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>
        <p:scale>
          <a:sx n="226" d="100"/>
          <a:sy n="226" d="100"/>
        </p:scale>
        <p:origin x="-3798" y="-4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86AF429-DEB6-4ED3-907C-67AEF6070B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7C20AB56-D955-431A-94F4-3F1C9663B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563EAC8-EA17-41B5-B526-7F6CACD20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ACC6-E5B2-4BF6-BE14-BA7CCEF614B1}" type="datetimeFigureOut">
              <a:rPr lang="he-IL" smtClean="0"/>
              <a:t>כ"א/סיון/תשפ"ב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9FFFD3C-F002-4752-B114-8604AD191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0A5D6CD-634D-4BDE-A4D8-4AF26BD7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1A1D-1B05-45B5-9CCC-162F5B29EC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577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60F008D-746F-486E-BA5B-72DEDFAA9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2F2D081E-15BE-49F9-8E2B-F3CF2557D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3B09B12-AE6D-45AD-9412-A081BB5A6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ACC6-E5B2-4BF6-BE14-BA7CCEF614B1}" type="datetimeFigureOut">
              <a:rPr lang="he-IL" smtClean="0"/>
              <a:t>כ"א/סיון/תשפ"ב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D81C3C8-3BB4-4489-9E35-5D06A5567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B364863-8DCA-4410-B35E-97CF391DF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1A1D-1B05-45B5-9CCC-162F5B29EC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646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8BC83826-3CC0-4C4E-924C-6A25F78700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8B4C8B79-DD1E-4112-A57C-8B53E6645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C9B7830-D539-4556-AD81-9E91FC39D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ACC6-E5B2-4BF6-BE14-BA7CCEF614B1}" type="datetimeFigureOut">
              <a:rPr lang="he-IL" smtClean="0"/>
              <a:t>כ"א/סיון/תשפ"ב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5C5B2E5-A270-499A-9E6B-0142C53D3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73DB3CA-5FDE-4BEB-8778-918AB25BC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1A1D-1B05-45B5-9CCC-162F5B29EC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99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59F3289-8F0F-4234-868E-24A67E276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1A03586-777E-4642-ABB5-2997E046E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AFCC82C-9F15-4892-8DA2-FDC857937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ACC6-E5B2-4BF6-BE14-BA7CCEF614B1}" type="datetimeFigureOut">
              <a:rPr lang="he-IL" smtClean="0"/>
              <a:t>כ"א/סיון/תשפ"ב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4E4D412-2C2B-4AE8-92AE-76DE8F04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9FBC5BA-2D22-4917-BA65-B015960C1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1A1D-1B05-45B5-9CCC-162F5B29EC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696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C903AC0-7FB2-47D4-9186-FF9B916A6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2E3FC8C-89C3-4A45-86C4-5044569E8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1C8DF1A-F8D1-475E-BD23-F81BC38B3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ACC6-E5B2-4BF6-BE14-BA7CCEF614B1}" type="datetimeFigureOut">
              <a:rPr lang="he-IL" smtClean="0"/>
              <a:t>כ"א/סיון/תשפ"ב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7E3FC73-17F4-42D2-A5BD-43F11BE50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BC9DD12-7F77-409A-ACE7-85442C17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1A1D-1B05-45B5-9CCC-162F5B29EC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066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15EA257-37F2-41D8-A519-ACAD04882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8200EDD-2421-41A9-AF38-9EBF13364A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491C446-2609-4289-B658-44C7FC45C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77F918F-1EF7-4323-A84D-76623A1C1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ACC6-E5B2-4BF6-BE14-BA7CCEF614B1}" type="datetimeFigureOut">
              <a:rPr lang="he-IL" smtClean="0"/>
              <a:t>כ"א/סיון/תשפ"ב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8BC26230-5DC2-4212-8B6B-CEC704183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D03D610-7DEB-4FB4-B6AC-FDFD7DB4F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1A1D-1B05-45B5-9CCC-162F5B29EC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27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B5D7933-A643-4119-85B6-27F4189B0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AABACCE-EA1C-4F3B-8692-75B74D080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00C32A2-0B37-4AA9-920D-999798801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573273BE-A661-4DE8-AAED-28FE8C2A0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89EB52D4-8F06-4559-A862-776B1100B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B080D207-F1A6-4276-8F3D-094E3BB11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ACC6-E5B2-4BF6-BE14-BA7CCEF614B1}" type="datetimeFigureOut">
              <a:rPr lang="he-IL" smtClean="0"/>
              <a:t>כ"א/סיון/תשפ"ב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02C80109-9741-4291-96AE-C92EEFB0B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8F5FC610-887B-485C-B932-AE5273B74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1A1D-1B05-45B5-9CCC-162F5B29EC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302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E6A7D1C-5F59-43DC-8C84-737FD39CC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3536E1A0-DA68-4FB8-BBA9-F0BF0783F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ACC6-E5B2-4BF6-BE14-BA7CCEF614B1}" type="datetimeFigureOut">
              <a:rPr lang="he-IL" smtClean="0"/>
              <a:t>כ"א/סיון/תשפ"ב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F40CED0C-B1AB-4750-98D1-D3B95945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A330426-0C20-4D98-A189-7DA1E6B40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1A1D-1B05-45B5-9CCC-162F5B29EC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446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15FA76ED-FCB4-44D9-BBAC-D89FF686D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ACC6-E5B2-4BF6-BE14-BA7CCEF614B1}" type="datetimeFigureOut">
              <a:rPr lang="he-IL" smtClean="0"/>
              <a:t>כ"א/סיון/תשפ"ב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D67CB081-6A4D-4B3B-B36B-A675EAB11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DE522394-B6EF-43EF-B2B3-A244F5F3D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1A1D-1B05-45B5-9CCC-162F5B29EC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260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0CB5A32-9951-4D53-921C-0DA11EA6D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43B3B98-37D4-40FB-BE41-535EA0124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EF472262-EA6E-49C7-835F-06120DE61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28F9374-921F-400A-87AC-7C7CF91EA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ACC6-E5B2-4BF6-BE14-BA7CCEF614B1}" type="datetimeFigureOut">
              <a:rPr lang="he-IL" smtClean="0"/>
              <a:t>כ"א/סיון/תשפ"ב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55DB68C3-93E8-4AEE-A724-CC1FBD94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AC6C9C1-6B2B-4BB6-850D-CAE2C8E9C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1A1D-1B05-45B5-9CCC-162F5B29EC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7407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E925AD8-3242-4D6A-BD97-8872BECF2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2167CCE9-8EDB-4A5C-B1CE-5E3FAB8E7E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1916629-3DF5-4570-8C5A-2E5E721CB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31C477E-3530-4DDA-9ED0-CF81336E5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ACC6-E5B2-4BF6-BE14-BA7CCEF614B1}" type="datetimeFigureOut">
              <a:rPr lang="he-IL" smtClean="0"/>
              <a:t>כ"א/סיון/תשפ"ב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8CBDC25-CC83-44EB-A658-27EC33A4F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C3C531D-F567-4F49-B022-FCD29E785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1A1D-1B05-45B5-9CCC-162F5B29EC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7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689B9498-9273-4A04-9CF3-83CF815C8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A469058-AB1F-4516-B3E9-B486C6314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C68D079-012E-471B-93F6-3E67989BCA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2ACC6-E5B2-4BF6-BE14-BA7CCEF614B1}" type="datetimeFigureOut">
              <a:rPr lang="he-IL" smtClean="0"/>
              <a:t>כ"א/סיון/תשפ"ב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DAF12C7-7C56-440B-A158-DA9E655108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DEB53E5-099D-420F-B0AF-B5F3D8027B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1A1D-1B05-45B5-9CCC-162F5B29EC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760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תמונה 66">
            <a:extLst>
              <a:ext uri="{FF2B5EF4-FFF2-40B4-BE49-F238E27FC236}">
                <a16:creationId xmlns:a16="http://schemas.microsoft.com/office/drawing/2014/main" id="{AF878EEB-445E-4A40-976C-3B0520E644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7" name="תמונה 46">
            <a:extLst>
              <a:ext uri="{FF2B5EF4-FFF2-40B4-BE49-F238E27FC236}">
                <a16:creationId xmlns:a16="http://schemas.microsoft.com/office/drawing/2014/main" id="{B8671A8B-F17E-4B1F-98D4-831D155BF5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009" y="3556706"/>
            <a:ext cx="2529186" cy="279506"/>
          </a:xfrm>
          <a:prstGeom prst="rect">
            <a:avLst/>
          </a:prstGeom>
        </p:spPr>
      </p:pic>
      <p:pic>
        <p:nvPicPr>
          <p:cNvPr id="49" name="תמונה 48">
            <a:extLst>
              <a:ext uri="{FF2B5EF4-FFF2-40B4-BE49-F238E27FC236}">
                <a16:creationId xmlns:a16="http://schemas.microsoft.com/office/drawing/2014/main" id="{92FCDA9C-DA1D-48B2-A8C3-B0E852B8E2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396" y="4781616"/>
            <a:ext cx="2856412" cy="313592"/>
          </a:xfrm>
          <a:prstGeom prst="rect">
            <a:avLst/>
          </a:prstGeom>
        </p:spPr>
      </p:pic>
      <p:pic>
        <p:nvPicPr>
          <p:cNvPr id="51" name="תמונה 50">
            <a:extLst>
              <a:ext uri="{FF2B5EF4-FFF2-40B4-BE49-F238E27FC236}">
                <a16:creationId xmlns:a16="http://schemas.microsoft.com/office/drawing/2014/main" id="{05B8A099-FB86-496A-BAB8-308D204F2F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815" y="4169161"/>
            <a:ext cx="2999574" cy="279506"/>
          </a:xfrm>
          <a:prstGeom prst="rect">
            <a:avLst/>
          </a:prstGeom>
        </p:spPr>
      </p:pic>
      <p:pic>
        <p:nvPicPr>
          <p:cNvPr id="53" name="תמונה 52">
            <a:extLst>
              <a:ext uri="{FF2B5EF4-FFF2-40B4-BE49-F238E27FC236}">
                <a16:creationId xmlns:a16="http://schemas.microsoft.com/office/drawing/2014/main" id="{576C8119-8F17-4C6E-AC01-88E143CB06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127" y="5428157"/>
            <a:ext cx="2910950" cy="313592"/>
          </a:xfrm>
          <a:prstGeom prst="rect">
            <a:avLst/>
          </a:prstGeom>
        </p:spPr>
      </p:pic>
      <p:pic>
        <p:nvPicPr>
          <p:cNvPr id="55" name="תמונה 54">
            <a:extLst>
              <a:ext uri="{FF2B5EF4-FFF2-40B4-BE49-F238E27FC236}">
                <a16:creationId xmlns:a16="http://schemas.microsoft.com/office/drawing/2014/main" id="{43D24BC9-B1B3-4C2E-8934-0826525A1B3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816" y="2910165"/>
            <a:ext cx="2365573" cy="313592"/>
          </a:xfrm>
          <a:prstGeom prst="rect">
            <a:avLst/>
          </a:prstGeom>
        </p:spPr>
      </p:pic>
      <p:pic>
        <p:nvPicPr>
          <p:cNvPr id="59" name="תמונה 58">
            <a:extLst>
              <a:ext uri="{FF2B5EF4-FFF2-40B4-BE49-F238E27FC236}">
                <a16:creationId xmlns:a16="http://schemas.microsoft.com/office/drawing/2014/main" id="{09D7628C-D785-404C-8CAC-C19079EEA9A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699" y="4169161"/>
            <a:ext cx="3033660" cy="259054"/>
          </a:xfrm>
          <a:prstGeom prst="rect">
            <a:avLst/>
          </a:prstGeom>
        </p:spPr>
      </p:pic>
      <p:pic>
        <p:nvPicPr>
          <p:cNvPr id="61" name="תמונה 60">
            <a:extLst>
              <a:ext uri="{FF2B5EF4-FFF2-40B4-BE49-F238E27FC236}">
                <a16:creationId xmlns:a16="http://schemas.microsoft.com/office/drawing/2014/main" id="{BB700D19-7DA3-44F2-A1CD-A9F56FAD035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656" y="2910165"/>
            <a:ext cx="3067746" cy="313592"/>
          </a:xfrm>
          <a:prstGeom prst="rect">
            <a:avLst/>
          </a:prstGeom>
        </p:spPr>
      </p:pic>
      <p:pic>
        <p:nvPicPr>
          <p:cNvPr id="63" name="תמונה 62">
            <a:extLst>
              <a:ext uri="{FF2B5EF4-FFF2-40B4-BE49-F238E27FC236}">
                <a16:creationId xmlns:a16="http://schemas.microsoft.com/office/drawing/2014/main" id="{CCA02C28-E6CF-4526-88FF-E512D0EBA39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355" y="3556706"/>
            <a:ext cx="2672348" cy="279506"/>
          </a:xfrm>
          <a:prstGeom prst="rect">
            <a:avLst/>
          </a:prstGeom>
        </p:spPr>
      </p:pic>
      <p:pic>
        <p:nvPicPr>
          <p:cNvPr id="65" name="תמונה 64">
            <a:extLst>
              <a:ext uri="{FF2B5EF4-FFF2-40B4-BE49-F238E27FC236}">
                <a16:creationId xmlns:a16="http://schemas.microsoft.com/office/drawing/2014/main" id="{2058ABB4-012B-4770-8DC4-40423E01116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033" y="4781616"/>
            <a:ext cx="2610993" cy="259054"/>
          </a:xfrm>
          <a:prstGeom prst="rect">
            <a:avLst/>
          </a:prstGeom>
        </p:spPr>
      </p:pic>
      <p:pic>
        <p:nvPicPr>
          <p:cNvPr id="3" name="תמונה 2">
            <a:extLst>
              <a:ext uri="{FF2B5EF4-FFF2-40B4-BE49-F238E27FC236}">
                <a16:creationId xmlns:a16="http://schemas.microsoft.com/office/drawing/2014/main" id="{47DA44DD-7710-43B9-97D0-E50C8461885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356" y="5428157"/>
            <a:ext cx="2916478" cy="26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72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0</Words>
  <Application>Microsoft Office PowerPoint</Application>
  <PresentationFormat>מסך רחב</PresentationFormat>
  <Paragraphs>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מוניקה שברצברד</dc:creator>
  <cp:lastModifiedBy>מוניקה שברצברד</cp:lastModifiedBy>
  <cp:revision>33</cp:revision>
  <dcterms:created xsi:type="dcterms:W3CDTF">2022-06-20T07:02:19Z</dcterms:created>
  <dcterms:modified xsi:type="dcterms:W3CDTF">2022-06-20T13:40:54Z</dcterms:modified>
</cp:coreProperties>
</file>