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1522075" cy="6483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2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24" d="100"/>
          <a:sy n="124" d="100"/>
        </p:scale>
        <p:origin x="-728" y="-104"/>
      </p:cViewPr>
      <p:guideLst>
        <p:guide orient="horz" pos="2042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6" y="2014041"/>
            <a:ext cx="9793764" cy="13897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311" y="3673898"/>
            <a:ext cx="8065453" cy="1656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A507-5FA1-B244-88CF-238B72029F67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7B9-5C62-5B44-9A89-0D179C538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6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A507-5FA1-B244-88CF-238B72029F67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7B9-5C62-5B44-9A89-0D179C538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0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504" y="259635"/>
            <a:ext cx="2592467" cy="55318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104" y="259635"/>
            <a:ext cx="7585366" cy="553185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A507-5FA1-B244-88CF-238B72029F67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7B9-5C62-5B44-9A89-0D179C538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1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A507-5FA1-B244-88CF-238B72029F67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7B9-5C62-5B44-9A89-0D179C538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4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4" y="4166153"/>
            <a:ext cx="9793764" cy="12876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4" y="2747921"/>
            <a:ext cx="9793764" cy="141823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A507-5FA1-B244-88CF-238B72029F67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7B9-5C62-5B44-9A89-0D179C538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3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104" y="1512782"/>
            <a:ext cx="5088916" cy="42787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055" y="1512782"/>
            <a:ext cx="5088916" cy="42787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A507-5FA1-B244-88CF-238B72029F67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7B9-5C62-5B44-9A89-0D179C538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4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451250"/>
            <a:ext cx="5090917" cy="6048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4" y="2056062"/>
            <a:ext cx="5090917" cy="37354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55" y="1451250"/>
            <a:ext cx="5092917" cy="6048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55" y="2056062"/>
            <a:ext cx="5092917" cy="37354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A507-5FA1-B244-88CF-238B72029F67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7B9-5C62-5B44-9A89-0D179C538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3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A507-5FA1-B244-88CF-238B72029F67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7B9-5C62-5B44-9A89-0D179C538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A507-5FA1-B244-88CF-238B72029F67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7B9-5C62-5B44-9A89-0D179C538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9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5" y="258133"/>
            <a:ext cx="3790683" cy="10985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11" y="258134"/>
            <a:ext cx="6441160" cy="55333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05" y="1356701"/>
            <a:ext cx="3790683" cy="44347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A507-5FA1-B244-88CF-238B72029F67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7B9-5C62-5B44-9A89-0D179C538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7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07" y="4538345"/>
            <a:ext cx="6913245" cy="535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07" y="579299"/>
            <a:ext cx="6913245" cy="38900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07" y="5074122"/>
            <a:ext cx="6913245" cy="7608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A507-5FA1-B244-88CF-238B72029F67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397B9-5C62-5B44-9A89-0D179C538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104" y="259635"/>
            <a:ext cx="10369868" cy="1080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512782"/>
            <a:ext cx="10369868" cy="4278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104" y="6009106"/>
            <a:ext cx="2688484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0A507-5FA1-B244-88CF-238B72029F67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6709" y="6009106"/>
            <a:ext cx="3648657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7487" y="6009106"/>
            <a:ext cx="2688484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397B9-5C62-5B44-9A89-0D179C538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2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z-mankal-horovi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1440" cy="6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11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z-mankal-horovits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1440" cy="6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08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z-mankal-horovits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1440" cy="6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76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z-mankal-horovits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1440" cy="6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54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z-mankal-horovits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1440" cy="6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22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z-mankal-horovits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1440" cy="6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64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z-mankal-horovits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1440" cy="6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9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z-mankal-horovit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1440" cy="6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57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z-mankal-horovits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1440" cy="6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57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z-mankal-horovits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1440" cy="6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10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z-mankal-horovit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1440" cy="6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39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z-mankal-horovits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1440" cy="6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21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z-mankal-horovits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1440" cy="6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22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z-mankal-horovits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1440" cy="6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64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z-mankal-horovits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1440" cy="6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90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מותאם אישית</PresentationFormat>
  <Paragraphs>0</Paragraphs>
  <Slides>15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6" baseType="lpstr"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ב ב</dc:creator>
  <cp:lastModifiedBy>Al Harpaz</cp:lastModifiedBy>
  <cp:revision>2</cp:revision>
  <dcterms:created xsi:type="dcterms:W3CDTF">2022-06-21T14:50:53Z</dcterms:created>
  <dcterms:modified xsi:type="dcterms:W3CDTF">2022-06-21T15:14:21Z</dcterms:modified>
</cp:coreProperties>
</file>