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3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4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5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5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7.xml" ContentType="application/vnd.openxmlformats-officedocument.presentationml.notesSlid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.xml" ContentType="application/vnd.openxmlformats-officedocument.themeOverrid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.xml" ContentType="application/vnd.openxmlformats-officedocument.themeOverride+xml"/>
  <Override PartName="/ppt/drawings/drawing6.xml" ContentType="application/vnd.openxmlformats-officedocument.drawingml.chartshapes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3.xml" ContentType="application/vnd.openxmlformats-officedocument.themeOverride+xml"/>
  <Override PartName="/ppt/drawings/drawing7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0.xml" ContentType="application/vnd.openxmlformats-officedocument.presentationml.notesSlid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notesMasterIdLst>
    <p:notesMasterId r:id="rId34"/>
  </p:notesMasterIdLst>
  <p:sldIdLst>
    <p:sldId id="1245" r:id="rId2"/>
    <p:sldId id="1283" r:id="rId3"/>
    <p:sldId id="1287" r:id="rId4"/>
    <p:sldId id="1284" r:id="rId5"/>
    <p:sldId id="1285" r:id="rId6"/>
    <p:sldId id="1336" r:id="rId7"/>
    <p:sldId id="1292" r:id="rId8"/>
    <p:sldId id="1334" r:id="rId9"/>
    <p:sldId id="1290" r:id="rId10"/>
    <p:sldId id="1330" r:id="rId11"/>
    <p:sldId id="1331" r:id="rId12"/>
    <p:sldId id="1335" r:id="rId13"/>
    <p:sldId id="1291" r:id="rId14"/>
    <p:sldId id="1333" r:id="rId15"/>
    <p:sldId id="1338" r:id="rId16"/>
    <p:sldId id="1324" r:id="rId17"/>
    <p:sldId id="1322" r:id="rId18"/>
    <p:sldId id="1323" r:id="rId19"/>
    <p:sldId id="1339" r:id="rId20"/>
    <p:sldId id="1318" r:id="rId21"/>
    <p:sldId id="1326" r:id="rId22"/>
    <p:sldId id="262" r:id="rId23"/>
    <p:sldId id="263" r:id="rId24"/>
    <p:sldId id="264" r:id="rId25"/>
    <p:sldId id="265" r:id="rId26"/>
    <p:sldId id="257" r:id="rId27"/>
    <p:sldId id="1325" r:id="rId28"/>
    <p:sldId id="1319" r:id="rId29"/>
    <p:sldId id="1327" r:id="rId30"/>
    <p:sldId id="1320" r:id="rId31"/>
    <p:sldId id="1328" r:id="rId32"/>
    <p:sldId id="1289" r:id="rId33"/>
  </p:sldIdLst>
  <p:sldSz cx="12192000" cy="6858000"/>
  <p:notesSz cx="6858000" cy="9144000"/>
  <p:embeddedFontLst>
    <p:embeddedFont>
      <p:font typeface="Assistant" panose="00000500000000000000" pitchFamily="2" charset="-79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David" panose="020E0502060401010101" pitchFamily="34" charset="-79"/>
      <p:regular r:id="rId41"/>
      <p:bold r:id="rId42"/>
    </p:embeddedFont>
    <p:embeddedFont>
      <p:font typeface="Eras Demi ITC" panose="020B0805030504020804" pitchFamily="34" charset="0"/>
      <p:regular r:id="rId43"/>
    </p:embeddedFont>
    <p:embeddedFont>
      <p:font typeface="Segoe UI" panose="020B0502040204020203" pitchFamily="34" charset="0"/>
      <p:regular r:id="rId44"/>
      <p:bold r:id="rId45"/>
      <p:italic r:id="rId46"/>
      <p:boldItalic r:id="rId47"/>
    </p:embeddedFont>
    <p:embeddedFont>
      <p:font typeface="Segoe UI Light" panose="020B0502040204020203" pitchFamily="34" charset="0"/>
      <p:regular r:id="rId48"/>
      <p:italic r:id="rId49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33"/>
    <a:srgbClr val="4F81BD"/>
    <a:srgbClr val="CFCFCF"/>
    <a:srgbClr val="17273D"/>
    <a:srgbClr val="C0504D"/>
    <a:srgbClr val="EEF8FC"/>
    <a:srgbClr val="61BEE8"/>
    <a:srgbClr val="F9F9F9"/>
    <a:srgbClr val="4F8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930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48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NULL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6.xml"/><Relationship Id="rId4" Type="http://schemas.openxmlformats.org/officeDocument/2006/relationships/oleObject" Target="NULL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7.xml"/><Relationship Id="rId4" Type="http://schemas.openxmlformats.org/officeDocument/2006/relationships/oleObject" Target="../embeddings/oleObject1.bin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600"/>
              <a:t>צמיחת התוצר</a:t>
            </a:r>
            <a:r>
              <a:rPr lang="en-US" sz="1600"/>
              <a:t> </a:t>
            </a:r>
            <a:r>
              <a:rPr lang="he-IL" sz="1600"/>
              <a:t>בישראל</a:t>
            </a:r>
          </a:p>
          <a:p>
            <a:pPr>
              <a:defRPr sz="1600"/>
            </a:pPr>
            <a:r>
              <a:rPr lang="he-IL" sz="1600"/>
              <a:t>2004-2020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1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A6-4CCB-A975-4AEDD0A2AC4F}"/>
              </c:ext>
            </c:extLst>
          </c:dPt>
          <c:dLbls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-2.5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1A6-4CCB-A975-4AEDD0A2AC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גיליון1!$C$11:$C$27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cat>
          <c:val>
            <c:numRef>
              <c:f>גיליון1!$D$11:$D$27</c:f>
              <c:numCache>
                <c:formatCode>General</c:formatCode>
                <c:ptCount val="17"/>
                <c:pt idx="0">
                  <c:v>4.9000000000000004</c:v>
                </c:pt>
                <c:pt idx="1">
                  <c:v>4.1399999999999997</c:v>
                </c:pt>
                <c:pt idx="2">
                  <c:v>5.78</c:v>
                </c:pt>
                <c:pt idx="3">
                  <c:v>6.06</c:v>
                </c:pt>
                <c:pt idx="4">
                  <c:v>3.3</c:v>
                </c:pt>
                <c:pt idx="5">
                  <c:v>1.03</c:v>
                </c:pt>
                <c:pt idx="6">
                  <c:v>5.58</c:v>
                </c:pt>
                <c:pt idx="7">
                  <c:v>4.88</c:v>
                </c:pt>
                <c:pt idx="8">
                  <c:v>2.37</c:v>
                </c:pt>
                <c:pt idx="9">
                  <c:v>4.2699999999999996</c:v>
                </c:pt>
                <c:pt idx="10">
                  <c:v>3.78</c:v>
                </c:pt>
                <c:pt idx="11">
                  <c:v>2.31</c:v>
                </c:pt>
                <c:pt idx="12">
                  <c:v>3.98</c:v>
                </c:pt>
                <c:pt idx="13">
                  <c:v>3.57</c:v>
                </c:pt>
                <c:pt idx="14">
                  <c:v>3.44</c:v>
                </c:pt>
                <c:pt idx="15">
                  <c:v>3.54</c:v>
                </c:pt>
                <c:pt idx="16">
                  <c:v>-2.4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A6-4CCB-A975-4AEDD0A2A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97696872"/>
        <c:axId val="397694576"/>
      </c:barChart>
      <c:catAx>
        <c:axId val="397696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397694576"/>
        <c:crosses val="autoZero"/>
        <c:auto val="1"/>
        <c:lblAlgn val="ctr"/>
        <c:lblOffset val="100"/>
        <c:noMultiLvlLbl val="0"/>
      </c:catAx>
      <c:valAx>
        <c:axId val="397694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7696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 rtl="1">
              <a:defRPr sz="132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dirty="0"/>
              <a:t>חתכי האבטלה בגילאי 15+ (כאחוז מכוח העבודה)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 rtl="1">
            <a:defRPr sz="132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8.3882062950322342E-2"/>
          <c:y val="0.12682453703703706"/>
          <c:w val="0.87277322715206673"/>
          <c:h val="0.45359368601922395"/>
        </c:manualLayout>
      </c:layout>
      <c:lineChart>
        <c:grouping val="standard"/>
        <c:varyColors val="0"/>
        <c:ser>
          <c:idx val="0"/>
          <c:order val="0"/>
          <c:tx>
            <c:strRef>
              <c:f>'סכ"א - 15+'!$G$55</c:f>
              <c:strCache>
                <c:ptCount val="1"/>
                <c:pt idx="0">
                  <c:v>בלתי מועסקים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5"/>
              <c:layout>
                <c:manualLayout>
                  <c:x val="1.6949095992606457E-3"/>
                  <c:y val="3.71379209810863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56-4FBC-8AA9-4794EAEC33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'סכ"א - 15+'!$A$56:$A$81</c:f>
              <c:strCache>
                <c:ptCount val="26"/>
                <c:pt idx="0">
                  <c:v>מאי 2020 - I</c:v>
                </c:pt>
                <c:pt idx="1">
                  <c:v>מאי 2020 - II</c:v>
                </c:pt>
                <c:pt idx="2">
                  <c:v>יוני 2020 - I</c:v>
                </c:pt>
                <c:pt idx="3">
                  <c:v>יוני 2020 - II</c:v>
                </c:pt>
                <c:pt idx="4">
                  <c:v>יולי 2020 - I</c:v>
                </c:pt>
                <c:pt idx="5">
                  <c:v>יולי 2020 - II</c:v>
                </c:pt>
                <c:pt idx="6">
                  <c:v>אוג' 2020 - I</c:v>
                </c:pt>
                <c:pt idx="7">
                  <c:v>אוג' 2020 - II</c:v>
                </c:pt>
                <c:pt idx="8">
                  <c:v>ספט' 2020 - I</c:v>
                </c:pt>
                <c:pt idx="9">
                  <c:v>ספט' 2020 - II</c:v>
                </c:pt>
                <c:pt idx="10">
                  <c:v>אוק' 2020 - I</c:v>
                </c:pt>
                <c:pt idx="11">
                  <c:v>אוק' 2020 - II</c:v>
                </c:pt>
                <c:pt idx="12">
                  <c:v>נוב' 2020 - I </c:v>
                </c:pt>
                <c:pt idx="13">
                  <c:v>נוב' 2020 - II</c:v>
                </c:pt>
                <c:pt idx="14">
                  <c:v>דצמ' 2020 - I </c:v>
                </c:pt>
                <c:pt idx="15">
                  <c:v>דצמ' 2020 - II</c:v>
                </c:pt>
                <c:pt idx="16">
                  <c:v>ינו' 2021 - I </c:v>
                </c:pt>
                <c:pt idx="17">
                  <c:v>ינו' 2021 - II</c:v>
                </c:pt>
                <c:pt idx="18">
                  <c:v>פבר' 2021 - I</c:v>
                </c:pt>
                <c:pt idx="19">
                  <c:v>פבר' 2021 - II</c:v>
                </c:pt>
                <c:pt idx="20">
                  <c:v>מרץ 2021 - I</c:v>
                </c:pt>
                <c:pt idx="21">
                  <c:v>מרץ 2021 - II</c:v>
                </c:pt>
                <c:pt idx="22">
                  <c:v>אפריל 2021 - I</c:v>
                </c:pt>
                <c:pt idx="23">
                  <c:v>אפריל 2021 - II</c:v>
                </c:pt>
                <c:pt idx="24">
                  <c:v>מאי 2021 - I</c:v>
                </c:pt>
                <c:pt idx="25">
                  <c:v>מאי 2021 - II</c:v>
                </c:pt>
              </c:strCache>
            </c:strRef>
          </c:cat>
          <c:val>
            <c:numRef>
              <c:f>'סכ"א - 15+'!$G$56:$G$81</c:f>
              <c:numCache>
                <c:formatCode>#,##0.0_);\(#,##0.0\)</c:formatCode>
                <c:ptCount val="26"/>
                <c:pt idx="0">
                  <c:v>3.7870499303759702</c:v>
                </c:pt>
                <c:pt idx="1">
                  <c:v>4.8633510864401268</c:v>
                </c:pt>
                <c:pt idx="2">
                  <c:v>5.1874476575200745</c:v>
                </c:pt>
                <c:pt idx="3">
                  <c:v>5.1570953491835017</c:v>
                </c:pt>
                <c:pt idx="4">
                  <c:v>5.1755552272615351</c:v>
                </c:pt>
                <c:pt idx="5">
                  <c:v>5.717474885278433</c:v>
                </c:pt>
                <c:pt idx="6">
                  <c:v>5.9330143540669855</c:v>
                </c:pt>
                <c:pt idx="7">
                  <c:v>6.0307371452690131</c:v>
                </c:pt>
                <c:pt idx="8">
                  <c:v>5.7520587359857132</c:v>
                </c:pt>
                <c:pt idx="9">
                  <c:v>4.1999694547676016</c:v>
                </c:pt>
                <c:pt idx="10">
                  <c:v>5.108162604864205</c:v>
                </c:pt>
                <c:pt idx="11">
                  <c:v>4.8312825545406506</c:v>
                </c:pt>
                <c:pt idx="12">
                  <c:v>5.1117734724292108</c:v>
                </c:pt>
                <c:pt idx="13">
                  <c:v>5.3592995169082132</c:v>
                </c:pt>
                <c:pt idx="14">
                  <c:v>4.8071590622636755</c:v>
                </c:pt>
                <c:pt idx="15">
                  <c:v>4.9472081471682099</c:v>
                </c:pt>
                <c:pt idx="16">
                  <c:v>4.6032430786408511</c:v>
                </c:pt>
                <c:pt idx="17">
                  <c:v>3.9131848073412843</c:v>
                </c:pt>
                <c:pt idx="18">
                  <c:v>4.6163931119683328</c:v>
                </c:pt>
                <c:pt idx="19">
                  <c:v>5.6175854849965106</c:v>
                </c:pt>
                <c:pt idx="20">
                  <c:v>4.4384734039906455</c:v>
                </c:pt>
                <c:pt idx="21">
                  <c:v>4.7064041593770787</c:v>
                </c:pt>
                <c:pt idx="22">
                  <c:v>4.6803113575887192</c:v>
                </c:pt>
                <c:pt idx="23">
                  <c:v>5.3444441729185499</c:v>
                </c:pt>
                <c:pt idx="24">
                  <c:v>4.9645035496450349</c:v>
                </c:pt>
                <c:pt idx="25">
                  <c:v>5.4096471222933378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56-4FBC-8AA9-4794EAEC3395}"/>
            </c:ext>
          </c:extLst>
        </c:ser>
        <c:ser>
          <c:idx val="1"/>
          <c:order val="1"/>
          <c:tx>
            <c:strRef>
              <c:f>'סכ"א - 15+'!$J$55</c:f>
              <c:strCache>
                <c:ptCount val="1"/>
                <c:pt idx="0">
                  <c:v>נעדרים זמנית בעקבות הקורונה + בלתי מועסקים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56-4FBC-8AA9-4794EAEC33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'סכ"א - 15+'!$A$56:$A$81</c:f>
              <c:strCache>
                <c:ptCount val="26"/>
                <c:pt idx="0">
                  <c:v>מאי 2020 - I</c:v>
                </c:pt>
                <c:pt idx="1">
                  <c:v>מאי 2020 - II</c:v>
                </c:pt>
                <c:pt idx="2">
                  <c:v>יוני 2020 - I</c:v>
                </c:pt>
                <c:pt idx="3">
                  <c:v>יוני 2020 - II</c:v>
                </c:pt>
                <c:pt idx="4">
                  <c:v>יולי 2020 - I</c:v>
                </c:pt>
                <c:pt idx="5">
                  <c:v>יולי 2020 - II</c:v>
                </c:pt>
                <c:pt idx="6">
                  <c:v>אוג' 2020 - I</c:v>
                </c:pt>
                <c:pt idx="7">
                  <c:v>אוג' 2020 - II</c:v>
                </c:pt>
                <c:pt idx="8">
                  <c:v>ספט' 2020 - I</c:v>
                </c:pt>
                <c:pt idx="9">
                  <c:v>ספט' 2020 - II</c:v>
                </c:pt>
                <c:pt idx="10">
                  <c:v>אוק' 2020 - I</c:v>
                </c:pt>
                <c:pt idx="11">
                  <c:v>אוק' 2020 - II</c:v>
                </c:pt>
                <c:pt idx="12">
                  <c:v>נוב' 2020 - I </c:v>
                </c:pt>
                <c:pt idx="13">
                  <c:v>נוב' 2020 - II</c:v>
                </c:pt>
                <c:pt idx="14">
                  <c:v>דצמ' 2020 - I </c:v>
                </c:pt>
                <c:pt idx="15">
                  <c:v>דצמ' 2020 - II</c:v>
                </c:pt>
                <c:pt idx="16">
                  <c:v>ינו' 2021 - I </c:v>
                </c:pt>
                <c:pt idx="17">
                  <c:v>ינו' 2021 - II</c:v>
                </c:pt>
                <c:pt idx="18">
                  <c:v>פבר' 2021 - I</c:v>
                </c:pt>
                <c:pt idx="19">
                  <c:v>פבר' 2021 - II</c:v>
                </c:pt>
                <c:pt idx="20">
                  <c:v>מרץ 2021 - I</c:v>
                </c:pt>
                <c:pt idx="21">
                  <c:v>מרץ 2021 - II</c:v>
                </c:pt>
                <c:pt idx="22">
                  <c:v>אפריל 2021 - I</c:v>
                </c:pt>
                <c:pt idx="23">
                  <c:v>אפריל 2021 - II</c:v>
                </c:pt>
                <c:pt idx="24">
                  <c:v>מאי 2021 - I</c:v>
                </c:pt>
                <c:pt idx="25">
                  <c:v>מאי 2021 - II</c:v>
                </c:pt>
              </c:strCache>
            </c:strRef>
          </c:cat>
          <c:val>
            <c:numRef>
              <c:f>'סכ"א - 15+'!$J$56:$J$81</c:f>
              <c:numCache>
                <c:formatCode>#,##0.0_);\(#,##0.0\)</c:formatCode>
                <c:ptCount val="26"/>
                <c:pt idx="0">
                  <c:v>24.694151581460115</c:v>
                </c:pt>
                <c:pt idx="1">
                  <c:v>18.103168054409522</c:v>
                </c:pt>
                <c:pt idx="2">
                  <c:v>10.448790580816789</c:v>
                </c:pt>
                <c:pt idx="3">
                  <c:v>10.016379609867474</c:v>
                </c:pt>
                <c:pt idx="4">
                  <c:v>10.511153789333727</c:v>
                </c:pt>
                <c:pt idx="5">
                  <c:v>10.859481582537517</c:v>
                </c:pt>
                <c:pt idx="6">
                  <c:v>10.442890442890443</c:v>
                </c:pt>
                <c:pt idx="7">
                  <c:v>10.383097052908608</c:v>
                </c:pt>
                <c:pt idx="8">
                  <c:v>9.6835003472566719</c:v>
                </c:pt>
                <c:pt idx="9">
                  <c:v>17.115511887186273</c:v>
                </c:pt>
                <c:pt idx="10">
                  <c:v>20.726394662816457</c:v>
                </c:pt>
                <c:pt idx="11">
                  <c:v>15.822450366120631</c:v>
                </c:pt>
                <c:pt idx="12">
                  <c:v>12.613015399900645</c:v>
                </c:pt>
                <c:pt idx="13">
                  <c:v>12.016908212560388</c:v>
                </c:pt>
                <c:pt idx="14">
                  <c:v>10.395765061759516</c:v>
                </c:pt>
                <c:pt idx="15">
                  <c:v>11.047600029952823</c:v>
                </c:pt>
                <c:pt idx="16">
                  <c:v>14.195447509325753</c:v>
                </c:pt>
                <c:pt idx="17">
                  <c:v>16.257845122896509</c:v>
                </c:pt>
                <c:pt idx="18">
                  <c:v>15.535889872173058</c:v>
                </c:pt>
                <c:pt idx="19">
                  <c:v>12.648290300069783</c:v>
                </c:pt>
                <c:pt idx="20">
                  <c:v>9.7726028760511525</c:v>
                </c:pt>
                <c:pt idx="21">
                  <c:v>8.89781435576473</c:v>
                </c:pt>
                <c:pt idx="22">
                  <c:v>7.9978115441048478</c:v>
                </c:pt>
                <c:pt idx="23">
                  <c:v>7.8859265413846193</c:v>
                </c:pt>
                <c:pt idx="24">
                  <c:v>6.6868313168683136</c:v>
                </c:pt>
                <c:pt idx="25">
                  <c:v>7.0820765590132169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656-4FBC-8AA9-4794EAEC3395}"/>
            </c:ext>
          </c:extLst>
        </c:ser>
        <c:ser>
          <c:idx val="2"/>
          <c:order val="2"/>
          <c:tx>
            <c:strRef>
              <c:f>'סכ"א - 15+'!$K$55</c:f>
              <c:strCache>
                <c:ptCount val="1"/>
                <c:pt idx="0">
                  <c:v>לא משתתפים בגלל פיטורים או סגירת מקום העבודה ממרץ 2020 + נעדרים זמנית בעקבות הקורונה + בלתי מועסקים</c:v>
                </c:pt>
              </c:strCache>
            </c:strRef>
          </c:tx>
          <c:spPr>
            <a:ln w="34925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5"/>
              <c:layout>
                <c:manualLayout>
                  <c:x val="-1.8404727180292189E-3"/>
                  <c:y val="-2.9287699515934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56-4FBC-8AA9-4794EAEC33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'סכ"א - 15+'!$A$56:$A$81</c:f>
              <c:strCache>
                <c:ptCount val="26"/>
                <c:pt idx="0">
                  <c:v>מאי 2020 - I</c:v>
                </c:pt>
                <c:pt idx="1">
                  <c:v>מאי 2020 - II</c:v>
                </c:pt>
                <c:pt idx="2">
                  <c:v>יוני 2020 - I</c:v>
                </c:pt>
                <c:pt idx="3">
                  <c:v>יוני 2020 - II</c:v>
                </c:pt>
                <c:pt idx="4">
                  <c:v>יולי 2020 - I</c:v>
                </c:pt>
                <c:pt idx="5">
                  <c:v>יולי 2020 - II</c:v>
                </c:pt>
                <c:pt idx="6">
                  <c:v>אוג' 2020 - I</c:v>
                </c:pt>
                <c:pt idx="7">
                  <c:v>אוג' 2020 - II</c:v>
                </c:pt>
                <c:pt idx="8">
                  <c:v>ספט' 2020 - I</c:v>
                </c:pt>
                <c:pt idx="9">
                  <c:v>ספט' 2020 - II</c:v>
                </c:pt>
                <c:pt idx="10">
                  <c:v>אוק' 2020 - I</c:v>
                </c:pt>
                <c:pt idx="11">
                  <c:v>אוק' 2020 - II</c:v>
                </c:pt>
                <c:pt idx="12">
                  <c:v>נוב' 2020 - I </c:v>
                </c:pt>
                <c:pt idx="13">
                  <c:v>נוב' 2020 - II</c:v>
                </c:pt>
                <c:pt idx="14">
                  <c:v>דצמ' 2020 - I </c:v>
                </c:pt>
                <c:pt idx="15">
                  <c:v>דצמ' 2020 - II</c:v>
                </c:pt>
                <c:pt idx="16">
                  <c:v>ינו' 2021 - I </c:v>
                </c:pt>
                <c:pt idx="17">
                  <c:v>ינו' 2021 - II</c:v>
                </c:pt>
                <c:pt idx="18">
                  <c:v>פבר' 2021 - I</c:v>
                </c:pt>
                <c:pt idx="19">
                  <c:v>פבר' 2021 - II</c:v>
                </c:pt>
                <c:pt idx="20">
                  <c:v>מרץ 2021 - I</c:v>
                </c:pt>
                <c:pt idx="21">
                  <c:v>מרץ 2021 - II</c:v>
                </c:pt>
                <c:pt idx="22">
                  <c:v>אפריל 2021 - I</c:v>
                </c:pt>
                <c:pt idx="23">
                  <c:v>אפריל 2021 - II</c:v>
                </c:pt>
                <c:pt idx="24">
                  <c:v>מאי 2021 - I</c:v>
                </c:pt>
                <c:pt idx="25">
                  <c:v>מאי 2021 - II</c:v>
                </c:pt>
              </c:strCache>
            </c:strRef>
          </c:cat>
          <c:val>
            <c:numRef>
              <c:f>'סכ"א - 15+'!$K$56:$K$81</c:f>
              <c:numCache>
                <c:formatCode>0.0</c:formatCode>
                <c:ptCount val="26"/>
                <c:pt idx="0">
                  <c:v>26.628064734954933</c:v>
                </c:pt>
                <c:pt idx="1">
                  <c:v>20.423236716149564</c:v>
                </c:pt>
                <c:pt idx="2">
                  <c:v>12.245045740906125</c:v>
                </c:pt>
                <c:pt idx="3">
                  <c:v>11.774582086283672</c:v>
                </c:pt>
                <c:pt idx="4">
                  <c:v>12.326619225666386</c:v>
                </c:pt>
                <c:pt idx="5">
                  <c:v>12.429942979677373</c:v>
                </c:pt>
                <c:pt idx="6">
                  <c:v>12.124714096545084</c:v>
                </c:pt>
                <c:pt idx="7">
                  <c:v>11.810696572112684</c:v>
                </c:pt>
                <c:pt idx="8">
                  <c:v>11.455876273618168</c:v>
                </c:pt>
                <c:pt idx="9">
                  <c:v>19.072472412764689</c:v>
                </c:pt>
                <c:pt idx="10">
                  <c:v>22.743813682678311</c:v>
                </c:pt>
                <c:pt idx="11">
                  <c:v>17.963117367207808</c:v>
                </c:pt>
                <c:pt idx="12">
                  <c:v>14.633732074830757</c:v>
                </c:pt>
                <c:pt idx="13">
                  <c:v>14.589287022788893</c:v>
                </c:pt>
                <c:pt idx="14">
                  <c:v>12.699855097379473</c:v>
                </c:pt>
                <c:pt idx="15">
                  <c:v>13.707685602208338</c:v>
                </c:pt>
                <c:pt idx="16">
                  <c:v>16.735206481321878</c:v>
                </c:pt>
                <c:pt idx="17">
                  <c:v>19.074543916878099</c:v>
                </c:pt>
                <c:pt idx="18">
                  <c:v>18.178487690504106</c:v>
                </c:pt>
                <c:pt idx="19">
                  <c:v>15.438621887666473</c:v>
                </c:pt>
                <c:pt idx="20">
                  <c:v>11.960770033743598</c:v>
                </c:pt>
                <c:pt idx="21">
                  <c:v>11.569279341768517</c:v>
                </c:pt>
                <c:pt idx="22">
                  <c:v>10.627144030535828</c:v>
                </c:pt>
                <c:pt idx="23">
                  <c:v>10.580253356739574</c:v>
                </c:pt>
                <c:pt idx="24">
                  <c:v>9.6478276654967932</c:v>
                </c:pt>
                <c:pt idx="25">
                  <c:v>9.877747122062603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656-4FBC-8AA9-4794EAEC33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0344560"/>
        <c:axId val="660340624"/>
      </c:lineChart>
      <c:catAx>
        <c:axId val="66034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660340624"/>
        <c:crosses val="autoZero"/>
        <c:auto val="1"/>
        <c:lblAlgn val="ctr"/>
        <c:lblOffset val="100"/>
        <c:noMultiLvlLbl val="0"/>
      </c:catAx>
      <c:valAx>
        <c:axId val="66034062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66034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734561064562906E-2"/>
          <c:y val="0.7435254447155093"/>
          <c:w val="0.9836672802085441"/>
          <c:h val="0.240774329895211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317107544281924E-2"/>
          <c:y val="1.6628093509279906E-2"/>
          <c:w val="0.92012728276785904"/>
          <c:h val="0.670075838469523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3D-4BD1-B3DF-4532D29835BD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3D-4BD1-B3DF-4532D29835BD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43D-4BD1-B3DF-4532D29835BD}"/>
              </c:ext>
            </c:extLst>
          </c:dPt>
          <c:dPt>
            <c:idx val="1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D35-46F9-90C0-94F19CCA53BA}"/>
              </c:ext>
            </c:extLst>
          </c:dPt>
          <c:dPt>
            <c:idx val="2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3D-4BD1-B3DF-4532D29835BD}"/>
              </c:ext>
            </c:extLst>
          </c:dPt>
          <c:dPt>
            <c:idx val="2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D35-46F9-90C0-94F19CCA53B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Gisha" panose="020B0502040204020203" pitchFamily="34" charset="-79"/>
                    <a:ea typeface="+mn-ea"/>
                    <a:cs typeface="Gisha" panose="020B0502040204020203" pitchFamily="34" charset="-79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'מועסקים לפי קבוצות'!$B$2:$AJ$2</c:f>
              <c:strCache>
                <c:ptCount val="28"/>
                <c:pt idx="0">
                  <c:v>כל האוכלוסייה</c:v>
                </c:pt>
                <c:pt idx="2">
                  <c:v>גברים</c:v>
                </c:pt>
                <c:pt idx="3">
                  <c:v>נשים</c:v>
                </c:pt>
                <c:pt idx="5">
                  <c:v>יהודים שאינם חרדים</c:v>
                </c:pt>
                <c:pt idx="6">
                  <c:v>חרדים</c:v>
                </c:pt>
                <c:pt idx="7">
                  <c:v>ערבים</c:v>
                </c:pt>
                <c:pt idx="9">
                  <c:v>שכירים</c:v>
                </c:pt>
                <c:pt idx="10">
                  <c:v>עצמאים</c:v>
                </c:pt>
                <c:pt idx="12">
                  <c:v>גילאי 25-34</c:v>
                </c:pt>
                <c:pt idx="13">
                  <c:v>גילאי 35-44</c:v>
                </c:pt>
                <c:pt idx="14">
                  <c:v>גילאי 45-54</c:v>
                </c:pt>
                <c:pt idx="15">
                  <c:v>גילאי 55-64</c:v>
                </c:pt>
                <c:pt idx="17">
                  <c:v>ירושלים</c:v>
                </c:pt>
                <c:pt idx="18">
                  <c:v>צפון</c:v>
                </c:pt>
                <c:pt idx="19">
                  <c:v>חיפה</c:v>
                </c:pt>
                <c:pt idx="20">
                  <c:v>מרכז</c:v>
                </c:pt>
                <c:pt idx="21">
                  <c:v>ת"א</c:v>
                </c:pt>
                <c:pt idx="22">
                  <c:v>דרום</c:v>
                </c:pt>
                <c:pt idx="24">
                  <c:v>12 שנ"ל ומטה</c:v>
                </c:pt>
                <c:pt idx="25">
                  <c:v>13-14 שנ"ל</c:v>
                </c:pt>
                <c:pt idx="26">
                  <c:v>סטודנטים</c:v>
                </c:pt>
                <c:pt idx="27">
                  <c:v>15+ שנ"ל</c:v>
                </c:pt>
              </c:strCache>
            </c:strRef>
          </c:cat>
          <c:val>
            <c:numRef>
              <c:f>'מועסקים לפי קבוצות'!$B$35:$AJ$35</c:f>
              <c:numCache>
                <c:formatCode>General</c:formatCode>
                <c:ptCount val="28"/>
                <c:pt idx="0" formatCode="0.0">
                  <c:v>96.122928430555547</c:v>
                </c:pt>
                <c:pt idx="2" formatCode="0.0">
                  <c:v>94.643221247606149</c:v>
                </c:pt>
                <c:pt idx="3" formatCode="0.0">
                  <c:v>97.727342446741787</c:v>
                </c:pt>
                <c:pt idx="5" formatCode="0.0">
                  <c:v>97.438792839586469</c:v>
                </c:pt>
                <c:pt idx="6" formatCode="0.0">
                  <c:v>100.65720764187544</c:v>
                </c:pt>
                <c:pt idx="7" formatCode="0.0">
                  <c:v>86.649644256826065</c:v>
                </c:pt>
                <c:pt idx="9" formatCode="0.0">
                  <c:v>95.922734176365452</c:v>
                </c:pt>
                <c:pt idx="10" formatCode="0.0">
                  <c:v>98.82358771273995</c:v>
                </c:pt>
                <c:pt idx="12" formatCode="0.0">
                  <c:v>94.412138986982512</c:v>
                </c:pt>
                <c:pt idx="13" formatCode="0.0">
                  <c:v>96.801568856583486</c:v>
                </c:pt>
                <c:pt idx="14" formatCode="0.0">
                  <c:v>100.16306441369689</c:v>
                </c:pt>
                <c:pt idx="15" formatCode="0.0">
                  <c:v>95.583842662523949</c:v>
                </c:pt>
                <c:pt idx="17" formatCode="0.0">
                  <c:v>92.984655047104482</c:v>
                </c:pt>
                <c:pt idx="18" formatCode="0.0">
                  <c:v>87.067027572601731</c:v>
                </c:pt>
                <c:pt idx="19" formatCode="0.0">
                  <c:v>99.272418370055746</c:v>
                </c:pt>
                <c:pt idx="20" formatCode="0.0">
                  <c:v>96.731732991601632</c:v>
                </c:pt>
                <c:pt idx="21" formatCode="0.0">
                  <c:v>99.257059389559231</c:v>
                </c:pt>
                <c:pt idx="22" formatCode="0.0">
                  <c:v>97.827957356854299</c:v>
                </c:pt>
                <c:pt idx="24" formatCode="0.0">
                  <c:v>96.311566853440013</c:v>
                </c:pt>
                <c:pt idx="25" formatCode="0.0">
                  <c:v>89.539510838872232</c:v>
                </c:pt>
                <c:pt idx="26" formatCode="0.0">
                  <c:v>86.650531678438625</c:v>
                </c:pt>
                <c:pt idx="27" formatCode="0.0">
                  <c:v>97.09995316653584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3D-4BD1-B3DF-4532D2983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50"/>
        <c:axId val="563188344"/>
        <c:axId val="563192936"/>
      </c:barChart>
      <c:catAx>
        <c:axId val="56318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9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63192936"/>
        <c:crosses val="autoZero"/>
        <c:auto val="1"/>
        <c:lblAlgn val="ctr"/>
        <c:lblOffset val="100"/>
        <c:noMultiLvlLbl val="0"/>
      </c:catAx>
      <c:valAx>
        <c:axId val="563192936"/>
        <c:scaling>
          <c:orientation val="minMax"/>
          <c:max val="110"/>
          <c:min val="7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pPr>
            <a:endParaRPr lang="he-IL"/>
          </a:p>
        </c:txPr>
        <c:crossAx val="56318834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Gisha" panose="020B0502040204020203" pitchFamily="34" charset="-79"/>
          <a:cs typeface="Gisha" panose="020B0502040204020203" pitchFamily="34" charset="-79"/>
        </a:defRPr>
      </a:pPr>
      <a:endParaRPr lang="he-I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399826388888884E-2"/>
          <c:y val="4.2102996608437825E-2"/>
          <c:w val="0.92260017361111113"/>
          <c:h val="0.61804517971675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'משלחי יד'!$W$82</c:f>
              <c:strCache>
                <c:ptCount val="1"/>
                <c:pt idx="0">
                  <c:v>מאי-19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'משלחי יד'!$U$83:$V$94</c:f>
              <c:multiLvlStrCache>
                <c:ptCount val="12"/>
                <c:lvl>
                  <c:pt idx="0">
                    <c:v>בלתי מעוסקים</c:v>
                  </c:pt>
                  <c:pt idx="1">
                    <c:v>משרות פנויות</c:v>
                  </c:pt>
                  <c:pt idx="2">
                    <c:v>בלתי מעוסקים</c:v>
                  </c:pt>
                  <c:pt idx="3">
                    <c:v>משרות פנויות</c:v>
                  </c:pt>
                  <c:pt idx="4">
                    <c:v>בלתי מעוסקים</c:v>
                  </c:pt>
                  <c:pt idx="5">
                    <c:v>משרות פנויות</c:v>
                  </c:pt>
                  <c:pt idx="6">
                    <c:v>בלתי מעוסקים</c:v>
                  </c:pt>
                  <c:pt idx="7">
                    <c:v>משרות פנויות</c:v>
                  </c:pt>
                  <c:pt idx="8">
                    <c:v>בלתי מעוסקים</c:v>
                  </c:pt>
                  <c:pt idx="9">
                    <c:v>משרות פנויות</c:v>
                  </c:pt>
                  <c:pt idx="10">
                    <c:v>בלתי מעוסקים</c:v>
                  </c:pt>
                  <c:pt idx="11">
                    <c:v>משרות פנויות</c:v>
                  </c:pt>
                </c:lvl>
                <c:lvl>
                  <c:pt idx="0">
                    <c:v>מנהלים ואקדמאיים</c:v>
                  </c:pt>
                  <c:pt idx="2">
                    <c:v>הנדסאים, טכנאים, סוכנים</c:v>
                  </c:pt>
                  <c:pt idx="4">
                    <c:v>פקידים, עובדי משרד, מכירות ושירותים</c:v>
                  </c:pt>
                  <c:pt idx="6">
                    <c:v>בעלי מלאכה בתעשייה ובינוי</c:v>
                  </c:pt>
                  <c:pt idx="8">
                    <c:v>מפעילי מתקנים ומכונות, מרכיבי ציוד ונהגים</c:v>
                  </c:pt>
                  <c:pt idx="10">
                    <c:v>עובדים בלתי מקצועיים</c:v>
                  </c:pt>
                </c:lvl>
              </c:multiLvlStrCache>
            </c:multiLvlStrRef>
          </c:cat>
          <c:val>
            <c:numRef>
              <c:f>'משלחי יד'!$W$83:$W$94</c:f>
              <c:numCache>
                <c:formatCode>0</c:formatCode>
                <c:ptCount val="12"/>
                <c:pt idx="0">
                  <c:v>28.052</c:v>
                </c:pt>
                <c:pt idx="1">
                  <c:v>20.849</c:v>
                </c:pt>
                <c:pt idx="2">
                  <c:v>18.62</c:v>
                </c:pt>
                <c:pt idx="3">
                  <c:v>8.31</c:v>
                </c:pt>
                <c:pt idx="4">
                  <c:v>36.472000000000001</c:v>
                </c:pt>
                <c:pt idx="5">
                  <c:v>40.01</c:v>
                </c:pt>
                <c:pt idx="6">
                  <c:v>14.179</c:v>
                </c:pt>
                <c:pt idx="7">
                  <c:v>12.207000000000001</c:v>
                </c:pt>
                <c:pt idx="8">
                  <c:v>4.6130000000000004</c:v>
                </c:pt>
                <c:pt idx="9">
                  <c:v>6.819</c:v>
                </c:pt>
                <c:pt idx="10">
                  <c:v>8.468</c:v>
                </c:pt>
                <c:pt idx="11">
                  <c:v>11.733000000000001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D8-4FCE-87CA-53B4A8BB641B}"/>
            </c:ext>
          </c:extLst>
        </c:ser>
        <c:ser>
          <c:idx val="1"/>
          <c:order val="1"/>
          <c:tx>
            <c:strRef>
              <c:f>'משלחי יד'!$X$82</c:f>
              <c:strCache>
                <c:ptCount val="1"/>
                <c:pt idx="0">
                  <c:v>מאי-21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D8-4FCE-87CA-53B4A8BB641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D8-4FCE-87CA-53B4A8BB641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D8-4FCE-87CA-53B4A8BB641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D8-4FCE-87CA-53B4A8BB64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'משלחי יד'!$U$83:$V$94</c:f>
              <c:multiLvlStrCache>
                <c:ptCount val="12"/>
                <c:lvl>
                  <c:pt idx="0">
                    <c:v>בלתי מעוסקים</c:v>
                  </c:pt>
                  <c:pt idx="1">
                    <c:v>משרות פנויות</c:v>
                  </c:pt>
                  <c:pt idx="2">
                    <c:v>בלתי מעוסקים</c:v>
                  </c:pt>
                  <c:pt idx="3">
                    <c:v>משרות פנויות</c:v>
                  </c:pt>
                  <c:pt idx="4">
                    <c:v>בלתי מעוסקים</c:v>
                  </c:pt>
                  <c:pt idx="5">
                    <c:v>משרות פנויות</c:v>
                  </c:pt>
                  <c:pt idx="6">
                    <c:v>בלתי מעוסקים</c:v>
                  </c:pt>
                  <c:pt idx="7">
                    <c:v>משרות פנויות</c:v>
                  </c:pt>
                  <c:pt idx="8">
                    <c:v>בלתי מעוסקים</c:v>
                  </c:pt>
                  <c:pt idx="9">
                    <c:v>משרות פנויות</c:v>
                  </c:pt>
                  <c:pt idx="10">
                    <c:v>בלתי מעוסקים</c:v>
                  </c:pt>
                  <c:pt idx="11">
                    <c:v>משרות פנויות</c:v>
                  </c:pt>
                </c:lvl>
                <c:lvl>
                  <c:pt idx="0">
                    <c:v>מנהלים ואקדמאיים</c:v>
                  </c:pt>
                  <c:pt idx="2">
                    <c:v>הנדסאים, טכנאים, סוכנים</c:v>
                  </c:pt>
                  <c:pt idx="4">
                    <c:v>פקידים, עובדי משרד, מכירות ושירותים</c:v>
                  </c:pt>
                  <c:pt idx="6">
                    <c:v>בעלי מלאכה בתעשייה ובינוי</c:v>
                  </c:pt>
                  <c:pt idx="8">
                    <c:v>מפעילי מתקנים ומכונות, מרכיבי ציוד ונהגים</c:v>
                  </c:pt>
                  <c:pt idx="10">
                    <c:v>עובדים בלתי מקצועיים</c:v>
                  </c:pt>
                </c:lvl>
              </c:multiLvlStrCache>
            </c:multiLvlStrRef>
          </c:cat>
          <c:val>
            <c:numRef>
              <c:f>'משלחי יד'!$X$83:$X$94</c:f>
              <c:numCache>
                <c:formatCode>0</c:formatCode>
                <c:ptCount val="12"/>
                <c:pt idx="0">
                  <c:v>78.745999999999995</c:v>
                </c:pt>
                <c:pt idx="1">
                  <c:v>29.177</c:v>
                </c:pt>
                <c:pt idx="2">
                  <c:v>61.016000000000005</c:v>
                </c:pt>
                <c:pt idx="3">
                  <c:v>10.115</c:v>
                </c:pt>
                <c:pt idx="4">
                  <c:v>129.75</c:v>
                </c:pt>
                <c:pt idx="5">
                  <c:v>51.015999999999998</c:v>
                </c:pt>
                <c:pt idx="6">
                  <c:v>30.094000000000001</c:v>
                </c:pt>
                <c:pt idx="7">
                  <c:v>12.455</c:v>
                </c:pt>
                <c:pt idx="8">
                  <c:v>17.407</c:v>
                </c:pt>
                <c:pt idx="9">
                  <c:v>9.64</c:v>
                </c:pt>
                <c:pt idx="10">
                  <c:v>29.172999999999998</c:v>
                </c:pt>
                <c:pt idx="11">
                  <c:v>13.368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D8-4FCE-87CA-53B4A8BB6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19945384"/>
        <c:axId val="1019949648"/>
      </c:barChart>
      <c:catAx>
        <c:axId val="1019945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1019949648"/>
        <c:crosses val="autoZero"/>
        <c:auto val="1"/>
        <c:lblAlgn val="ctr"/>
        <c:lblOffset val="100"/>
        <c:noMultiLvlLbl val="0"/>
      </c:catAx>
      <c:valAx>
        <c:axId val="1019949648"/>
        <c:scaling>
          <c:orientation val="minMax"/>
          <c:min val="0"/>
        </c:scaling>
        <c:delete val="1"/>
        <c:axPos val="l"/>
        <c:numFmt formatCode="0" sourceLinked="0"/>
        <c:majorTickMark val="none"/>
        <c:minorTickMark val="none"/>
        <c:tickLblPos val="nextTo"/>
        <c:crossAx val="1019945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478324569107613"/>
          <c:y val="0.91546165629816922"/>
          <c:w val="0.28672132000442402"/>
          <c:h val="5.4254528314671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he-I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532553297826871E-2"/>
          <c:y val="2.2080221688455401E-2"/>
          <c:w val="0.9304674381767255"/>
          <c:h val="0.74701111063233006"/>
        </c:manualLayout>
      </c:layout>
      <c:lineChart>
        <c:grouping val="standard"/>
        <c:varyColors val="0"/>
        <c:ser>
          <c:idx val="0"/>
          <c:order val="0"/>
          <c:tx>
            <c:strRef>
              <c:f>גיליון1!$H$1</c:f>
              <c:strCache>
                <c:ptCount val="1"/>
                <c:pt idx="0">
                  <c:v>במונחי עסקים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05-4C46-AFBC-35315EA42C8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05-4C46-AFBC-35315EA42C8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05-4C46-AFBC-35315EA42C82}"/>
                </c:ext>
              </c:extLst>
            </c:dLbl>
            <c:dLbl>
              <c:idx val="3"/>
              <c:layout>
                <c:manualLayout>
                  <c:x val="-4.8032731848386802E-3"/>
                  <c:y val="-6.3361921034713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05-4C46-AFBC-35315EA42C8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05-4C46-AFBC-35315EA42C8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05-4C46-AFBC-35315EA42C8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305-4C46-AFBC-35315EA42C8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305-4C46-AFBC-35315EA42C8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305-4C46-AFBC-35315EA42C8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305-4C46-AFBC-35315EA42C8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305-4C46-AFBC-35315EA42C82}"/>
                </c:ext>
              </c:extLst>
            </c:dLbl>
            <c:dLbl>
              <c:idx val="11"/>
              <c:layout>
                <c:manualLayout>
                  <c:x val="-3.2021821232258258E-3"/>
                  <c:y val="-5.002256923793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305-4C46-AFBC-35315EA42C8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305-4C46-AFBC-35315EA42C8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305-4C46-AFBC-35315EA42C82}"/>
                </c:ext>
              </c:extLst>
            </c:dLbl>
            <c:dLbl>
              <c:idx val="14"/>
              <c:layout>
                <c:manualLayout>
                  <c:x val="-5.6038187156450987E-2"/>
                  <c:y val="-6.6696758983909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305-4C46-AFBC-35315EA42C8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305-4C46-AFBC-35315EA42C82}"/>
                </c:ext>
              </c:extLst>
            </c:dLbl>
            <c:dLbl>
              <c:idx val="18"/>
              <c:layout>
                <c:manualLayout>
                  <c:x val="-4.8032731848386507E-3"/>
                  <c:y val="-5.0022569237931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305-4C46-AFBC-35315EA42C82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305-4C46-AFBC-35315EA42C82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305-4C46-AFBC-35315EA42C82}"/>
                </c:ext>
              </c:extLst>
            </c:dLbl>
            <c:dLbl>
              <c:idx val="21"/>
              <c:layout>
                <c:manualLayout>
                  <c:x val="-2.7218548047419022E-2"/>
                  <c:y val="-5.002256923793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305-4C46-AFBC-35315EA42C82}"/>
                </c:ext>
              </c:extLst>
            </c:dLbl>
            <c:dLbl>
              <c:idx val="22"/>
              <c:layout>
                <c:manualLayout>
                  <c:x val="-8.0054553080645355E-3"/>
                  <c:y val="-4.6687731288736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305-4C46-AFBC-35315EA42C82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305-4C46-AFBC-35315EA42C82}"/>
                </c:ext>
              </c:extLst>
            </c:dLbl>
            <c:dLbl>
              <c:idx val="24"/>
              <c:layout>
                <c:manualLayout>
                  <c:x val="-1.1207637431290185E-2"/>
                  <c:y val="-4.335289333954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305-4C46-AFBC-35315EA42C82}"/>
                </c:ext>
              </c:extLst>
            </c:dLbl>
            <c:dLbl>
              <c:idx val="25"/>
              <c:layout>
                <c:manualLayout>
                  <c:x val="-1.1741198816497169E-16"/>
                  <c:y val="-3.3348379491954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305-4C46-AFBC-35315EA42C82}"/>
                </c:ext>
              </c:extLst>
            </c:dLbl>
            <c:dLbl>
              <c:idx val="26"/>
              <c:layout>
                <c:manualLayout>
                  <c:x val="-2.0366154921724691E-16"/>
                  <c:y val="4.7954610372677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305-4C46-AFBC-35315EA42C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גיליון1!$G$2:$G$28</c:f>
              <c:numCache>
                <c:formatCode>m/d/yyyy</c:formatCode>
                <c:ptCount val="27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</c:numCache>
            </c:numRef>
          </c:cat>
          <c:val>
            <c:numRef>
              <c:f>גיליון1!$H$2:$H$28</c:f>
              <c:numCache>
                <c:formatCode>0.0</c:formatCode>
                <c:ptCount val="27"/>
                <c:pt idx="0">
                  <c:v>11.088745670725174</c:v>
                </c:pt>
                <c:pt idx="1">
                  <c:v>11.075389951865491</c:v>
                </c:pt>
                <c:pt idx="2">
                  <c:v>11.117524564760835</c:v>
                </c:pt>
                <c:pt idx="3">
                  <c:v>11.116136155043296</c:v>
                </c:pt>
                <c:pt idx="4">
                  <c:v>11.075075659699484</c:v>
                </c:pt>
                <c:pt idx="5">
                  <c:v>11.132302041392951</c:v>
                </c:pt>
                <c:pt idx="6">
                  <c:v>11.070235881891637</c:v>
                </c:pt>
                <c:pt idx="7">
                  <c:v>11.164437242970489</c:v>
                </c:pt>
                <c:pt idx="8">
                  <c:v>11.191462781634073</c:v>
                </c:pt>
                <c:pt idx="9">
                  <c:v>11.147337847516686</c:v>
                </c:pt>
                <c:pt idx="10">
                  <c:v>11.109989333356744</c:v>
                </c:pt>
                <c:pt idx="11">
                  <c:v>10.996306718255363</c:v>
                </c:pt>
                <c:pt idx="12">
                  <c:v>10.898315630612542</c:v>
                </c:pt>
                <c:pt idx="13">
                  <c:v>10.947885878398916</c:v>
                </c:pt>
                <c:pt idx="14">
                  <c:v>13.166759012515062</c:v>
                </c:pt>
                <c:pt idx="15">
                  <c:v>35.258498801254071</c:v>
                </c:pt>
                <c:pt idx="16">
                  <c:v>24.357929245117631</c:v>
                </c:pt>
                <c:pt idx="17">
                  <c:v>16.662799809137748</c:v>
                </c:pt>
                <c:pt idx="18">
                  <c:v>16.221028409438897</c:v>
                </c:pt>
                <c:pt idx="19">
                  <c:v>16.234053068239966</c:v>
                </c:pt>
                <c:pt idx="20">
                  <c:v>16.628315209530449</c:v>
                </c:pt>
                <c:pt idx="21">
                  <c:v>23.435046731015664</c:v>
                </c:pt>
                <c:pt idx="22">
                  <c:v>20.068683421921822</c:v>
                </c:pt>
                <c:pt idx="23">
                  <c:v>19.344673278956527</c:v>
                </c:pt>
                <c:pt idx="24">
                  <c:v>21.596789570538544</c:v>
                </c:pt>
                <c:pt idx="25">
                  <c:v>18.966641963584401</c:v>
                </c:pt>
                <c:pt idx="26">
                  <c:v>16.069637516395041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0305-4C46-AFBC-35315EA42C82}"/>
            </c:ext>
          </c:extLst>
        </c:ser>
        <c:ser>
          <c:idx val="1"/>
          <c:order val="1"/>
          <c:tx>
            <c:strRef>
              <c:f>גיליון1!$I$1</c:f>
              <c:strCache>
                <c:ptCount val="1"/>
                <c:pt idx="0">
                  <c:v>במונחי משרות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305-4C46-AFBC-35315EA42C8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305-4C46-AFBC-35315EA42C8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305-4C46-AFBC-35315EA42C82}"/>
                </c:ext>
              </c:extLst>
            </c:dLbl>
            <c:dLbl>
              <c:idx val="3"/>
              <c:layout>
                <c:manualLayout>
                  <c:x val="-4.8032731848386802E-3"/>
                  <c:y val="2.6678703593563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305-4C46-AFBC-35315EA42C8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305-4C46-AFBC-35315EA42C8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305-4C46-AFBC-35315EA42C8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305-4C46-AFBC-35315EA42C8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305-4C46-AFBC-35315EA42C8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305-4C46-AFBC-35315EA42C8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305-4C46-AFBC-35315EA42C8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305-4C46-AFBC-35315EA42C8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305-4C46-AFBC-35315EA42C8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305-4C46-AFBC-35315EA42C8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305-4C46-AFBC-35315EA42C82}"/>
                </c:ext>
              </c:extLst>
            </c:dLbl>
            <c:dLbl>
              <c:idx val="14"/>
              <c:layout>
                <c:manualLayout>
                  <c:x val="-3.3622912293870613E-2"/>
                  <c:y val="3.3348379491954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305-4C46-AFBC-35315EA42C82}"/>
                </c:ext>
              </c:extLst>
            </c:dLbl>
            <c:dLbl>
              <c:idx val="15"/>
              <c:layout>
                <c:manualLayout>
                  <c:x val="-2.5617456985806138E-2"/>
                  <c:y val="0.14006319386620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305-4C46-AFBC-35315EA42C82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305-4C46-AFBC-35315EA42C82}"/>
                </c:ext>
              </c:extLst>
            </c:dLbl>
            <c:dLbl>
              <c:idx val="17"/>
              <c:layout>
                <c:manualLayout>
                  <c:x val="-1.7611938642660554E-2"/>
                  <c:y val="5.3357407187127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248082756488795E-2"/>
                      <c:h val="6.22115332350737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B-0305-4C46-AFBC-35315EA42C8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305-4C46-AFBC-35315EA42C82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305-4C46-AFBC-35315EA42C82}"/>
                </c:ext>
              </c:extLst>
            </c:dLbl>
            <c:dLbl>
              <c:idx val="20"/>
              <c:layout>
                <c:manualLayout>
                  <c:x val="-1.2808728492903069E-2"/>
                  <c:y val="4.3352893339540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305-4C46-AFBC-35315EA42C82}"/>
                </c:ext>
              </c:extLst>
            </c:dLbl>
            <c:dLbl>
              <c:idx val="21"/>
              <c:layout>
                <c:manualLayout>
                  <c:x val="-1.9213092739354603E-2"/>
                  <c:y val="5.0022569237931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305-4C46-AFBC-35315EA42C82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305-4C46-AFBC-35315EA42C82}"/>
                </c:ext>
              </c:extLst>
            </c:dLbl>
            <c:dLbl>
              <c:idx val="23"/>
              <c:layout>
                <c:manualLayout>
                  <c:x val="-4.8032731848386627E-2"/>
                  <c:y val="7.670127283149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305-4C46-AFBC-35315EA42C82}"/>
                </c:ext>
              </c:extLst>
            </c:dLbl>
            <c:dLbl>
              <c:idx val="24"/>
              <c:layout>
                <c:manualLayout>
                  <c:x val="-2.4016365924193254E-2"/>
                  <c:y val="5.6692245136322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305-4C46-AFBC-35315EA42C82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305-4C46-AFBC-35315EA42C82}"/>
                </c:ext>
              </c:extLst>
            </c:dLbl>
            <c:dLbl>
              <c:idx val="26"/>
              <c:layout>
                <c:manualLayout>
                  <c:x val="0"/>
                  <c:y val="1.6925156602121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0-4734-BC1F-E46E90C5C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גיליון1!$G$2:$G$28</c:f>
              <c:numCache>
                <c:formatCode>m/d/yyyy</c:formatCode>
                <c:ptCount val="27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</c:numCache>
            </c:numRef>
          </c:cat>
          <c:val>
            <c:numRef>
              <c:f>גיליון1!$I$2:$I$28</c:f>
              <c:numCache>
                <c:formatCode>0.0</c:formatCode>
                <c:ptCount val="27"/>
                <c:pt idx="0">
                  <c:v>5.1710597293962035</c:v>
                </c:pt>
                <c:pt idx="1">
                  <c:v>4.9545622053848648</c:v>
                </c:pt>
                <c:pt idx="2">
                  <c:v>5.4124939341070082</c:v>
                </c:pt>
                <c:pt idx="3">
                  <c:v>5.5551127900778026</c:v>
                </c:pt>
                <c:pt idx="4">
                  <c:v>6.2577818661611939</c:v>
                </c:pt>
                <c:pt idx="5">
                  <c:v>4.866751477892393</c:v>
                </c:pt>
                <c:pt idx="6">
                  <c:v>5.6337731465600314</c:v>
                </c:pt>
                <c:pt idx="7">
                  <c:v>5.2373415191775781</c:v>
                </c:pt>
                <c:pt idx="8">
                  <c:v>5.4381388012899077</c:v>
                </c:pt>
                <c:pt idx="9">
                  <c:v>5.3278534996130986</c:v>
                </c:pt>
                <c:pt idx="10">
                  <c:v>4.8409350273723657</c:v>
                </c:pt>
                <c:pt idx="11">
                  <c:v>4.8738758220650524</c:v>
                </c:pt>
                <c:pt idx="12">
                  <c:v>4.6127203260066629</c:v>
                </c:pt>
                <c:pt idx="13">
                  <c:v>4.5040976487864963</c:v>
                </c:pt>
                <c:pt idx="14">
                  <c:v>5.3249216672131752</c:v>
                </c:pt>
                <c:pt idx="15">
                  <c:v>20.562693910267484</c:v>
                </c:pt>
                <c:pt idx="16">
                  <c:v>11.922077237170448</c:v>
                </c:pt>
                <c:pt idx="17">
                  <c:v>7.4865330074340832</c:v>
                </c:pt>
                <c:pt idx="18">
                  <c:v>7.2590274909769974</c:v>
                </c:pt>
                <c:pt idx="19">
                  <c:v>7.593417663032441</c:v>
                </c:pt>
                <c:pt idx="20">
                  <c:v>7.7453468174238367</c:v>
                </c:pt>
                <c:pt idx="21">
                  <c:v>14.001813473945671</c:v>
                </c:pt>
                <c:pt idx="22">
                  <c:v>11.422004562261279</c:v>
                </c:pt>
                <c:pt idx="23">
                  <c:v>9.5685493197577056</c:v>
                </c:pt>
                <c:pt idx="24">
                  <c:v>12.264830662147768</c:v>
                </c:pt>
                <c:pt idx="25">
                  <c:v>9.0697750166043321</c:v>
                </c:pt>
                <c:pt idx="26">
                  <c:v>6.5270101805823018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0305-4C46-AFBC-35315EA42C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2616000"/>
        <c:axId val="572617640"/>
      </c:lineChart>
      <c:dateAx>
        <c:axId val="572616000"/>
        <c:scaling>
          <c:orientation val="minMax"/>
        </c:scaling>
        <c:delete val="0"/>
        <c:axPos val="b"/>
        <c:numFmt formatCode="mm/yyyy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72617640"/>
        <c:crosses val="autoZero"/>
        <c:auto val="1"/>
        <c:lblOffset val="100"/>
        <c:baseTimeUnit val="months"/>
        <c:majorUnit val="2"/>
        <c:majorTimeUnit val="months"/>
      </c:dateAx>
      <c:valAx>
        <c:axId val="572617640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7261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dirty="0"/>
              <a:t>שיעור המעסיקים שנסגרו ב-12 החודשים האחרונים, במונחי מעסיקים ומונחי משרות שהיו לפני שנתיים, מתוך סך המדווחים לפני שנה, אחוזים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5.2747752907899778E-2"/>
          <c:y val="0.18066968681486273"/>
          <c:w val="0.89632437675428489"/>
          <c:h val="0.58735200253421349"/>
        </c:manualLayout>
      </c:layout>
      <c:lineChart>
        <c:grouping val="standard"/>
        <c:varyColors val="0"/>
        <c:ser>
          <c:idx val="0"/>
          <c:order val="0"/>
          <c:tx>
            <c:strRef>
              <c:f>'לוח 13'!$AL$6</c:f>
              <c:strCache>
                <c:ptCount val="1"/>
                <c:pt idx="0">
                  <c:v>במונחי מעסיקים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10"/>
              <c:layout>
                <c:manualLayout>
                  <c:x val="-2.1155584395148901E-2"/>
                  <c:y val="-3.9037493206861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35-4FBD-B301-088609520D33}"/>
                </c:ext>
              </c:extLst>
            </c:dLbl>
            <c:dLbl>
              <c:idx val="14"/>
              <c:layout>
                <c:manualLayout>
                  <c:x val="-4.5565874081859171E-2"/>
                  <c:y val="-3.9037493206861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35-4FBD-B301-088609520D33}"/>
                </c:ext>
              </c:extLst>
            </c:dLbl>
            <c:dLbl>
              <c:idx val="15"/>
              <c:layout>
                <c:manualLayout>
                  <c:x val="-4.0683816144517118E-2"/>
                  <c:y val="-4.4242492301109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35-4FBD-B301-088609520D33}"/>
                </c:ext>
              </c:extLst>
            </c:dLbl>
            <c:dLbl>
              <c:idx val="16"/>
              <c:layout>
                <c:manualLayout>
                  <c:x val="-4.3938521436078487E-2"/>
                  <c:y val="-3.6434993659737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35-4FBD-B301-088609520D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1" i="0" u="none" strike="noStrike" kern="1200" baseline="0">
                    <a:solidFill>
                      <a:srgbClr val="1A1348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'לוח 13'!$AI$18:$AI$34</c:f>
              <c:numCache>
                <c:formatCode>mm/yyyy</c:formatCode>
                <c:ptCount val="1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</c:numCache>
            </c:numRef>
          </c:cat>
          <c:val>
            <c:numRef>
              <c:f>'לוח 13'!$AL$18:$AL$34</c:f>
              <c:numCache>
                <c:formatCode>0.0</c:formatCode>
                <c:ptCount val="17"/>
                <c:pt idx="0">
                  <c:v>14.294795391338896</c:v>
                </c:pt>
                <c:pt idx="1">
                  <c:v>14.301627316811699</c:v>
                </c:pt>
                <c:pt idx="2">
                  <c:v>14.304210363650792</c:v>
                </c:pt>
                <c:pt idx="3">
                  <c:v>14.272672702716223</c:v>
                </c:pt>
                <c:pt idx="4">
                  <c:v>14.259079691538107</c:v>
                </c:pt>
                <c:pt idx="5">
                  <c:v>14.268048253167288</c:v>
                </c:pt>
                <c:pt idx="6">
                  <c:v>14.298956359091925</c:v>
                </c:pt>
                <c:pt idx="7">
                  <c:v>14.307014319404921</c:v>
                </c:pt>
                <c:pt idx="8">
                  <c:v>14.450619041136015</c:v>
                </c:pt>
                <c:pt idx="9">
                  <c:v>14.453081414810132</c:v>
                </c:pt>
                <c:pt idx="10">
                  <c:v>14.408707622054253</c:v>
                </c:pt>
                <c:pt idx="11">
                  <c:v>14.422177826292916</c:v>
                </c:pt>
                <c:pt idx="12">
                  <c:v>14.511471731113513</c:v>
                </c:pt>
                <c:pt idx="13">
                  <c:v>14.736539519072139</c:v>
                </c:pt>
                <c:pt idx="14">
                  <c:v>15.757926656558757</c:v>
                </c:pt>
                <c:pt idx="15">
                  <c:v>19.530283778060145</c:v>
                </c:pt>
                <c:pt idx="16">
                  <c:v>19.861367592355336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35-4FBD-B301-088609520D33}"/>
            </c:ext>
          </c:extLst>
        </c:ser>
        <c:ser>
          <c:idx val="1"/>
          <c:order val="1"/>
          <c:tx>
            <c:strRef>
              <c:f>'לוח 13'!$AM$6</c:f>
              <c:strCache>
                <c:ptCount val="1"/>
                <c:pt idx="0">
                  <c:v>במונחי משרות שכיר לפני שנתיים</c:v>
                </c:pt>
              </c:strCache>
            </c:strRef>
          </c:tx>
          <c:spPr>
            <a:ln w="57150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10"/>
              <c:layout>
                <c:manualLayout>
                  <c:x val="-8.136763228903424E-3"/>
                  <c:y val="2.8627495018364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35-4FBD-B301-088609520D33}"/>
                </c:ext>
              </c:extLst>
            </c:dLbl>
            <c:dLbl>
              <c:idx val="14"/>
              <c:layout>
                <c:manualLayout>
                  <c:x val="-1.1391468520464793E-2"/>
                  <c:y val="4.4242492301109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35-4FBD-B301-088609520D33}"/>
                </c:ext>
              </c:extLst>
            </c:dLbl>
            <c:dLbl>
              <c:idx val="15"/>
              <c:layout>
                <c:manualLayout>
                  <c:x val="-1.1391468520464793E-2"/>
                  <c:y val="5.2049990942481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35-4FBD-B301-088609520D33}"/>
                </c:ext>
              </c:extLst>
            </c:dLbl>
            <c:dLbl>
              <c:idx val="16"/>
              <c:layout>
                <c:manualLayout>
                  <c:x val="-1.6273532482209759E-3"/>
                  <c:y val="4.585532927502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35-4FBD-B301-088609520D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1" i="0" u="none" strike="noStrike" kern="1200" baseline="0">
                    <a:solidFill>
                      <a:srgbClr val="1A1348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'לוח 13'!$AI$18:$AI$34</c:f>
              <c:numCache>
                <c:formatCode>mm/yyyy</c:formatCode>
                <c:ptCount val="1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</c:numCache>
            </c:numRef>
          </c:cat>
          <c:val>
            <c:numRef>
              <c:f>'לוח 13'!$AM$18:$AM$34</c:f>
              <c:numCache>
                <c:formatCode>0.0</c:formatCode>
                <c:ptCount val="17"/>
                <c:pt idx="0">
                  <c:v>3.210864510710802</c:v>
                </c:pt>
                <c:pt idx="1">
                  <c:v>3.2066791616970525</c:v>
                </c:pt>
                <c:pt idx="2">
                  <c:v>3.1780264798856859</c:v>
                </c:pt>
                <c:pt idx="3">
                  <c:v>3.0921255492731148</c:v>
                </c:pt>
                <c:pt idx="4">
                  <c:v>3.1026624990293881</c:v>
                </c:pt>
                <c:pt idx="5">
                  <c:v>2.9781458924971469</c:v>
                </c:pt>
                <c:pt idx="6">
                  <c:v>3.003544797692312</c:v>
                </c:pt>
                <c:pt idx="7">
                  <c:v>2.9826597462958362</c:v>
                </c:pt>
                <c:pt idx="8">
                  <c:v>3.0958356252291894</c:v>
                </c:pt>
                <c:pt idx="9">
                  <c:v>3.1275642368772525</c:v>
                </c:pt>
                <c:pt idx="10">
                  <c:v>2.9839777279054571</c:v>
                </c:pt>
                <c:pt idx="11">
                  <c:v>3.0417938741837904</c:v>
                </c:pt>
                <c:pt idx="12">
                  <c:v>3.0908945844870366</c:v>
                </c:pt>
                <c:pt idx="13">
                  <c:v>3.069471493464853</c:v>
                </c:pt>
                <c:pt idx="14">
                  <c:v>3.1403537054840132</c:v>
                </c:pt>
                <c:pt idx="15">
                  <c:v>3.5815669104324144</c:v>
                </c:pt>
                <c:pt idx="16">
                  <c:v>3.537884389730003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35-4FBD-B301-088609520D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7049672"/>
        <c:axId val="747052296"/>
      </c:lineChart>
      <c:dateAx>
        <c:axId val="747049672"/>
        <c:scaling>
          <c:orientation val="minMax"/>
        </c:scaling>
        <c:delete val="0"/>
        <c:axPos val="b"/>
        <c:numFmt formatCode="mm/yy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747052296"/>
        <c:crosses val="autoZero"/>
        <c:auto val="1"/>
        <c:lblOffset val="100"/>
        <c:baseTimeUnit val="months"/>
        <c:majorUnit val="1"/>
        <c:majorTimeUnit val="months"/>
      </c:dateAx>
      <c:valAx>
        <c:axId val="747052296"/>
        <c:scaling>
          <c:orientation val="minMax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747049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/>
              <a:t>יחס החוב לתוצר</a:t>
            </a:r>
          </a:p>
          <a:p>
            <a:pPr>
              <a:defRPr/>
            </a:pPr>
            <a:r>
              <a:rPr lang="he-IL"/>
              <a:t>מדינות מודגשות = מדינות הייחוס</a:t>
            </a:r>
          </a:p>
        </c:rich>
      </c:tx>
      <c:layout>
        <c:manualLayout>
          <c:xMode val="edge"/>
          <c:yMode val="edge"/>
          <c:x val="0.38320854367505014"/>
          <c:y val="1.63765101527915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4.8090553205470177E-2"/>
          <c:y val="0.11839031620155382"/>
          <c:w val="0.93818387297451145"/>
          <c:h val="0.539180478168306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958-4D14-A28D-9930755C6EB5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958-4D14-A28D-9930755C6EB5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958-4D14-A28D-9930755C6EB5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958-4D14-A28D-9930755C6EB5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958-4D14-A28D-9930755C6EB5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958-4D14-A28D-9930755C6EB5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958-4D14-A28D-9930755C6EB5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958-4D14-A28D-9930755C6EB5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958-4D14-A28D-9930755C6EB5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958-4D14-A28D-9930755C6EB5}"/>
              </c:ext>
            </c:extLst>
          </c:dPt>
          <c:dPt>
            <c:idx val="1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6958-4D14-A28D-9930755C6EB5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6958-4D14-A28D-9930755C6EB5}"/>
              </c:ext>
            </c:extLst>
          </c:dPt>
          <c:dPt>
            <c:idx val="17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6958-4D14-A28D-9930755C6EB5}"/>
              </c:ext>
            </c:extLst>
          </c:dPt>
          <c:dPt>
            <c:idx val="18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6958-4D14-A28D-9930755C6EB5}"/>
              </c:ext>
            </c:extLst>
          </c:dPt>
          <c:dPt>
            <c:idx val="2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6958-4D14-A28D-9930755C6EB5}"/>
              </c:ext>
            </c:extLst>
          </c:dPt>
          <c:dPt>
            <c:idx val="2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6958-4D14-A28D-9930755C6EB5}"/>
              </c:ext>
            </c:extLst>
          </c:dPt>
          <c:dPt>
            <c:idx val="2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6958-4D14-A28D-9930755C6EB5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6958-4D14-A28D-9930755C6EB5}"/>
              </c:ext>
            </c:extLst>
          </c:dPt>
          <c:dPt>
            <c:idx val="27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6958-4D14-A28D-9930755C6EB5}"/>
              </c:ext>
            </c:extLst>
          </c:dPt>
          <c:dPt>
            <c:idx val="28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6958-4D14-A28D-9930755C6EB5}"/>
              </c:ext>
            </c:extLst>
          </c:dPt>
          <c:dPt>
            <c:idx val="3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6958-4D14-A28D-9930755C6EB5}"/>
              </c:ext>
            </c:extLst>
          </c:dPt>
          <c:dPt>
            <c:idx val="3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6958-4D14-A28D-9930755C6EB5}"/>
              </c:ext>
            </c:extLst>
          </c:dPt>
          <c:dPt>
            <c:idx val="37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6958-4D14-A28D-9930755C6EB5}"/>
              </c:ext>
            </c:extLst>
          </c:dPt>
          <c:dLbls>
            <c:dLbl>
              <c:idx val="3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6958-4D14-A28D-9930755C6EB5}"/>
                </c:ext>
              </c:extLst>
            </c:dLbl>
            <c:dLbl>
              <c:idx val="3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6958-4D14-A28D-9930755C6E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'איור ו''-3'!$A$2:$A$40</c:f>
              <c:strCache>
                <c:ptCount val="39"/>
                <c:pt idx="0">
                  <c:v>אסטוניה</c:v>
                </c:pt>
                <c:pt idx="1">
                  <c:v>לוקסמבורג</c:v>
                </c:pt>
                <c:pt idx="2">
                  <c:v>צ'ילה</c:v>
                </c:pt>
                <c:pt idx="3">
                  <c:v>דנמרק</c:v>
                </c:pt>
                <c:pt idx="4">
                  <c:v>צ'כיה</c:v>
                </c:pt>
                <c:pt idx="5">
                  <c:v>נורווגיה</c:v>
                </c:pt>
                <c:pt idx="6">
                  <c:v>טורקייה</c:v>
                </c:pt>
                <c:pt idx="7">
                  <c:v>שוודיה</c:v>
                </c:pt>
                <c:pt idx="8">
                  <c:v>לטביה</c:v>
                </c:pt>
                <c:pt idx="9">
                  <c:v>ניו-זילנד</c:v>
                </c:pt>
                <c:pt idx="10">
                  <c:v>ליטא</c:v>
                </c:pt>
                <c:pt idx="11">
                  <c:v>ד. קוריאה</c:v>
                </c:pt>
                <c:pt idx="12">
                  <c:v>שווייץ</c:v>
                </c:pt>
                <c:pt idx="13">
                  <c:v>איסלנד</c:v>
                </c:pt>
                <c:pt idx="14">
                  <c:v>הולנד</c:v>
                </c:pt>
                <c:pt idx="15">
                  <c:v>חציון מדינות הייחוס</c:v>
                </c:pt>
                <c:pt idx="16">
                  <c:v>פולין</c:v>
                </c:pt>
                <c:pt idx="17">
                  <c:v>אוסטרליה</c:v>
                </c:pt>
                <c:pt idx="18">
                  <c:v>סלובקיה</c:v>
                </c:pt>
                <c:pt idx="19">
                  <c:v>אירלנד</c:v>
                </c:pt>
                <c:pt idx="20">
                  <c:v>חציון ה-OECD</c:v>
                </c:pt>
                <c:pt idx="21">
                  <c:v>מקסיקו</c:v>
                </c:pt>
                <c:pt idx="22">
                  <c:v>פינלנד</c:v>
                </c:pt>
                <c:pt idx="23">
                  <c:v>קולומביה</c:v>
                </c:pt>
                <c:pt idx="24">
                  <c:v>ישראל</c:v>
                </c:pt>
                <c:pt idx="25">
                  <c:v>גרמניה</c:v>
                </c:pt>
                <c:pt idx="26">
                  <c:v>הונגריה</c:v>
                </c:pt>
                <c:pt idx="27">
                  <c:v>סלובניה</c:v>
                </c:pt>
                <c:pt idx="28">
                  <c:v>אוסטריה</c:v>
                </c:pt>
                <c:pt idx="29">
                  <c:v>בריטניה</c:v>
                </c:pt>
                <c:pt idx="30">
                  <c:v>קנדה</c:v>
                </c:pt>
                <c:pt idx="31">
                  <c:v>בלגיה</c:v>
                </c:pt>
                <c:pt idx="32">
                  <c:v>צרפת</c:v>
                </c:pt>
                <c:pt idx="33">
                  <c:v>ספרד</c:v>
                </c:pt>
                <c:pt idx="34">
                  <c:v>ארה"ב</c:v>
                </c:pt>
                <c:pt idx="35">
                  <c:v>פורטוגל</c:v>
                </c:pt>
                <c:pt idx="36">
                  <c:v>איטליה</c:v>
                </c:pt>
                <c:pt idx="37">
                  <c:v>יוון</c:v>
                </c:pt>
                <c:pt idx="38">
                  <c:v>יפן</c:v>
                </c:pt>
              </c:strCache>
            </c:strRef>
          </c:cat>
          <c:val>
            <c:numRef>
              <c:f>'איור ו''-3'!$B$2:$B$40</c:f>
              <c:numCache>
                <c:formatCode>0.0</c:formatCode>
                <c:ptCount val="39"/>
                <c:pt idx="0">
                  <c:v>18.7</c:v>
                </c:pt>
                <c:pt idx="1">
                  <c:v>26.9</c:v>
                </c:pt>
                <c:pt idx="2">
                  <c:v>32.799999999999997</c:v>
                </c:pt>
                <c:pt idx="3">
                  <c:v>34.5</c:v>
                </c:pt>
                <c:pt idx="4">
                  <c:v>39.1</c:v>
                </c:pt>
                <c:pt idx="5">
                  <c:v>40</c:v>
                </c:pt>
                <c:pt idx="6">
                  <c:v>41.7</c:v>
                </c:pt>
                <c:pt idx="7">
                  <c:v>41.9</c:v>
                </c:pt>
                <c:pt idx="8">
                  <c:v>44.1</c:v>
                </c:pt>
                <c:pt idx="9">
                  <c:v>48</c:v>
                </c:pt>
                <c:pt idx="10">
                  <c:v>48.3</c:v>
                </c:pt>
                <c:pt idx="11">
                  <c:v>48.4</c:v>
                </c:pt>
                <c:pt idx="12">
                  <c:v>48.7</c:v>
                </c:pt>
                <c:pt idx="13">
                  <c:v>51.7</c:v>
                </c:pt>
                <c:pt idx="14">
                  <c:v>59.3</c:v>
                </c:pt>
                <c:pt idx="15">
                  <c:v>60</c:v>
                </c:pt>
                <c:pt idx="16">
                  <c:v>60</c:v>
                </c:pt>
                <c:pt idx="17">
                  <c:v>60.4</c:v>
                </c:pt>
                <c:pt idx="18">
                  <c:v>61.8</c:v>
                </c:pt>
                <c:pt idx="19">
                  <c:v>63.7</c:v>
                </c:pt>
                <c:pt idx="20">
                  <c:v>63.7</c:v>
                </c:pt>
                <c:pt idx="21">
                  <c:v>65.5</c:v>
                </c:pt>
                <c:pt idx="22">
                  <c:v>67.900000000000006</c:v>
                </c:pt>
                <c:pt idx="23">
                  <c:v>68.2</c:v>
                </c:pt>
                <c:pt idx="24">
                  <c:v>72.589456075974368</c:v>
                </c:pt>
                <c:pt idx="25">
                  <c:v>73.3</c:v>
                </c:pt>
                <c:pt idx="26">
                  <c:v>77.400000000000006</c:v>
                </c:pt>
                <c:pt idx="27">
                  <c:v>81</c:v>
                </c:pt>
                <c:pt idx="28">
                  <c:v>84.8</c:v>
                </c:pt>
                <c:pt idx="29">
                  <c:v>108</c:v>
                </c:pt>
                <c:pt idx="30">
                  <c:v>114.6</c:v>
                </c:pt>
                <c:pt idx="31">
                  <c:v>117.7</c:v>
                </c:pt>
                <c:pt idx="32">
                  <c:v>118.7</c:v>
                </c:pt>
                <c:pt idx="33">
                  <c:v>123</c:v>
                </c:pt>
                <c:pt idx="34">
                  <c:v>131.19999999999999</c:v>
                </c:pt>
                <c:pt idx="35">
                  <c:v>137.19999999999999</c:v>
                </c:pt>
                <c:pt idx="36">
                  <c:v>161.80000000000001</c:v>
                </c:pt>
                <c:pt idx="37">
                  <c:v>205.2</c:v>
                </c:pt>
                <c:pt idx="38" formatCode="General">
                  <c:v>266.2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6958-4D14-A28D-9930755C6E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64813384"/>
        <c:axId val="464816992"/>
      </c:barChart>
      <c:catAx>
        <c:axId val="464813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464816992"/>
        <c:crosses val="autoZero"/>
        <c:auto val="1"/>
        <c:lblAlgn val="ctr"/>
        <c:lblOffset val="100"/>
        <c:noMultiLvlLbl val="0"/>
      </c:catAx>
      <c:valAx>
        <c:axId val="464816992"/>
        <c:scaling>
          <c:orientation val="minMax"/>
          <c:max val="16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464813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/>
              <a:t>הגירעון ב2020 והשינוי בו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3.3620728791037287E-2"/>
          <c:y val="6.4125449365812257E-2"/>
          <c:w val="0.9549521627868075"/>
          <c:h val="0.604683912746430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'איור ו''-2'!$B$1</c:f>
              <c:strCache>
                <c:ptCount val="1"/>
                <c:pt idx="0">
                  <c:v>גירעון 2019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'איור ו''-2'!$A$2:$A$34</c:f>
              <c:strCache>
                <c:ptCount val="33"/>
                <c:pt idx="0">
                  <c:v>נורווגיה</c:v>
                </c:pt>
                <c:pt idx="1">
                  <c:v>דנמרק</c:v>
                </c:pt>
                <c:pt idx="2">
                  <c:v>שוודיה</c:v>
                </c:pt>
                <c:pt idx="3">
                  <c:v>ד. קוריאה</c:v>
                </c:pt>
                <c:pt idx="4">
                  <c:v>שווייץ</c:v>
                </c:pt>
                <c:pt idx="5">
                  <c:v>לוקסמבורג</c:v>
                </c:pt>
                <c:pt idx="6">
                  <c:v>גרמניה</c:v>
                </c:pt>
                <c:pt idx="7">
                  <c:v>הולנד</c:v>
                </c:pt>
                <c:pt idx="8">
                  <c:v>אסטוניה</c:v>
                </c:pt>
                <c:pt idx="9">
                  <c:v>פורטוגל</c:v>
                </c:pt>
                <c:pt idx="10">
                  <c:v>אירלנד</c:v>
                </c:pt>
                <c:pt idx="11">
                  <c:v>פינלנד</c:v>
                </c:pt>
                <c:pt idx="12">
                  <c:v>צ'כיה</c:v>
                </c:pt>
                <c:pt idx="13">
                  <c:v>הונגריה</c:v>
                </c:pt>
                <c:pt idx="14">
                  <c:v>סלובקיה</c:v>
                </c:pt>
                <c:pt idx="15">
                  <c:v>סלובניה</c:v>
                </c:pt>
                <c:pt idx="16">
                  <c:v>חציון ה-OECD</c:v>
                </c:pt>
                <c:pt idx="17">
                  <c:v>ליטא</c:v>
                </c:pt>
                <c:pt idx="18">
                  <c:v>ניו-זילנד</c:v>
                </c:pt>
                <c:pt idx="19">
                  <c:v>יוון</c:v>
                </c:pt>
                <c:pt idx="20">
                  <c:v>צרפת</c:v>
                </c:pt>
                <c:pt idx="21">
                  <c:v>אוסטריה</c:v>
                </c:pt>
                <c:pt idx="22">
                  <c:v>יפן</c:v>
                </c:pt>
                <c:pt idx="23">
                  <c:v>איטליה</c:v>
                </c:pt>
                <c:pt idx="24">
                  <c:v>פולין</c:v>
                </c:pt>
                <c:pt idx="25">
                  <c:v>בלגיה</c:v>
                </c:pt>
                <c:pt idx="26">
                  <c:v>ספרד</c:v>
                </c:pt>
                <c:pt idx="27">
                  <c:v>ישראל</c:v>
                </c:pt>
                <c:pt idx="28">
                  <c:v>אוסטרליה</c:v>
                </c:pt>
                <c:pt idx="29">
                  <c:v>איסלנד</c:v>
                </c:pt>
                <c:pt idx="30">
                  <c:v>ארה"ב</c:v>
                </c:pt>
                <c:pt idx="31">
                  <c:v>קנדה</c:v>
                </c:pt>
                <c:pt idx="32">
                  <c:v>בריטניה</c:v>
                </c:pt>
              </c:strCache>
            </c:strRef>
          </c:cat>
          <c:val>
            <c:numRef>
              <c:f>'איור ו''-2'!$B$2:$B$34</c:f>
            </c:numRef>
          </c:val>
          <c:extLst>
            <c:ext xmlns:c16="http://schemas.microsoft.com/office/drawing/2014/chart" uri="{C3380CC4-5D6E-409C-BE32-E72D297353CC}">
              <c16:uniqueId val="{00000000-B237-47D3-9232-9105DCE3A51E}"/>
            </c:ext>
          </c:extLst>
        </c:ser>
        <c:ser>
          <c:idx val="1"/>
          <c:order val="1"/>
          <c:tx>
            <c:strRef>
              <c:f>'איור ו''-2'!$C$1</c:f>
              <c:strCache>
                <c:ptCount val="1"/>
                <c:pt idx="0">
                  <c:v>גירעון 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'איור ו''-2'!$A$2:$A$34</c:f>
              <c:strCache>
                <c:ptCount val="33"/>
                <c:pt idx="0">
                  <c:v>נורווגיה</c:v>
                </c:pt>
                <c:pt idx="1">
                  <c:v>דנמרק</c:v>
                </c:pt>
                <c:pt idx="2">
                  <c:v>שוודיה</c:v>
                </c:pt>
                <c:pt idx="3">
                  <c:v>ד. קוריאה</c:v>
                </c:pt>
                <c:pt idx="4">
                  <c:v>שווייץ</c:v>
                </c:pt>
                <c:pt idx="5">
                  <c:v>לוקסמבורג</c:v>
                </c:pt>
                <c:pt idx="6">
                  <c:v>גרמניה</c:v>
                </c:pt>
                <c:pt idx="7">
                  <c:v>הולנד</c:v>
                </c:pt>
                <c:pt idx="8">
                  <c:v>אסטוניה</c:v>
                </c:pt>
                <c:pt idx="9">
                  <c:v>פורטוגל</c:v>
                </c:pt>
                <c:pt idx="10">
                  <c:v>אירלנד</c:v>
                </c:pt>
                <c:pt idx="11">
                  <c:v>פינלנד</c:v>
                </c:pt>
                <c:pt idx="12">
                  <c:v>צ'כיה</c:v>
                </c:pt>
                <c:pt idx="13">
                  <c:v>הונגריה</c:v>
                </c:pt>
                <c:pt idx="14">
                  <c:v>סלובקיה</c:v>
                </c:pt>
                <c:pt idx="15">
                  <c:v>סלובניה</c:v>
                </c:pt>
                <c:pt idx="16">
                  <c:v>חציון ה-OECD</c:v>
                </c:pt>
                <c:pt idx="17">
                  <c:v>ליטא</c:v>
                </c:pt>
                <c:pt idx="18">
                  <c:v>ניו-זילנד</c:v>
                </c:pt>
                <c:pt idx="19">
                  <c:v>יוון</c:v>
                </c:pt>
                <c:pt idx="20">
                  <c:v>צרפת</c:v>
                </c:pt>
                <c:pt idx="21">
                  <c:v>אוסטריה</c:v>
                </c:pt>
                <c:pt idx="22">
                  <c:v>יפן</c:v>
                </c:pt>
                <c:pt idx="23">
                  <c:v>איטליה</c:v>
                </c:pt>
                <c:pt idx="24">
                  <c:v>פולין</c:v>
                </c:pt>
                <c:pt idx="25">
                  <c:v>בלגיה</c:v>
                </c:pt>
                <c:pt idx="26">
                  <c:v>ספרד</c:v>
                </c:pt>
                <c:pt idx="27">
                  <c:v>ישראל</c:v>
                </c:pt>
                <c:pt idx="28">
                  <c:v>אוסטרליה</c:v>
                </c:pt>
                <c:pt idx="29">
                  <c:v>איסלנד</c:v>
                </c:pt>
                <c:pt idx="30">
                  <c:v>ארה"ב</c:v>
                </c:pt>
                <c:pt idx="31">
                  <c:v>קנדה</c:v>
                </c:pt>
                <c:pt idx="32">
                  <c:v>בריטניה</c:v>
                </c:pt>
              </c:strCache>
            </c:strRef>
          </c:cat>
          <c:val>
            <c:numRef>
              <c:f>'איור ו''-2'!$C$2:$C$34</c:f>
              <c:numCache>
                <c:formatCode>0.0</c:formatCode>
                <c:ptCount val="33"/>
                <c:pt idx="0">
                  <c:v>1.2694287960132931</c:v>
                </c:pt>
                <c:pt idx="1">
                  <c:v>3.8723903841794218</c:v>
                </c:pt>
                <c:pt idx="2">
                  <c:v>3.99079268941842</c:v>
                </c:pt>
                <c:pt idx="3">
                  <c:v>4.1811013514313817</c:v>
                </c:pt>
                <c:pt idx="4">
                  <c:v>4.4377779157818056</c:v>
                </c:pt>
                <c:pt idx="5">
                  <c:v>6.0752665984163894</c:v>
                </c:pt>
                <c:pt idx="6">
                  <c:v>6.2781833548274601</c:v>
                </c:pt>
                <c:pt idx="7">
                  <c:v>6.3583259354268629</c:v>
                </c:pt>
                <c:pt idx="8">
                  <c:v>7.3094596946923041</c:v>
                </c:pt>
                <c:pt idx="9">
                  <c:v>7.3365347552928704</c:v>
                </c:pt>
                <c:pt idx="10">
                  <c:v>7.4273625830876346</c:v>
                </c:pt>
                <c:pt idx="11">
                  <c:v>7.5035067578557006</c:v>
                </c:pt>
                <c:pt idx="12">
                  <c:v>7.7098136811780398</c:v>
                </c:pt>
                <c:pt idx="13">
                  <c:v>7.9894491051857459</c:v>
                </c:pt>
                <c:pt idx="14">
                  <c:v>8.19</c:v>
                </c:pt>
                <c:pt idx="15">
                  <c:v>8.3383616056385428</c:v>
                </c:pt>
                <c:pt idx="16">
                  <c:v>8.6382453338011285</c:v>
                </c:pt>
                <c:pt idx="17">
                  <c:v>8.9381290619637142</c:v>
                </c:pt>
                <c:pt idx="18">
                  <c:v>9.1394373160557834</c:v>
                </c:pt>
                <c:pt idx="19">
                  <c:v>9.4221030213530028</c:v>
                </c:pt>
                <c:pt idx="20">
                  <c:v>9.5269475831409274</c:v>
                </c:pt>
                <c:pt idx="21">
                  <c:v>10.51411774592777</c:v>
                </c:pt>
                <c:pt idx="22">
                  <c:v>10.523900481615289</c:v>
                </c:pt>
                <c:pt idx="23">
                  <c:v>10.717166012196291</c:v>
                </c:pt>
                <c:pt idx="24">
                  <c:v>10.8280768973883</c:v>
                </c:pt>
                <c:pt idx="25">
                  <c:v>11.32629302481938</c:v>
                </c:pt>
                <c:pt idx="26">
                  <c:v>11.69740764857573</c:v>
                </c:pt>
                <c:pt idx="27">
                  <c:v>11.85</c:v>
                </c:pt>
                <c:pt idx="28">
                  <c:v>12.6635384717368</c:v>
                </c:pt>
                <c:pt idx="29">
                  <c:v>14.369778099573249</c:v>
                </c:pt>
                <c:pt idx="30">
                  <c:v>15.35498336315967</c:v>
                </c:pt>
                <c:pt idx="31">
                  <c:v>15.6206969747866</c:v>
                </c:pt>
                <c:pt idx="32">
                  <c:v>16.687648934118322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7-47D3-9232-9105DCE3A5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9"/>
        <c:overlap val="-27"/>
        <c:axId val="464969776"/>
        <c:axId val="464973056"/>
      </c:barChart>
      <c:scatterChart>
        <c:scatterStyle val="lineMarker"/>
        <c:varyColors val="0"/>
        <c:ser>
          <c:idx val="2"/>
          <c:order val="2"/>
          <c:tx>
            <c:strRef>
              <c:f>'איור ו''-2'!$D$1</c:f>
              <c:strCache>
                <c:ptCount val="1"/>
                <c:pt idx="0">
                  <c:v>השינוי בגרעון 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11"/>
            <c:spPr>
              <a:solidFill>
                <a:srgbClr val="C00000"/>
              </a:solidFill>
              <a:ln w="9525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strRef>
              <c:f>'איור ו''-2'!$A$2:$A$34</c:f>
              <c:strCache>
                <c:ptCount val="33"/>
                <c:pt idx="0">
                  <c:v>נורווגיה</c:v>
                </c:pt>
                <c:pt idx="1">
                  <c:v>דנמרק</c:v>
                </c:pt>
                <c:pt idx="2">
                  <c:v>שוודיה</c:v>
                </c:pt>
                <c:pt idx="3">
                  <c:v>ד. קוריאה</c:v>
                </c:pt>
                <c:pt idx="4">
                  <c:v>שווייץ</c:v>
                </c:pt>
                <c:pt idx="5">
                  <c:v>לוקסמבורג</c:v>
                </c:pt>
                <c:pt idx="6">
                  <c:v>גרמניה</c:v>
                </c:pt>
                <c:pt idx="7">
                  <c:v>הולנד</c:v>
                </c:pt>
                <c:pt idx="8">
                  <c:v>אסטוניה</c:v>
                </c:pt>
                <c:pt idx="9">
                  <c:v>פורטוגל</c:v>
                </c:pt>
                <c:pt idx="10">
                  <c:v>אירלנד</c:v>
                </c:pt>
                <c:pt idx="11">
                  <c:v>פינלנד</c:v>
                </c:pt>
                <c:pt idx="12">
                  <c:v>צ'כיה</c:v>
                </c:pt>
                <c:pt idx="13">
                  <c:v>הונגריה</c:v>
                </c:pt>
                <c:pt idx="14">
                  <c:v>סלובקיה</c:v>
                </c:pt>
                <c:pt idx="15">
                  <c:v>סלובניה</c:v>
                </c:pt>
                <c:pt idx="16">
                  <c:v>חציון ה-OECD</c:v>
                </c:pt>
                <c:pt idx="17">
                  <c:v>ליטא</c:v>
                </c:pt>
                <c:pt idx="18">
                  <c:v>ניו-זילנד</c:v>
                </c:pt>
                <c:pt idx="19">
                  <c:v>יוון</c:v>
                </c:pt>
                <c:pt idx="20">
                  <c:v>צרפת</c:v>
                </c:pt>
                <c:pt idx="21">
                  <c:v>אוסטריה</c:v>
                </c:pt>
                <c:pt idx="22">
                  <c:v>יפן</c:v>
                </c:pt>
                <c:pt idx="23">
                  <c:v>איטליה</c:v>
                </c:pt>
                <c:pt idx="24">
                  <c:v>פולין</c:v>
                </c:pt>
                <c:pt idx="25">
                  <c:v>בלגיה</c:v>
                </c:pt>
                <c:pt idx="26">
                  <c:v>ספרד</c:v>
                </c:pt>
                <c:pt idx="27">
                  <c:v>ישראל</c:v>
                </c:pt>
                <c:pt idx="28">
                  <c:v>אוסטרליה</c:v>
                </c:pt>
                <c:pt idx="29">
                  <c:v>איסלנד</c:v>
                </c:pt>
                <c:pt idx="30">
                  <c:v>ארה"ב</c:v>
                </c:pt>
                <c:pt idx="31">
                  <c:v>קנדה</c:v>
                </c:pt>
                <c:pt idx="32">
                  <c:v>בריטניה</c:v>
                </c:pt>
              </c:strCache>
            </c:strRef>
          </c:xVal>
          <c:yVal>
            <c:numRef>
              <c:f>'איור ו''-2'!$D$2:$D$34</c:f>
              <c:numCache>
                <c:formatCode>0.0</c:formatCode>
                <c:ptCount val="33"/>
                <c:pt idx="0">
                  <c:v>7.4680747775477787</c:v>
                </c:pt>
                <c:pt idx="1">
                  <c:v>7.6531612621237475</c:v>
                </c:pt>
                <c:pt idx="2">
                  <c:v>4.5017559533297797</c:v>
                </c:pt>
                <c:pt idx="3">
                  <c:v>5.1169391107192368</c:v>
                </c:pt>
                <c:pt idx="4">
                  <c:v>5.8570346835154075</c:v>
                </c:pt>
                <c:pt idx="5">
                  <c:v>8.5051135323945317</c:v>
                </c:pt>
                <c:pt idx="6">
                  <c:v>7.7969684425404111</c:v>
                </c:pt>
                <c:pt idx="7">
                  <c:v>8.0773202860859108</c:v>
                </c:pt>
                <c:pt idx="8">
                  <c:v>7.3849208400653481</c:v>
                </c:pt>
                <c:pt idx="9">
                  <c:v>7.4194987174903932</c:v>
                </c:pt>
                <c:pt idx="10">
                  <c:v>7.947058521665098</c:v>
                </c:pt>
                <c:pt idx="11">
                  <c:v>6.5432313957778501</c:v>
                </c:pt>
                <c:pt idx="12">
                  <c:v>7.9752687861942491</c:v>
                </c:pt>
                <c:pt idx="13">
                  <c:v>5.9162746225873528</c:v>
                </c:pt>
                <c:pt idx="14">
                  <c:v>6.84</c:v>
                </c:pt>
                <c:pt idx="15">
                  <c:v>8.8536414673288935</c:v>
                </c:pt>
                <c:pt idx="16">
                  <c:v>8.5855026641338021</c:v>
                </c:pt>
                <c:pt idx="17">
                  <c:v>9.205971365573383</c:v>
                </c:pt>
                <c:pt idx="18">
                  <c:v>8.5610038559596209</c:v>
                </c:pt>
                <c:pt idx="19">
                  <c:v>10.947072557401331</c:v>
                </c:pt>
                <c:pt idx="20">
                  <c:v>6.5188448037207154</c:v>
                </c:pt>
                <c:pt idx="21">
                  <c:v>11.187224271261634</c:v>
                </c:pt>
                <c:pt idx="22">
                  <c:v>7.9584912040723044</c:v>
                </c:pt>
                <c:pt idx="23">
                  <c:v>9.1160319286454836</c:v>
                </c:pt>
                <c:pt idx="24">
                  <c:v>10.133810424689042</c:v>
                </c:pt>
                <c:pt idx="25">
                  <c:v>9.3777122724931665</c:v>
                </c:pt>
                <c:pt idx="26">
                  <c:v>8.8344737136864495</c:v>
                </c:pt>
                <c:pt idx="27">
                  <c:v>7.3137671854630817</c:v>
                </c:pt>
                <c:pt idx="28">
                  <c:v>12.482591987029105</c:v>
                </c:pt>
                <c:pt idx="29">
                  <c:v>12.842822327812694</c:v>
                </c:pt>
                <c:pt idx="30">
                  <c:v>8.6634371009631401</c:v>
                </c:pt>
                <c:pt idx="31">
                  <c:v>15.274411277366859</c:v>
                </c:pt>
                <c:pt idx="32">
                  <c:v>14.334284850016449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237-47D3-9232-9105DCE3A5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969776"/>
        <c:axId val="464973056"/>
      </c:scatterChart>
      <c:catAx>
        <c:axId val="46496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464973056"/>
        <c:crosses val="autoZero"/>
        <c:auto val="1"/>
        <c:lblAlgn val="ctr"/>
        <c:lblOffset val="100"/>
        <c:noMultiLvlLbl val="0"/>
      </c:catAx>
      <c:valAx>
        <c:axId val="46497305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46496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98339592885745"/>
          <c:y val="6.0614798276832818E-2"/>
          <c:w val="0.18959157564017415"/>
          <c:h val="9.8855939278333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/>
              <a:t>הגירעון של הממשלה הרחבה</a:t>
            </a:r>
          </a:p>
        </c:rich>
      </c:tx>
      <c:layout>
        <c:manualLayout>
          <c:xMode val="edge"/>
          <c:yMode val="edge"/>
          <c:x val="0.38242194149744896"/>
          <c:y val="1.120893032305956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6.5147851389235123E-2"/>
          <c:y val="0.13317591599810363"/>
          <c:w val="0.89916489620077467"/>
          <c:h val="0.67121126743090398"/>
        </c:manualLayout>
      </c:layout>
      <c:lineChart>
        <c:grouping val="standard"/>
        <c:varyColors val="0"/>
        <c:ser>
          <c:idx val="1"/>
          <c:order val="0"/>
          <c:tx>
            <c:strRef>
              <c:f>'סדרות סופיות - ערכים'!$H$3</c:f>
              <c:strCache>
                <c:ptCount val="1"/>
                <c:pt idx="0">
                  <c:v>ישראל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659-4937-BED4-71B7086C2FDE}"/>
              </c:ext>
            </c:extLst>
          </c:dPt>
          <c:dLbls>
            <c:dLbl>
              <c:idx val="0"/>
              <c:layout>
                <c:manualLayout>
                  <c:x val="-3.7082851159937126E-2"/>
                  <c:y val="-4.7700564998598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59-4937-BED4-71B7086C2FD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59-4937-BED4-71B7086C2FD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59-4937-BED4-71B7086C2FD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59-4937-BED4-71B7086C2FD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59-4937-BED4-71B7086C2FD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59-4937-BED4-71B7086C2FD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59-4937-BED4-71B7086C2FD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59-4937-BED4-71B7086C2FD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59-4937-BED4-71B7086C2FD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59-4937-BED4-71B7086C2FD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59-4937-BED4-71B7086C2FD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59-4937-BED4-71B7086C2FD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659-4937-BED4-71B7086C2FD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659-4937-BED4-71B7086C2FD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659-4937-BED4-71B7086C2FD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659-4937-BED4-71B7086C2FD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659-4937-BED4-71B7086C2FDE}"/>
                </c:ext>
              </c:extLst>
            </c:dLbl>
            <c:dLbl>
              <c:idx val="17"/>
              <c:layout>
                <c:manualLayout>
                  <c:x val="-1.3020193224546147E-4"/>
                  <c:y val="2.0259076089173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659-4937-BED4-71B7086C2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ערכים'!$H$4:$H$21</c:f>
              <c:numCache>
                <c:formatCode>0.0</c:formatCode>
                <c:ptCount val="18"/>
                <c:pt idx="0">
                  <c:v>5.1540073389985253</c:v>
                </c:pt>
                <c:pt idx="1">
                  <c:v>3.7387941428827327</c:v>
                </c:pt>
                <c:pt idx="2">
                  <c:v>2.9439415074921431</c:v>
                </c:pt>
                <c:pt idx="3">
                  <c:v>1.2855924620807988</c:v>
                </c:pt>
                <c:pt idx="4">
                  <c:v>0.58181463920026644</c:v>
                </c:pt>
                <c:pt idx="5">
                  <c:v>3.6594224596111067</c:v>
                </c:pt>
                <c:pt idx="6">
                  <c:v>6.5252139267576252</c:v>
                </c:pt>
                <c:pt idx="7">
                  <c:v>3.9788721237789932</c:v>
                </c:pt>
                <c:pt idx="8">
                  <c:v>3.4909043714216459</c:v>
                </c:pt>
                <c:pt idx="9">
                  <c:v>4.6903864636358943</c:v>
                </c:pt>
                <c:pt idx="10">
                  <c:v>4.3807558323094327</c:v>
                </c:pt>
                <c:pt idx="11">
                  <c:v>2.5916191446518648</c:v>
                </c:pt>
                <c:pt idx="12">
                  <c:v>1.6305085510482615</c:v>
                </c:pt>
                <c:pt idx="13">
                  <c:v>1.9847955929403207</c:v>
                </c:pt>
                <c:pt idx="14">
                  <c:v>2.0649309455888241</c:v>
                </c:pt>
                <c:pt idx="15">
                  <c:v>4.2500083505462234</c:v>
                </c:pt>
                <c:pt idx="16">
                  <c:v>4.5331737947814119</c:v>
                </c:pt>
                <c:pt idx="17">
                  <c:v>11.856226561564636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8659-4937-BED4-71B7086C2FDE}"/>
            </c:ext>
          </c:extLst>
        </c:ser>
        <c:ser>
          <c:idx val="4"/>
          <c:order val="2"/>
          <c:tx>
            <c:strRef>
              <c:f>'סדרות סופיות - ערכים'!$J$3</c:f>
              <c:strCache>
                <c:ptCount val="1"/>
                <c:pt idx="0">
                  <c:v>חציון OECD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4181454076757963E-2"/>
                  <c:y val="4.0232588713650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659-4937-BED4-71B7086C2FDE}"/>
                </c:ext>
              </c:extLst>
            </c:dLbl>
            <c:dLbl>
              <c:idx val="17"/>
              <c:layout>
                <c:manualLayout>
                  <c:x val="-6.311636296679822E-3"/>
                  <c:y val="3.5203515124443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659-4937-BED4-71B7086C2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ערכים'!$J$4:$J$21</c:f>
              <c:numCache>
                <c:formatCode>0.0</c:formatCode>
                <c:ptCount val="18"/>
                <c:pt idx="0">
                  <c:v>2</c:v>
                </c:pt>
                <c:pt idx="1">
                  <c:v>1.6</c:v>
                </c:pt>
                <c:pt idx="2">
                  <c:v>0.95</c:v>
                </c:pt>
                <c:pt idx="3">
                  <c:v>0.40163766074836682</c:v>
                </c:pt>
                <c:pt idx="4">
                  <c:v>0.05</c:v>
                </c:pt>
                <c:pt idx="5">
                  <c:v>2.2450000000000001</c:v>
                </c:pt>
                <c:pt idx="6">
                  <c:v>5.37</c:v>
                </c:pt>
                <c:pt idx="7">
                  <c:v>4.5950000000000006</c:v>
                </c:pt>
                <c:pt idx="8">
                  <c:v>4.0693188160411387</c:v>
                </c:pt>
                <c:pt idx="9">
                  <c:v>3.3152339045953507</c:v>
                </c:pt>
                <c:pt idx="10">
                  <c:v>2.56</c:v>
                </c:pt>
                <c:pt idx="11">
                  <c:v>2.6608095723259324</c:v>
                </c:pt>
                <c:pt idx="12">
                  <c:v>1.8002542755241309</c:v>
                </c:pt>
                <c:pt idx="13">
                  <c:v>1.1000000000000001</c:v>
                </c:pt>
                <c:pt idx="14">
                  <c:v>0.66999999999999993</c:v>
                </c:pt>
                <c:pt idx="15">
                  <c:v>0.06</c:v>
                </c:pt>
                <c:pt idx="16">
                  <c:v>0.26500000000000001</c:v>
                </c:pt>
                <c:pt idx="17">
                  <c:v>8.639064530981857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8659-4937-BED4-71B7086C2FDE}"/>
            </c:ext>
          </c:extLst>
        </c:ser>
        <c:ser>
          <c:idx val="0"/>
          <c:order val="3"/>
          <c:tx>
            <c:strRef>
              <c:f>'סדרות סופיות - ערכים'!$K$3</c:f>
              <c:strCache>
                <c:ptCount val="1"/>
                <c:pt idx="0">
                  <c:v>אחוזון 90</c:v>
                </c:pt>
              </c:strCache>
            </c:strRef>
          </c:tx>
          <c:spPr>
            <a:ln w="34925" cap="rnd">
              <a:solidFill>
                <a:srgbClr val="C00000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9504382487147494E-2"/>
                  <c:y val="-3.6940327467928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659-4937-BED4-71B7086C2FDE}"/>
                </c:ext>
              </c:extLst>
            </c:dLbl>
            <c:dLbl>
              <c:idx val="17"/>
              <c:layout>
                <c:manualLayout>
                  <c:x val="-6.3116362966797067E-3"/>
                  <c:y val="-3.0174441535237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659-4937-BED4-71B7086C2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ערכים'!$K$4:$K$21</c:f>
              <c:numCache>
                <c:formatCode>0.0</c:formatCode>
                <c:ptCount val="18"/>
                <c:pt idx="0">
                  <c:v>7.0500000000000007</c:v>
                </c:pt>
                <c:pt idx="1">
                  <c:v>6</c:v>
                </c:pt>
                <c:pt idx="2">
                  <c:v>5.3</c:v>
                </c:pt>
                <c:pt idx="3">
                  <c:v>3.9000000000000004</c:v>
                </c:pt>
                <c:pt idx="4">
                  <c:v>3.5</c:v>
                </c:pt>
                <c:pt idx="5">
                  <c:v>7.26</c:v>
                </c:pt>
                <c:pt idx="6">
                  <c:v>12.27</c:v>
                </c:pt>
                <c:pt idx="7">
                  <c:v>11.344999999999999</c:v>
                </c:pt>
                <c:pt idx="8">
                  <c:v>10.105</c:v>
                </c:pt>
                <c:pt idx="9">
                  <c:v>8.65</c:v>
                </c:pt>
                <c:pt idx="10">
                  <c:v>7.34</c:v>
                </c:pt>
                <c:pt idx="11">
                  <c:v>5.5250000000000004</c:v>
                </c:pt>
                <c:pt idx="12">
                  <c:v>4.625</c:v>
                </c:pt>
                <c:pt idx="13">
                  <c:v>3.9749999999999996</c:v>
                </c:pt>
                <c:pt idx="14">
                  <c:v>2.99</c:v>
                </c:pt>
                <c:pt idx="15">
                  <c:v>3.3650041752731115</c:v>
                </c:pt>
                <c:pt idx="16">
                  <c:v>3.5013653049400286</c:v>
                </c:pt>
                <c:pt idx="17">
                  <c:v>14.86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8659-4937-BED4-71B7086C2FDE}"/>
            </c:ext>
          </c:extLst>
        </c:ser>
        <c:ser>
          <c:idx val="3"/>
          <c:order val="4"/>
          <c:tx>
            <c:strRef>
              <c:f>'סדרות סופיות - ערכים'!$L$3</c:f>
              <c:strCache>
                <c:ptCount val="1"/>
                <c:pt idx="0">
                  <c:v>אחוזון 10</c:v>
                </c:pt>
              </c:strCache>
            </c:strRef>
          </c:tx>
          <c:spPr>
            <a:ln w="34925" cap="rnd">
              <a:solidFill>
                <a:srgbClr val="C00000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7337272225097815E-2"/>
                  <c:y val="4.02325887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659-4937-BED4-71B7086C2FDE}"/>
                </c:ext>
              </c:extLst>
            </c:dLbl>
            <c:dLbl>
              <c:idx val="17"/>
              <c:layout>
                <c:manualLayout>
                  <c:x val="-3.1558181483399691E-3"/>
                  <c:y val="1.0058147178412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659-4937-BED4-71B7086C2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ערכים'!$L$4:$L$21</c:f>
              <c:numCache>
                <c:formatCode>0.0</c:formatCode>
                <c:ptCount val="18"/>
                <c:pt idx="0">
                  <c:v>-2.5</c:v>
                </c:pt>
                <c:pt idx="1">
                  <c:v>-2.2999999999999998</c:v>
                </c:pt>
                <c:pt idx="2">
                  <c:v>-4.5999999999999996</c:v>
                </c:pt>
                <c:pt idx="3">
                  <c:v>-5.2</c:v>
                </c:pt>
                <c:pt idx="4">
                  <c:v>-4.95</c:v>
                </c:pt>
                <c:pt idx="5">
                  <c:v>-3.3499999999999996</c:v>
                </c:pt>
                <c:pt idx="6">
                  <c:v>0.47499999999999998</c:v>
                </c:pt>
                <c:pt idx="7">
                  <c:v>-0.27</c:v>
                </c:pt>
                <c:pt idx="8">
                  <c:v>-0.83000000000000007</c:v>
                </c:pt>
                <c:pt idx="9">
                  <c:v>-0.38</c:v>
                </c:pt>
                <c:pt idx="10">
                  <c:v>-0.53</c:v>
                </c:pt>
                <c:pt idx="11">
                  <c:v>-1.1749999999999998</c:v>
                </c:pt>
                <c:pt idx="12">
                  <c:v>-1.0699999999999998</c:v>
                </c:pt>
                <c:pt idx="13">
                  <c:v>-2.0649999999999999</c:v>
                </c:pt>
                <c:pt idx="14">
                  <c:v>-1.72</c:v>
                </c:pt>
                <c:pt idx="15">
                  <c:v>-2.4249999999999998</c:v>
                </c:pt>
                <c:pt idx="16">
                  <c:v>-2.0750000000000002</c:v>
                </c:pt>
                <c:pt idx="17">
                  <c:v>4.085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8659-4937-BED4-71B7086C2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6289096"/>
        <c:axId val="1"/>
        <c:extLst>
          <c:ext xmlns:c15="http://schemas.microsoft.com/office/drawing/2012/chart" uri="{02D57815-91ED-43cb-92C2-25804820EDAC}">
            <c15:filteredLine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'סדרות סופיות - ערכים'!$I$3</c15:sqref>
                        </c15:formulaRef>
                      </c:ext>
                    </c:extLst>
                    <c:strCache>
                      <c:ptCount val="1"/>
                      <c:pt idx="0">
                        <c:v>ממוצע OECD</c:v>
                      </c:pt>
                    </c:strCache>
                  </c:strRef>
                </c:tx>
                <c:spPr>
                  <a:ln w="34925" cap="rnd">
                    <a:solidFill>
                      <a:schemeClr val="accent3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dLbls>
                  <c:dLbl>
                    <c:idx val="0"/>
                    <c:layout>
                      <c:manualLayout>
                        <c:x val="-4.4712698472691451E-2"/>
                        <c:y val="-2.997018228146281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D-8659-4937-BED4-71B7086C2FDE}"/>
                      </c:ext>
                    </c:extLst>
                  </c:dLbl>
                  <c:dLbl>
                    <c:idx val="17"/>
                    <c:layout>
                      <c:manualLayout>
                        <c:x val="-6.311636296679822E-3"/>
                        <c:y val="-1.508722076761883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E-8659-4937-BED4-71B7086C2FD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defRPr>
                      </a:pPr>
                      <a:endParaRPr lang="he-IL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'סדרות סופיות - ערכים'!$A$4:$A$21</c15:sqref>
                        </c15:formulaRef>
                      </c:ext>
                    </c:extLst>
                    <c:numCache>
                      <c:formatCode>###0</c:formatCode>
                      <c:ptCount val="18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  <c:pt idx="16">
                        <c:v>2019</c:v>
                      </c:pt>
                      <c:pt idx="17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'סדרות סופיות - ערכים'!$I$4:$I$21</c15:sqref>
                        </c15:formulaRef>
                      </c:ext>
                    </c:extLst>
                    <c:numCache>
                      <c:formatCode>0.0</c:formatCode>
                      <c:ptCount val="18"/>
                      <c:pt idx="0">
                        <c:v>2.1765104223200864</c:v>
                      </c:pt>
                      <c:pt idx="1">
                        <c:v>1.5193899576782439</c:v>
                      </c:pt>
                      <c:pt idx="2">
                        <c:v>0.70259349525882586</c:v>
                      </c:pt>
                      <c:pt idx="3">
                        <c:v>-0.13393407658783937</c:v>
                      </c:pt>
                      <c:pt idx="4">
                        <c:v>-0.62138994717069329</c:v>
                      </c:pt>
                      <c:pt idx="5">
                        <c:v>1.6066450447055904</c:v>
                      </c:pt>
                      <c:pt idx="6">
                        <c:v>5.630111207699608</c:v>
                      </c:pt>
                      <c:pt idx="7">
                        <c:v>5.6612482399455857</c:v>
                      </c:pt>
                      <c:pt idx="8">
                        <c:v>3.9210350124949485</c:v>
                      </c:pt>
                      <c:pt idx="9">
                        <c:v>3.2004283077061233</c:v>
                      </c:pt>
                      <c:pt idx="10">
                        <c:v>2.9195557591378511</c:v>
                      </c:pt>
                      <c:pt idx="11">
                        <c:v>2.0338017678540554</c:v>
                      </c:pt>
                      <c:pt idx="12">
                        <c:v>1.591365588448252</c:v>
                      </c:pt>
                      <c:pt idx="13">
                        <c:v>0.67545436367161404</c:v>
                      </c:pt>
                      <c:pt idx="14">
                        <c:v>0.49687103438550356</c:v>
                      </c:pt>
                      <c:pt idx="15">
                        <c:v>0.24221123641384668</c:v>
                      </c:pt>
                      <c:pt idx="16">
                        <c:v>0.45264403787968011</c:v>
                      </c:pt>
                      <c:pt idx="17">
                        <c:v>8.8829964874797227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F-8659-4937-BED4-71B7086C2FDE}"/>
                  </c:ext>
                </c:extLst>
              </c15:ser>
            </c15:filteredLineSeries>
          </c:ext>
        </c:extLst>
      </c:lineChart>
      <c:dateAx>
        <c:axId val="696289096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1"/>
        <c:crosses val="autoZero"/>
        <c:auto val="0"/>
        <c:lblOffset val="100"/>
        <c:baseTimeUnit val="days"/>
        <c:majorUnit val="1"/>
      </c:dateAx>
      <c:valAx>
        <c:axId val="1"/>
        <c:scaling>
          <c:orientation val="minMax"/>
          <c:max val="15"/>
          <c:min val="-1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r>
                  <a:rPr lang="he-IL"/>
                  <a:t>אחוזי תוצר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1.820462465944726E-2"/>
              <c:y val="5.251857031384590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/>
                  </a:solidFill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defRPr>
              </a:pPr>
              <a:endParaRPr lang="he-IL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696289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8311677437862769"/>
          <c:y val="0.88999061616024755"/>
          <c:w val="0.68815468288612525"/>
          <c:h val="0.110009383839752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600" dirty="0"/>
              <a:t>ההוצאה הציבורית האזרחית ללא הריבית</a:t>
            </a:r>
          </a:p>
        </c:rich>
      </c:tx>
      <c:layout>
        <c:manualLayout>
          <c:xMode val="edge"/>
          <c:yMode val="edge"/>
          <c:x val="0.16150455248976625"/>
          <c:y val="2.56740071299501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1017161675298579"/>
          <c:y val="0.13317591599810363"/>
          <c:w val="0.86259654516337225"/>
          <c:h val="0.71455851651293745"/>
        </c:manualLayout>
      </c:layout>
      <c:lineChart>
        <c:grouping val="standard"/>
        <c:varyColors val="0"/>
        <c:ser>
          <c:idx val="1"/>
          <c:order val="0"/>
          <c:tx>
            <c:strRef>
              <c:f>'סדרות סופיות - ערכים'!$R$3</c:f>
              <c:strCache>
                <c:ptCount val="1"/>
                <c:pt idx="0">
                  <c:v>ישראל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BA9-43AE-8044-A621627A3500}"/>
              </c:ext>
            </c:extLst>
          </c:dPt>
          <c:dLbls>
            <c:dLbl>
              <c:idx val="0"/>
              <c:layout>
                <c:manualLayout>
                  <c:x val="-4.0172435184757209E-2"/>
                  <c:y val="-3.28479744704175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A9-43AE-8044-A621627A350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A9-43AE-8044-A621627A350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A9-43AE-8044-A621627A350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A9-43AE-8044-A621627A350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A9-43AE-8044-A621627A350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A9-43AE-8044-A621627A350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A9-43AE-8044-A621627A350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A9-43AE-8044-A621627A350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BA9-43AE-8044-A621627A350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BA9-43AE-8044-A621627A350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BA9-43AE-8044-A621627A350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BA9-43AE-8044-A621627A3500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BA9-43AE-8044-A621627A3500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BA9-43AE-8044-A621627A3500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BA9-43AE-8044-A621627A3500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BA9-43AE-8044-A621627A3500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BA9-43AE-8044-A621627A3500}"/>
                </c:ext>
              </c:extLst>
            </c:dLbl>
            <c:dLbl>
              <c:idx val="17"/>
              <c:layout>
                <c:manualLayout>
                  <c:x val="-1.8670098503112739E-2"/>
                  <c:y val="-2.9314890450225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BA9-43AE-8044-A621627A35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ערכים'!$R$4:$R$21</c:f>
              <c:numCache>
                <c:formatCode>0.0</c:formatCode>
                <c:ptCount val="18"/>
                <c:pt idx="0">
                  <c:v>33.63459868714493</c:v>
                </c:pt>
                <c:pt idx="1">
                  <c:v>31.767221699575426</c:v>
                </c:pt>
                <c:pt idx="2">
                  <c:v>30.881069244440308</c:v>
                </c:pt>
                <c:pt idx="3">
                  <c:v>30.704553196886579</c:v>
                </c:pt>
                <c:pt idx="4">
                  <c:v>29.805902203033551</c:v>
                </c:pt>
                <c:pt idx="5">
                  <c:v>30.269048779170717</c:v>
                </c:pt>
                <c:pt idx="6">
                  <c:v>31.138763614208813</c:v>
                </c:pt>
                <c:pt idx="7">
                  <c:v>30.690822147253719</c:v>
                </c:pt>
                <c:pt idx="8">
                  <c:v>30.410140563705745</c:v>
                </c:pt>
                <c:pt idx="9">
                  <c:v>31.217630354692776</c:v>
                </c:pt>
                <c:pt idx="10">
                  <c:v>31.583569629319072</c:v>
                </c:pt>
                <c:pt idx="11">
                  <c:v>30.923641518922572</c:v>
                </c:pt>
                <c:pt idx="12">
                  <c:v>30.7371536312858</c:v>
                </c:pt>
                <c:pt idx="13">
                  <c:v>30.825358176426796</c:v>
                </c:pt>
                <c:pt idx="14">
                  <c:v>32.295447467955633</c:v>
                </c:pt>
                <c:pt idx="15">
                  <c:v>32.632670410131432</c:v>
                </c:pt>
                <c:pt idx="16">
                  <c:v>32.585349594784446</c:v>
                </c:pt>
                <c:pt idx="17">
                  <c:v>39.763819771181844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2BA9-43AE-8044-A621627A3500}"/>
            </c:ext>
          </c:extLst>
        </c:ser>
        <c:ser>
          <c:idx val="4"/>
          <c:order val="2"/>
          <c:tx>
            <c:strRef>
              <c:f>'סדרות סופיות - ערכים'!$T$3</c:f>
              <c:strCache>
                <c:ptCount val="1"/>
                <c:pt idx="0">
                  <c:v>חציון OECD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4181407263783501E-2"/>
                  <c:y val="-2.4129291461304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BA9-43AE-8044-A621627A3500}"/>
                </c:ext>
              </c:extLst>
            </c:dLbl>
            <c:dLbl>
              <c:idx val="17"/>
              <c:layout>
                <c:manualLayout>
                  <c:x val="-1.5574500300714422E-2"/>
                  <c:y val="-3.3357209861547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BA9-43AE-8044-A621627A35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ערכים'!$T$4:$T$21</c:f>
              <c:numCache>
                <c:formatCode>0.0</c:formatCode>
                <c:ptCount val="18"/>
                <c:pt idx="0">
                  <c:v>40.950109788974146</c:v>
                </c:pt>
                <c:pt idx="1">
                  <c:v>39.884718073391412</c:v>
                </c:pt>
                <c:pt idx="2">
                  <c:v>39.134355154641227</c:v>
                </c:pt>
                <c:pt idx="3">
                  <c:v>38.694532265448856</c:v>
                </c:pt>
                <c:pt idx="4">
                  <c:v>37.920716162594857</c:v>
                </c:pt>
                <c:pt idx="5">
                  <c:v>39.81101964721573</c:v>
                </c:pt>
                <c:pt idx="6">
                  <c:v>43.873145053666448</c:v>
                </c:pt>
                <c:pt idx="7">
                  <c:v>43.231441245594453</c:v>
                </c:pt>
                <c:pt idx="8">
                  <c:v>41.806323275640707</c:v>
                </c:pt>
                <c:pt idx="9">
                  <c:v>41.489811036398031</c:v>
                </c:pt>
                <c:pt idx="10">
                  <c:v>41.394406614213977</c:v>
                </c:pt>
                <c:pt idx="11">
                  <c:v>40.85395401016514</c:v>
                </c:pt>
                <c:pt idx="12">
                  <c:v>41.150739509101896</c:v>
                </c:pt>
                <c:pt idx="13">
                  <c:v>39.967194528633165</c:v>
                </c:pt>
                <c:pt idx="14">
                  <c:v>39.625982451437551</c:v>
                </c:pt>
                <c:pt idx="15">
                  <c:v>39.375183395206712</c:v>
                </c:pt>
                <c:pt idx="16">
                  <c:v>39.994890481232034</c:v>
                </c:pt>
                <c:pt idx="17">
                  <c:v>46.782732860363282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2BA9-43AE-8044-A621627A3500}"/>
            </c:ext>
          </c:extLst>
        </c:ser>
        <c:ser>
          <c:idx val="0"/>
          <c:order val="3"/>
          <c:tx>
            <c:strRef>
              <c:f>'סדרות סופיות - ערכים'!$U$3</c:f>
              <c:strCache>
                <c:ptCount val="1"/>
                <c:pt idx="0">
                  <c:v>אחוזון 90</c:v>
                </c:pt>
              </c:strCache>
            </c:strRef>
          </c:tx>
          <c:spPr>
            <a:ln w="34925" cap="rnd">
              <a:solidFill>
                <a:srgbClr val="C00000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9504382487147494E-2"/>
                  <c:y val="-3.6940327467928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BA9-43AE-8044-A621627A3500}"/>
                </c:ext>
              </c:extLst>
            </c:dLbl>
            <c:dLbl>
              <c:idx val="17"/>
              <c:layout>
                <c:manualLayout>
                  <c:x val="-6.3116362966797067E-3"/>
                  <c:y val="-3.0174441535237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BA9-43AE-8044-A621627A35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ערכים'!$U$4:$U$21</c:f>
              <c:numCache>
                <c:formatCode>0.0</c:formatCode>
                <c:ptCount val="18"/>
                <c:pt idx="0">
                  <c:v>48.539901350157962</c:v>
                </c:pt>
                <c:pt idx="1">
                  <c:v>48.92844618742977</c:v>
                </c:pt>
                <c:pt idx="2">
                  <c:v>47.741130112014361</c:v>
                </c:pt>
                <c:pt idx="3">
                  <c:v>46.518568042715792</c:v>
                </c:pt>
                <c:pt idx="4">
                  <c:v>45.973715478228208</c:v>
                </c:pt>
                <c:pt idx="5">
                  <c:v>46.897690556353695</c:v>
                </c:pt>
                <c:pt idx="6">
                  <c:v>51.091906137743351</c:v>
                </c:pt>
                <c:pt idx="7">
                  <c:v>52.388289894909938</c:v>
                </c:pt>
                <c:pt idx="8">
                  <c:v>50.890072175906937</c:v>
                </c:pt>
                <c:pt idx="9">
                  <c:v>52.434195855231579</c:v>
                </c:pt>
                <c:pt idx="10">
                  <c:v>53.894080644560425</c:v>
                </c:pt>
                <c:pt idx="11">
                  <c:v>52.282821282616112</c:v>
                </c:pt>
                <c:pt idx="12">
                  <c:v>51.302446865925965</c:v>
                </c:pt>
                <c:pt idx="13">
                  <c:v>49.916321673549561</c:v>
                </c:pt>
                <c:pt idx="14">
                  <c:v>48.79593893639484</c:v>
                </c:pt>
                <c:pt idx="15">
                  <c:v>49.142595318619811</c:v>
                </c:pt>
                <c:pt idx="16">
                  <c:v>49.316098571251516</c:v>
                </c:pt>
                <c:pt idx="17">
                  <c:v>56.658033220796341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2BA9-43AE-8044-A621627A3500}"/>
            </c:ext>
          </c:extLst>
        </c:ser>
        <c:ser>
          <c:idx val="3"/>
          <c:order val="4"/>
          <c:tx>
            <c:strRef>
              <c:f>'סדרות סופיות - ערכים'!$V$3</c:f>
              <c:strCache>
                <c:ptCount val="1"/>
                <c:pt idx="0">
                  <c:v>אחוזון 10</c:v>
                </c:pt>
              </c:strCache>
            </c:strRef>
          </c:tx>
          <c:spPr>
            <a:ln w="34925" cap="rnd">
              <a:solidFill>
                <a:srgbClr val="C00000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7337272225097815E-2"/>
                  <c:y val="4.02325887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BA9-43AE-8044-A621627A3500}"/>
                </c:ext>
              </c:extLst>
            </c:dLbl>
            <c:dLbl>
              <c:idx val="17"/>
              <c:layout>
                <c:manualLayout>
                  <c:x val="-6.2454233395694636E-3"/>
                  <c:y val="2.9861830412746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BA9-43AE-8044-A621627A35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ערכים'!$V$4:$V$21</c:f>
              <c:numCache>
                <c:formatCode>0.0</c:formatCode>
                <c:ptCount val="18"/>
                <c:pt idx="0">
                  <c:v>30.979927009366321</c:v>
                </c:pt>
                <c:pt idx="1">
                  <c:v>31.578147396533069</c:v>
                </c:pt>
                <c:pt idx="2">
                  <c:v>30.881521498723639</c:v>
                </c:pt>
                <c:pt idx="3">
                  <c:v>29.283084644923076</c:v>
                </c:pt>
                <c:pt idx="4">
                  <c:v>29.525591469745834</c:v>
                </c:pt>
                <c:pt idx="5">
                  <c:v>30.409286015508229</c:v>
                </c:pt>
                <c:pt idx="6">
                  <c:v>31.479085116122526</c:v>
                </c:pt>
                <c:pt idx="7">
                  <c:v>30.987887110984776</c:v>
                </c:pt>
                <c:pt idx="8">
                  <c:v>30.832574290529351</c:v>
                </c:pt>
                <c:pt idx="9">
                  <c:v>31.341627464910875</c:v>
                </c:pt>
                <c:pt idx="10">
                  <c:v>31.643632396943989</c:v>
                </c:pt>
                <c:pt idx="11">
                  <c:v>31.175298739738277</c:v>
                </c:pt>
                <c:pt idx="12">
                  <c:v>30.78491239696304</c:v>
                </c:pt>
                <c:pt idx="13">
                  <c:v>30.926369988213125</c:v>
                </c:pt>
                <c:pt idx="14">
                  <c:v>30.595033616908061</c:v>
                </c:pt>
                <c:pt idx="15">
                  <c:v>30.838129749558028</c:v>
                </c:pt>
                <c:pt idx="16">
                  <c:v>31.179359605369484</c:v>
                </c:pt>
                <c:pt idx="17">
                  <c:v>38.691255607813645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2BA9-43AE-8044-A621627A3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6289096"/>
        <c:axId val="1"/>
        <c:extLst>
          <c:ext xmlns:c15="http://schemas.microsoft.com/office/drawing/2012/chart" uri="{02D57815-91ED-43cb-92C2-25804820EDAC}">
            <c15:filteredLine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'סדרות סופיות - ערכים'!$S$3</c15:sqref>
                        </c15:formulaRef>
                      </c:ext>
                    </c:extLst>
                    <c:strCache>
                      <c:ptCount val="1"/>
                      <c:pt idx="0">
                        <c:v>ממוצע OECD</c:v>
                      </c:pt>
                    </c:strCache>
                  </c:strRef>
                </c:tx>
                <c:spPr>
                  <a:ln w="34925" cap="rnd">
                    <a:solidFill>
                      <a:schemeClr val="accent3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dLbls>
                  <c:dLbl>
                    <c:idx val="0"/>
                    <c:layout>
                      <c:manualLayout>
                        <c:x val="-4.1687568269785175E-2"/>
                        <c:y val="3.4343775351524899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D-2BA9-43AE-8044-A621627A3500}"/>
                      </c:ext>
                    </c:extLst>
                  </c:dLbl>
                  <c:dLbl>
                    <c:idx val="17"/>
                    <c:layout>
                      <c:manualLayout>
                        <c:x val="-2.1759724415099869E-2"/>
                        <c:y val="-3.48907153140461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E-2BA9-43AE-8044-A621627A350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defRPr>
                      </a:pPr>
                      <a:endParaRPr lang="he-IL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'סדרות סופיות - ערכים'!$A$4:$A$21</c15:sqref>
                        </c15:formulaRef>
                      </c:ext>
                    </c:extLst>
                    <c:numCache>
                      <c:formatCode>###0</c:formatCode>
                      <c:ptCount val="18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  <c:pt idx="16">
                        <c:v>2019</c:v>
                      </c:pt>
                      <c:pt idx="17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'סדרות סופיות - ערכים'!$S$4:$S$21</c15:sqref>
                        </c15:formulaRef>
                      </c:ext>
                    </c:extLst>
                    <c:numCache>
                      <c:formatCode>0.0</c:formatCode>
                      <c:ptCount val="18"/>
                      <c:pt idx="0">
                        <c:v>39.347937029352053</c:v>
                      </c:pt>
                      <c:pt idx="1">
                        <c:v>38.891959733627999</c:v>
                      </c:pt>
                      <c:pt idx="2">
                        <c:v>38.610635288703044</c:v>
                      </c:pt>
                      <c:pt idx="3">
                        <c:v>38.096199371972638</c:v>
                      </c:pt>
                      <c:pt idx="4">
                        <c:v>37.519236957943242</c:v>
                      </c:pt>
                      <c:pt idx="5">
                        <c:v>39.068610185576411</c:v>
                      </c:pt>
                      <c:pt idx="6">
                        <c:v>43.104971952781632</c:v>
                      </c:pt>
                      <c:pt idx="7">
                        <c:v>42.932775264701561</c:v>
                      </c:pt>
                      <c:pt idx="8">
                        <c:v>41.500225069151227</c:v>
                      </c:pt>
                      <c:pt idx="9">
                        <c:v>41.411224800528508</c:v>
                      </c:pt>
                      <c:pt idx="10">
                        <c:v>41.831064174476801</c:v>
                      </c:pt>
                      <c:pt idx="11">
                        <c:v>41.0847533016779</c:v>
                      </c:pt>
                      <c:pt idx="12">
                        <c:v>40.690124476321166</c:v>
                      </c:pt>
                      <c:pt idx="13">
                        <c:v>39.934346963304939</c:v>
                      </c:pt>
                      <c:pt idx="14">
                        <c:v>39.560199945349666</c:v>
                      </c:pt>
                      <c:pt idx="15">
                        <c:v>39.859467025889451</c:v>
                      </c:pt>
                      <c:pt idx="16">
                        <c:v>40.121858954190344</c:v>
                      </c:pt>
                      <c:pt idx="17">
                        <c:v>47.414786281329391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F-2BA9-43AE-8044-A621627A3500}"/>
                  </c:ext>
                </c:extLst>
              </c15:ser>
            </c15:filteredLineSeries>
          </c:ext>
        </c:extLst>
      </c:lineChart>
      <c:dateAx>
        <c:axId val="696289096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1"/>
        <c:crosses val="autoZero"/>
        <c:auto val="0"/>
        <c:lblOffset val="100"/>
        <c:baseTimeUnit val="days"/>
        <c:majorUnit val="1"/>
        <c:majorTimeUnit val="days"/>
      </c:dateAx>
      <c:valAx>
        <c:axId val="1"/>
        <c:scaling>
          <c:orientation val="minMax"/>
          <c:min val="25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r>
                  <a:rPr lang="he-IL" dirty="0"/>
                  <a:t>% תוצר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1.2800127662969759E-2"/>
              <c:y val="4.656635931752508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/>
                  </a:solidFill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defRPr>
              </a:pPr>
              <a:endParaRPr lang="he-IL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696289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600"/>
              <a:t>נטל המס</a:t>
            </a:r>
          </a:p>
        </c:rich>
      </c:tx>
      <c:layout>
        <c:manualLayout>
          <c:xMode val="edge"/>
          <c:yMode val="edge"/>
          <c:x val="0.42377256177674566"/>
          <c:y val="1.953202807362882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1017161675298579"/>
          <c:y val="0.13040810024314584"/>
          <c:w val="0.86259654516337225"/>
          <c:h val="0.72009411143217217"/>
        </c:manualLayout>
      </c:layout>
      <c:lineChart>
        <c:grouping val="standard"/>
        <c:varyColors val="0"/>
        <c:ser>
          <c:idx val="1"/>
          <c:order val="0"/>
          <c:tx>
            <c:strRef>
              <c:f>'סדרות סופיות - ערכים'!$W$3</c:f>
              <c:strCache>
                <c:ptCount val="1"/>
                <c:pt idx="0">
                  <c:v>ישראל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614-4820-8149-56677D5A5B60}"/>
              </c:ext>
            </c:extLst>
          </c:dPt>
          <c:dLbls>
            <c:dLbl>
              <c:idx val="0"/>
              <c:layout>
                <c:manualLayout>
                  <c:x val="-4.94908781106898E-2"/>
                  <c:y val="-7.20438590841759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14-4820-8149-56677D5A5B6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14-4820-8149-56677D5A5B6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14-4820-8149-56677D5A5B6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14-4820-8149-56677D5A5B6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14-4820-8149-56677D5A5B6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14-4820-8149-56677D5A5B6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14-4820-8149-56677D5A5B6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614-4820-8149-56677D5A5B6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614-4820-8149-56677D5A5B6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614-4820-8149-56677D5A5B6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614-4820-8149-56677D5A5B6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614-4820-8149-56677D5A5B60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614-4820-8149-56677D5A5B60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614-4820-8149-56677D5A5B60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614-4820-8149-56677D5A5B60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614-4820-8149-56677D5A5B60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614-4820-8149-56677D5A5B60}"/>
                </c:ext>
              </c:extLst>
            </c:dLbl>
            <c:dLbl>
              <c:idx val="17"/>
              <c:layout>
                <c:manualLayout>
                  <c:x val="-2.4743655967714401E-2"/>
                  <c:y val="-3.3784489916906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614-4820-8149-56677D5A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ערכים'!$W$4:$W$21</c:f>
              <c:numCache>
                <c:formatCode>0.0</c:formatCode>
                <c:ptCount val="18"/>
                <c:pt idx="0">
                  <c:v>32.830627713910928</c:v>
                </c:pt>
                <c:pt idx="1">
                  <c:v>32.98309914403854</c:v>
                </c:pt>
                <c:pt idx="2">
                  <c:v>33.357812170362784</c:v>
                </c:pt>
                <c:pt idx="3">
                  <c:v>33.906235457474395</c:v>
                </c:pt>
                <c:pt idx="4">
                  <c:v>33.906519891597092</c:v>
                </c:pt>
                <c:pt idx="5">
                  <c:v>31.684736656040286</c:v>
                </c:pt>
                <c:pt idx="6">
                  <c:v>29.632717985975948</c:v>
                </c:pt>
                <c:pt idx="7">
                  <c:v>30.502339419544139</c:v>
                </c:pt>
                <c:pt idx="8">
                  <c:v>30.798351940428297</c:v>
                </c:pt>
                <c:pt idx="9">
                  <c:v>29.846345942105255</c:v>
                </c:pt>
                <c:pt idx="10">
                  <c:v>30.588784716361118</c:v>
                </c:pt>
                <c:pt idx="11">
                  <c:v>30.768562964097434</c:v>
                </c:pt>
                <c:pt idx="12">
                  <c:v>31.026787476845502</c:v>
                </c:pt>
                <c:pt idx="13">
                  <c:v>30.982987071392692</c:v>
                </c:pt>
                <c:pt idx="14">
                  <c:v>32.391016027000369</c:v>
                </c:pt>
                <c:pt idx="15">
                  <c:v>30.937609681401355</c:v>
                </c:pt>
                <c:pt idx="16">
                  <c:v>30.333978904852216</c:v>
                </c:pt>
                <c:pt idx="17">
                  <c:v>29.932701403557015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1614-4820-8149-56677D5A5B60}"/>
            </c:ext>
          </c:extLst>
        </c:ser>
        <c:ser>
          <c:idx val="4"/>
          <c:order val="2"/>
          <c:tx>
            <c:strRef>
              <c:f>'סדרות סופיות - ערכים'!$Y$3</c:f>
              <c:strCache>
                <c:ptCount val="1"/>
                <c:pt idx="0">
                  <c:v>חציון OECD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72835596911464E-2"/>
                  <c:y val="3.04952663102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614-4820-8149-56677D5A5B60}"/>
                </c:ext>
              </c:extLst>
            </c:dLbl>
            <c:dLbl>
              <c:idx val="16"/>
              <c:layout>
                <c:manualLayout>
                  <c:x val="-3.1020188036075372E-2"/>
                  <c:y val="-3.4080419054979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614-4820-8149-56677D5A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ערכים'!$Y$4:$Y$20</c:f>
              <c:numCache>
                <c:formatCode>0.0</c:formatCode>
                <c:ptCount val="17"/>
                <c:pt idx="0">
                  <c:v>32.700000000000003</c:v>
                </c:pt>
                <c:pt idx="1">
                  <c:v>32.713000000000001</c:v>
                </c:pt>
                <c:pt idx="2">
                  <c:v>32.96</c:v>
                </c:pt>
                <c:pt idx="3">
                  <c:v>33.610999999999997</c:v>
                </c:pt>
                <c:pt idx="4">
                  <c:v>33.875999999999998</c:v>
                </c:pt>
                <c:pt idx="5">
                  <c:v>32.103000000000002</c:v>
                </c:pt>
                <c:pt idx="6">
                  <c:v>31.06</c:v>
                </c:pt>
                <c:pt idx="7">
                  <c:v>31.361000000000001</c:v>
                </c:pt>
                <c:pt idx="8">
                  <c:v>31.797000000000001</c:v>
                </c:pt>
                <c:pt idx="9">
                  <c:v>32.046999999999997</c:v>
                </c:pt>
                <c:pt idx="10">
                  <c:v>32.055</c:v>
                </c:pt>
                <c:pt idx="11">
                  <c:v>32.106999999999999</c:v>
                </c:pt>
                <c:pt idx="12">
                  <c:v>33.079000000000001</c:v>
                </c:pt>
                <c:pt idx="13">
                  <c:v>33.408999999999999</c:v>
                </c:pt>
                <c:pt idx="14">
                  <c:v>34.121000000000002</c:v>
                </c:pt>
                <c:pt idx="15">
                  <c:v>34.601999999999997</c:v>
                </c:pt>
                <c:pt idx="16">
                  <c:v>34.844999999999999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1614-4820-8149-56677D5A5B60}"/>
            </c:ext>
          </c:extLst>
        </c:ser>
        <c:ser>
          <c:idx val="0"/>
          <c:order val="3"/>
          <c:tx>
            <c:strRef>
              <c:f>'סדרות סופיות - ערכים'!$Z$3</c:f>
              <c:strCache>
                <c:ptCount val="1"/>
                <c:pt idx="0">
                  <c:v>אחוזון 90</c:v>
                </c:pt>
              </c:strCache>
            </c:strRef>
          </c:tx>
          <c:spPr>
            <a:ln w="34925" cap="rnd">
              <a:solidFill>
                <a:srgbClr val="C00000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9504382487147494E-2"/>
                  <c:y val="-3.6940327467928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614-4820-8149-56677D5A5B60}"/>
                </c:ext>
              </c:extLst>
            </c:dLbl>
            <c:dLbl>
              <c:idx val="16"/>
              <c:layout>
                <c:manualLayout>
                  <c:x val="-2.1714131625252795E-2"/>
                  <c:y val="-1.9474525174273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614-4820-8149-56677D5A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ערכים'!$Z$4:$Z$20</c:f>
              <c:numCache>
                <c:formatCode>0.0</c:formatCode>
                <c:ptCount val="17"/>
                <c:pt idx="0">
                  <c:v>42.596000000000004</c:v>
                </c:pt>
                <c:pt idx="1">
                  <c:v>42.624600000000001</c:v>
                </c:pt>
                <c:pt idx="2">
                  <c:v>42.994600000000005</c:v>
                </c:pt>
                <c:pt idx="3">
                  <c:v>43.229000000000006</c:v>
                </c:pt>
                <c:pt idx="4">
                  <c:v>42.620000000000005</c:v>
                </c:pt>
                <c:pt idx="5">
                  <c:v>42.584200000000003</c:v>
                </c:pt>
                <c:pt idx="6">
                  <c:v>42.1158</c:v>
                </c:pt>
                <c:pt idx="7">
                  <c:v>42.292400000000001</c:v>
                </c:pt>
                <c:pt idx="8">
                  <c:v>42.374000000000002</c:v>
                </c:pt>
                <c:pt idx="9">
                  <c:v>43.759799999999998</c:v>
                </c:pt>
                <c:pt idx="10">
                  <c:v>44.069600000000008</c:v>
                </c:pt>
                <c:pt idx="11">
                  <c:v>43.761600000000001</c:v>
                </c:pt>
                <c:pt idx="12">
                  <c:v>43.644800000000004</c:v>
                </c:pt>
                <c:pt idx="13">
                  <c:v>44.521999999999998</c:v>
                </c:pt>
                <c:pt idx="14">
                  <c:v>43.897400000000005</c:v>
                </c:pt>
                <c:pt idx="15">
                  <c:v>43.926400000000001</c:v>
                </c:pt>
                <c:pt idx="16">
                  <c:v>42.911799999999999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1614-4820-8149-56677D5A5B60}"/>
            </c:ext>
          </c:extLst>
        </c:ser>
        <c:ser>
          <c:idx val="3"/>
          <c:order val="4"/>
          <c:tx>
            <c:strRef>
              <c:f>'סדרות סופיות - ערכים'!$AA$3</c:f>
              <c:strCache>
                <c:ptCount val="1"/>
                <c:pt idx="0">
                  <c:v>אחוזון 10</c:v>
                </c:pt>
              </c:strCache>
            </c:strRef>
          </c:tx>
          <c:spPr>
            <a:ln w="34925" cap="rnd">
              <a:solidFill>
                <a:srgbClr val="C00000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3541333057164103E-2"/>
                  <c:y val="-2.3059677918955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614-4820-8149-56677D5A5B60}"/>
                </c:ext>
              </c:extLst>
            </c:dLbl>
            <c:dLbl>
              <c:idx val="16"/>
              <c:layout>
                <c:manualLayout>
                  <c:x val="-2.7918169232467732E-2"/>
                  <c:y val="-2.9211787761411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614-4820-8149-56677D5A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'סדרות סופיות - ערכים'!$A$4:$A$21</c:f>
              <c:numCache>
                <c:formatCode>###0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'סדרות סופיות - ערכים'!$AA$4:$AA$20</c:f>
              <c:numCache>
                <c:formatCode>0.0</c:formatCode>
                <c:ptCount val="17"/>
                <c:pt idx="0">
                  <c:v>21.360800000000001</c:v>
                </c:pt>
                <c:pt idx="1">
                  <c:v>20.758800000000001</c:v>
                </c:pt>
                <c:pt idx="2">
                  <c:v>21.469799999999999</c:v>
                </c:pt>
                <c:pt idx="3">
                  <c:v>22.5014</c:v>
                </c:pt>
                <c:pt idx="4">
                  <c:v>22.841200000000001</c:v>
                </c:pt>
                <c:pt idx="5">
                  <c:v>22.65</c:v>
                </c:pt>
                <c:pt idx="6">
                  <c:v>21.925800000000002</c:v>
                </c:pt>
                <c:pt idx="7">
                  <c:v>21.820600000000002</c:v>
                </c:pt>
                <c:pt idx="8">
                  <c:v>22.764800000000001</c:v>
                </c:pt>
                <c:pt idx="9">
                  <c:v>23.227200000000003</c:v>
                </c:pt>
                <c:pt idx="10">
                  <c:v>22.518800000000002</c:v>
                </c:pt>
                <c:pt idx="11">
                  <c:v>22.627400000000002</c:v>
                </c:pt>
                <c:pt idx="12">
                  <c:v>22.774000000000001</c:v>
                </c:pt>
                <c:pt idx="13">
                  <c:v>22.914200000000001</c:v>
                </c:pt>
                <c:pt idx="14">
                  <c:v>22.2408</c:v>
                </c:pt>
                <c:pt idx="15">
                  <c:v>22.353999999999999</c:v>
                </c:pt>
                <c:pt idx="16">
                  <c:v>21.856400000000001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1614-4820-8149-56677D5A5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6289096"/>
        <c:axId val="1"/>
        <c:extLst>
          <c:ext xmlns:c15="http://schemas.microsoft.com/office/drawing/2012/chart" uri="{02D57815-91ED-43cb-92C2-25804820EDAC}">
            <c15:filteredLine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'סדרות סופיות - ערכים'!$X$3</c15:sqref>
                        </c15:formulaRef>
                      </c:ext>
                    </c:extLst>
                    <c:strCache>
                      <c:ptCount val="1"/>
                      <c:pt idx="0">
                        <c:v>ממוצע OECD</c:v>
                      </c:pt>
                    </c:strCache>
                  </c:strRef>
                </c:tx>
                <c:spPr>
                  <a:ln w="34925" cap="rnd">
                    <a:solidFill>
                      <a:schemeClr val="accent3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dLbls>
                  <c:dLbl>
                    <c:idx val="0"/>
                    <c:layout>
                      <c:manualLayout>
                        <c:x val="-5.0869688830875982E-2"/>
                        <c:y val="-3.4722158329423096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D-1614-4820-8149-56677D5A5B60}"/>
                      </c:ext>
                    </c:extLst>
                  </c:dLbl>
                  <c:dLbl>
                    <c:idx val="16"/>
                    <c:layout>
                      <c:manualLayout>
                        <c:x val="-3.1020188036075372E-2"/>
                        <c:y val="2.9211787761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E-1614-4820-8149-56677D5A5B6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defRPr>
                      </a:pPr>
                      <a:endParaRPr lang="he-IL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'סדרות סופיות - ערכים'!$A$4:$A$21</c15:sqref>
                        </c15:formulaRef>
                      </c:ext>
                    </c:extLst>
                    <c:numCache>
                      <c:formatCode>###0</c:formatCode>
                      <c:ptCount val="18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  <c:pt idx="16">
                        <c:v>2019</c:v>
                      </c:pt>
                      <c:pt idx="17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'סדרות סופיות - ערכים'!$X$4:$X$20</c15:sqref>
                        </c15:formulaRef>
                      </c:ext>
                    </c:extLst>
                    <c:numCache>
                      <c:formatCode>0.0</c:formatCode>
                      <c:ptCount val="17"/>
                      <c:pt idx="0">
                        <c:v>32.507962911186787</c:v>
                      </c:pt>
                      <c:pt idx="1">
                        <c:v>32.49708376064968</c:v>
                      </c:pt>
                      <c:pt idx="2">
                        <c:v>32.975589518117921</c:v>
                      </c:pt>
                      <c:pt idx="3">
                        <c:v>33.127438796147956</c:v>
                      </c:pt>
                      <c:pt idx="4">
                        <c:v>33.180689726799919</c:v>
                      </c:pt>
                      <c:pt idx="5">
                        <c:v>32.565722612325416</c:v>
                      </c:pt>
                      <c:pt idx="6">
                        <c:v>31.83899237799935</c:v>
                      </c:pt>
                      <c:pt idx="7">
                        <c:v>31.902468632960655</c:v>
                      </c:pt>
                      <c:pt idx="8">
                        <c:v>32.232550052444005</c:v>
                      </c:pt>
                      <c:pt idx="9">
                        <c:v>32.723225566002846</c:v>
                      </c:pt>
                      <c:pt idx="10">
                        <c:v>32.986777965307056</c:v>
                      </c:pt>
                      <c:pt idx="11">
                        <c:v>33.219744944975602</c:v>
                      </c:pt>
                      <c:pt idx="12">
                        <c:v>33.307751012887714</c:v>
                      </c:pt>
                      <c:pt idx="13">
                        <c:v>33.947459110037634</c:v>
                      </c:pt>
                      <c:pt idx="14">
                        <c:v>33.736676108837848</c:v>
                      </c:pt>
                      <c:pt idx="15">
                        <c:v>33.87882728868653</c:v>
                      </c:pt>
                      <c:pt idx="16">
                        <c:v>34.036856540138629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F-1614-4820-8149-56677D5A5B60}"/>
                  </c:ext>
                </c:extLst>
              </c15:ser>
            </c15:filteredLineSeries>
          </c:ext>
        </c:extLst>
      </c:lineChart>
      <c:dateAx>
        <c:axId val="696289096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1"/>
        <c:crosses val="autoZero"/>
        <c:auto val="0"/>
        <c:lblOffset val="100"/>
        <c:baseTimeUnit val="days"/>
        <c:majorUnit val="1"/>
      </c:dateAx>
      <c:valAx>
        <c:axId val="1"/>
        <c:scaling>
          <c:orientation val="minMax"/>
          <c:min val="2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r>
                  <a:rPr lang="he-IL" dirty="0"/>
                  <a:t>% תוצר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1.820462465944726E-2"/>
              <c:y val="5.251857031384590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/>
                  </a:solidFill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defRPr>
              </a:pPr>
              <a:endParaRPr lang="he-IL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696289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/>
              <a:t>שיעור צמיחת התוצר במדינות נבחרות</a:t>
            </a:r>
          </a:p>
          <a:p>
            <a:pPr>
              <a:defRPr/>
            </a:pPr>
            <a:r>
              <a:rPr lang="he-IL"/>
              <a:t>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F28-4911-B646-588D560364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גיליון1!$B$1:$B$15</c:f>
              <c:strCache>
                <c:ptCount val="15"/>
                <c:pt idx="0">
                  <c:v>אירלנד</c:v>
                </c:pt>
                <c:pt idx="1">
                  <c:v>נורווגיה</c:v>
                </c:pt>
                <c:pt idx="2">
                  <c:v>אוסטרליה</c:v>
                </c:pt>
                <c:pt idx="3">
                  <c:v>ישראל</c:v>
                </c:pt>
                <c:pt idx="4">
                  <c:v>שוודיה</c:v>
                </c:pt>
                <c:pt idx="5">
                  <c:v>פינלנד</c:v>
                </c:pt>
                <c:pt idx="6">
                  <c:v>שוויץ</c:v>
                </c:pt>
                <c:pt idx="7">
                  <c:v>ארה"ב</c:v>
                </c:pt>
                <c:pt idx="8">
                  <c:v>גרמניה </c:v>
                </c:pt>
                <c:pt idx="9">
                  <c:v>קנדה</c:v>
                </c:pt>
                <c:pt idx="10">
                  <c:v>אוסטריה</c:v>
                </c:pt>
                <c:pt idx="11">
                  <c:v>צרפת</c:v>
                </c:pt>
                <c:pt idx="12">
                  <c:v>איטליה</c:v>
                </c:pt>
                <c:pt idx="13">
                  <c:v>בריטניה</c:v>
                </c:pt>
                <c:pt idx="14">
                  <c:v>ספרד</c:v>
                </c:pt>
              </c:strCache>
            </c:strRef>
          </c:cat>
          <c:val>
            <c:numRef>
              <c:f>גיליון1!$C$1:$C$15</c:f>
              <c:numCache>
                <c:formatCode>0.0</c:formatCode>
                <c:ptCount val="15"/>
                <c:pt idx="0">
                  <c:v>3.4</c:v>
                </c:pt>
                <c:pt idx="1">
                  <c:v>-0.8</c:v>
                </c:pt>
                <c:pt idx="2">
                  <c:v>-2.4</c:v>
                </c:pt>
                <c:pt idx="3">
                  <c:v>-2.5</c:v>
                </c:pt>
                <c:pt idx="4">
                  <c:v>-2.8</c:v>
                </c:pt>
                <c:pt idx="5">
                  <c:v>-2.9</c:v>
                </c:pt>
                <c:pt idx="6">
                  <c:v>-2.9</c:v>
                </c:pt>
                <c:pt idx="7">
                  <c:v>-3.5</c:v>
                </c:pt>
                <c:pt idx="8">
                  <c:v>-4.9000000000000004</c:v>
                </c:pt>
                <c:pt idx="9">
                  <c:v>-5.4</c:v>
                </c:pt>
                <c:pt idx="10">
                  <c:v>-6.6</c:v>
                </c:pt>
                <c:pt idx="11">
                  <c:v>-8.1</c:v>
                </c:pt>
                <c:pt idx="12">
                  <c:v>-8.9</c:v>
                </c:pt>
                <c:pt idx="13">
                  <c:v>-9.9</c:v>
                </c:pt>
                <c:pt idx="14">
                  <c:v>-11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28-4911-B646-588D56036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56787640"/>
        <c:axId val="556787968"/>
      </c:barChart>
      <c:catAx>
        <c:axId val="556787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56787968"/>
        <c:crosses val="autoZero"/>
        <c:auto val="1"/>
        <c:lblAlgn val="ctr"/>
        <c:lblOffset val="100"/>
        <c:noMultiLvlLbl val="0"/>
      </c:catAx>
      <c:valAx>
        <c:axId val="55678796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56787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400" dirty="0"/>
              <a:t>תוצר לשעת עבודה
</a:t>
            </a:r>
            <a:r>
              <a:rPr lang="he-IL" sz="1100" b="0" dirty="0"/>
              <a:t>(1995-2018, </a:t>
            </a:r>
            <a:r>
              <a:rPr lang="en-US" sz="1100" b="0" dirty="0"/>
              <a:t>PPP</a:t>
            </a:r>
            <a:r>
              <a:rPr lang="he-IL" sz="1100" b="0" dirty="0"/>
              <a:t> דולרים, מחירים קבועים של 2017)</a:t>
            </a:r>
          </a:p>
        </c:rich>
      </c:tx>
      <c:layout>
        <c:manualLayout>
          <c:xMode val="edge"/>
          <c:yMode val="edge"/>
          <c:x val="0.3862592320141818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4.9798104096048401E-2"/>
          <c:y val="0.13600194594509768"/>
          <c:w val="0.92396856433214303"/>
          <c:h val="0.62983997190817942"/>
        </c:manualLayout>
      </c:layout>
      <c:lineChart>
        <c:grouping val="standard"/>
        <c:varyColors val="0"/>
        <c:ser>
          <c:idx val="0"/>
          <c:order val="0"/>
          <c:tx>
            <c:strRef>
              <c:f>data26!$B$3</c:f>
              <c:strCache>
                <c:ptCount val="1"/>
                <c:pt idx="0">
                  <c:v>Israel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data26!$A$4:$A$50</c:f>
              <c:numCache>
                <c:formatCode>General</c:formatCode>
                <c:ptCount val="47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</c:numCache>
            </c:numRef>
          </c:cat>
          <c:val>
            <c:numRef>
              <c:f>data26!$B$4:$B$50</c:f>
              <c:numCache>
                <c:formatCode>#,##0.00</c:formatCode>
                <c:ptCount val="47"/>
                <c:pt idx="1">
                  <c:v>26.54</c:v>
                </c:pt>
                <c:pt idx="2">
                  <c:v>26.98</c:v>
                </c:pt>
                <c:pt idx="3">
                  <c:v>27.26</c:v>
                </c:pt>
                <c:pt idx="4">
                  <c:v>27.05</c:v>
                </c:pt>
                <c:pt idx="5">
                  <c:v>28.2</c:v>
                </c:pt>
                <c:pt idx="6">
                  <c:v>29.21</c:v>
                </c:pt>
                <c:pt idx="7">
                  <c:v>30.61</c:v>
                </c:pt>
                <c:pt idx="8">
                  <c:v>30.85</c:v>
                </c:pt>
                <c:pt idx="9">
                  <c:v>30.44</c:v>
                </c:pt>
                <c:pt idx="10">
                  <c:v>31.86</c:v>
                </c:pt>
                <c:pt idx="11">
                  <c:v>31.53</c:v>
                </c:pt>
                <c:pt idx="12">
                  <c:v>31.53</c:v>
                </c:pt>
                <c:pt idx="13">
                  <c:v>30.8</c:v>
                </c:pt>
                <c:pt idx="14">
                  <c:v>30.22</c:v>
                </c:pt>
                <c:pt idx="15">
                  <c:v>31.17</c:v>
                </c:pt>
                <c:pt idx="16">
                  <c:v>31.18</c:v>
                </c:pt>
                <c:pt idx="17">
                  <c:v>31.57</c:v>
                </c:pt>
                <c:pt idx="18">
                  <c:v>32.450000000000003</c:v>
                </c:pt>
                <c:pt idx="19">
                  <c:v>32.409999999999997</c:v>
                </c:pt>
                <c:pt idx="20">
                  <c:v>33.729999999999997</c:v>
                </c:pt>
                <c:pt idx="21">
                  <c:v>34.049999999999997</c:v>
                </c:pt>
                <c:pt idx="22">
                  <c:v>33.44</c:v>
                </c:pt>
                <c:pt idx="23">
                  <c:v>33.74</c:v>
                </c:pt>
                <c:pt idx="24">
                  <c:v>35.31</c:v>
                </c:pt>
                <c:pt idx="25">
                  <c:v>35.72</c:v>
                </c:pt>
                <c:pt idx="26">
                  <c:v>37.03</c:v>
                </c:pt>
                <c:pt idx="27">
                  <c:v>37.42</c:v>
                </c:pt>
                <c:pt idx="28">
                  <c:v>37.36</c:v>
                </c:pt>
                <c:pt idx="29">
                  <c:v>37.1</c:v>
                </c:pt>
                <c:pt idx="30">
                  <c:v>38.130000000000003</c:v>
                </c:pt>
                <c:pt idx="31">
                  <c:v>39.14</c:v>
                </c:pt>
                <c:pt idx="32">
                  <c:v>39.03</c:v>
                </c:pt>
                <c:pt idx="33">
                  <c:v>39.85</c:v>
                </c:pt>
                <c:pt idx="34">
                  <c:v>40.590000000000003</c:v>
                </c:pt>
                <c:pt idx="35">
                  <c:v>40.68</c:v>
                </c:pt>
                <c:pt idx="36">
                  <c:v>40.81</c:v>
                </c:pt>
                <c:pt idx="37">
                  <c:v>41.2</c:v>
                </c:pt>
                <c:pt idx="38">
                  <c:v>41.93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71-421F-892B-BDB8AE080191}"/>
            </c:ext>
          </c:extLst>
        </c:ser>
        <c:ser>
          <c:idx val="1"/>
          <c:order val="1"/>
          <c:tx>
            <c:strRef>
              <c:f>data26!$C$3</c:f>
              <c:strCache>
                <c:ptCount val="1"/>
                <c:pt idx="0">
                  <c:v>21 המדינות העשירות ב-OECD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data26!$A$4:$A$50</c:f>
              <c:numCache>
                <c:formatCode>General</c:formatCode>
                <c:ptCount val="47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</c:numCache>
            </c:numRef>
          </c:cat>
          <c:val>
            <c:numRef>
              <c:f>data26!$C$4:$C$50</c:f>
              <c:numCache>
                <c:formatCode>#,##0.00</c:formatCode>
                <c:ptCount val="47"/>
                <c:pt idx="0">
                  <c:v>33.679047619047616</c:v>
                </c:pt>
                <c:pt idx="1">
                  <c:v>34.339523809523811</c:v>
                </c:pt>
                <c:pt idx="2">
                  <c:v>35.015714285714289</c:v>
                </c:pt>
                <c:pt idx="3">
                  <c:v>35.916666666666664</c:v>
                </c:pt>
                <c:pt idx="4">
                  <c:v>36.968095238095238</c:v>
                </c:pt>
                <c:pt idx="5">
                  <c:v>37.862857142857152</c:v>
                </c:pt>
                <c:pt idx="6">
                  <c:v>38.44857142857142</c:v>
                </c:pt>
                <c:pt idx="7">
                  <c:v>39.152857142857144</c:v>
                </c:pt>
                <c:pt idx="8">
                  <c:v>40.04666666666666</c:v>
                </c:pt>
                <c:pt idx="9">
                  <c:v>41.085238095238104</c:v>
                </c:pt>
                <c:pt idx="10">
                  <c:v>41.826190476190476</c:v>
                </c:pt>
                <c:pt idx="11">
                  <c:v>42.740952380952379</c:v>
                </c:pt>
                <c:pt idx="12">
                  <c:v>43.80238095238095</c:v>
                </c:pt>
                <c:pt idx="13">
                  <c:v>44.645238095238092</c:v>
                </c:pt>
                <c:pt idx="14">
                  <c:v>45.870476190476197</c:v>
                </c:pt>
                <c:pt idx="15">
                  <c:v>46.719999999999992</c:v>
                </c:pt>
                <c:pt idx="16">
                  <c:v>47.60285714285714</c:v>
                </c:pt>
                <c:pt idx="17">
                  <c:v>48.786190476190477</c:v>
                </c:pt>
                <c:pt idx="18">
                  <c:v>49.558571428571426</c:v>
                </c:pt>
                <c:pt idx="19">
                  <c:v>50.468095238095238</c:v>
                </c:pt>
                <c:pt idx="20">
                  <c:v>51.854285714285709</c:v>
                </c:pt>
                <c:pt idx="21">
                  <c:v>52.685238095238091</c:v>
                </c:pt>
                <c:pt idx="22">
                  <c:v>53.696190476190473</c:v>
                </c:pt>
                <c:pt idx="23">
                  <c:v>54.514285714285712</c:v>
                </c:pt>
                <c:pt idx="24">
                  <c:v>55.588095238095242</c:v>
                </c:pt>
                <c:pt idx="25">
                  <c:v>56.413809523809526</c:v>
                </c:pt>
                <c:pt idx="26">
                  <c:v>57.201904761904771</c:v>
                </c:pt>
                <c:pt idx="27">
                  <c:v>57.826190476190469</c:v>
                </c:pt>
                <c:pt idx="28">
                  <c:v>57.565714285714293</c:v>
                </c:pt>
                <c:pt idx="29">
                  <c:v>57.408095238095243</c:v>
                </c:pt>
                <c:pt idx="30">
                  <c:v>59.040000000000006</c:v>
                </c:pt>
                <c:pt idx="31">
                  <c:v>59.618571428571428</c:v>
                </c:pt>
                <c:pt idx="32">
                  <c:v>59.990000000000009</c:v>
                </c:pt>
                <c:pt idx="33">
                  <c:v>60.44714285714285</c:v>
                </c:pt>
                <c:pt idx="34">
                  <c:v>61.085238095238104</c:v>
                </c:pt>
                <c:pt idx="35">
                  <c:v>61.73857142857144</c:v>
                </c:pt>
                <c:pt idx="36">
                  <c:v>62.107142857142854</c:v>
                </c:pt>
                <c:pt idx="37">
                  <c:v>62.799999999999976</c:v>
                </c:pt>
                <c:pt idx="38">
                  <c:v>63.028571428571446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71-421F-892B-BDB8AE080191}"/>
            </c:ext>
          </c:extLst>
        </c:ser>
        <c:ser>
          <c:idx val="2"/>
          <c:order val="2"/>
          <c:tx>
            <c:strRef>
              <c:f>data26!$D$3</c:f>
              <c:strCache>
                <c:ptCount val="1"/>
                <c:pt idx="0">
                  <c:v>United States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data26!$A$4:$A$50</c:f>
              <c:numCache>
                <c:formatCode>General</c:formatCode>
                <c:ptCount val="47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</c:numCache>
            </c:numRef>
          </c:cat>
          <c:val>
            <c:numRef>
              <c:f>data26!$D$4:$D$50</c:f>
              <c:numCache>
                <c:formatCode>#,##0.00</c:formatCode>
                <c:ptCount val="47"/>
                <c:pt idx="0">
                  <c:v>40.159999999999997</c:v>
                </c:pt>
                <c:pt idx="1">
                  <c:v>40.96</c:v>
                </c:pt>
                <c:pt idx="2">
                  <c:v>40.950000000000003</c:v>
                </c:pt>
                <c:pt idx="3">
                  <c:v>42.06</c:v>
                </c:pt>
                <c:pt idx="4">
                  <c:v>42.97</c:v>
                </c:pt>
                <c:pt idx="5">
                  <c:v>43.73</c:v>
                </c:pt>
                <c:pt idx="6">
                  <c:v>44.74</c:v>
                </c:pt>
                <c:pt idx="7">
                  <c:v>44.95</c:v>
                </c:pt>
                <c:pt idx="8">
                  <c:v>45.59</c:v>
                </c:pt>
                <c:pt idx="9">
                  <c:v>46.04</c:v>
                </c:pt>
                <c:pt idx="10">
                  <c:v>46.76</c:v>
                </c:pt>
                <c:pt idx="11">
                  <c:v>47.31</c:v>
                </c:pt>
                <c:pt idx="12">
                  <c:v>49.02</c:v>
                </c:pt>
                <c:pt idx="13">
                  <c:v>49.26</c:v>
                </c:pt>
                <c:pt idx="14">
                  <c:v>49.65</c:v>
                </c:pt>
                <c:pt idx="15">
                  <c:v>49.97</c:v>
                </c:pt>
                <c:pt idx="16">
                  <c:v>50.95</c:v>
                </c:pt>
                <c:pt idx="17">
                  <c:v>51.91</c:v>
                </c:pt>
                <c:pt idx="18">
                  <c:v>53.13</c:v>
                </c:pt>
                <c:pt idx="19">
                  <c:v>54.72</c:v>
                </c:pt>
                <c:pt idx="20">
                  <c:v>56.11</c:v>
                </c:pt>
                <c:pt idx="21">
                  <c:v>57.35</c:v>
                </c:pt>
                <c:pt idx="22">
                  <c:v>59.1</c:v>
                </c:pt>
                <c:pt idx="23">
                  <c:v>61.1</c:v>
                </c:pt>
                <c:pt idx="24">
                  <c:v>62.73</c:v>
                </c:pt>
                <c:pt idx="25">
                  <c:v>64.02</c:v>
                </c:pt>
                <c:pt idx="26">
                  <c:v>64.64</c:v>
                </c:pt>
                <c:pt idx="27">
                  <c:v>65.319999999999993</c:v>
                </c:pt>
                <c:pt idx="28">
                  <c:v>66.010000000000005</c:v>
                </c:pt>
                <c:pt idx="29">
                  <c:v>68.05</c:v>
                </c:pt>
                <c:pt idx="30">
                  <c:v>69.819999999999993</c:v>
                </c:pt>
                <c:pt idx="31">
                  <c:v>69.87</c:v>
                </c:pt>
                <c:pt idx="32">
                  <c:v>70.209999999999994</c:v>
                </c:pt>
                <c:pt idx="33">
                  <c:v>70.64</c:v>
                </c:pt>
                <c:pt idx="34">
                  <c:v>71.040000000000006</c:v>
                </c:pt>
                <c:pt idx="35">
                  <c:v>71.58</c:v>
                </c:pt>
                <c:pt idx="36">
                  <c:v>71.78</c:v>
                </c:pt>
                <c:pt idx="37">
                  <c:v>72.39</c:v>
                </c:pt>
                <c:pt idx="38">
                  <c:v>72.94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71-421F-892B-BDB8AE080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927296"/>
        <c:axId val="219928832"/>
      </c:lineChart>
      <c:dateAx>
        <c:axId val="219927296"/>
        <c:scaling>
          <c:orientation val="minMax"/>
          <c:max val="2018"/>
          <c:min val="1995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19928832"/>
        <c:crossesAt val="0"/>
        <c:auto val="0"/>
        <c:lblOffset val="100"/>
        <c:baseTimeUnit val="days"/>
        <c:majorUnit val="1"/>
        <c:majorTimeUnit val="days"/>
      </c:dateAx>
      <c:valAx>
        <c:axId val="219928832"/>
        <c:scaling>
          <c:orientation val="minMax"/>
          <c:min val="2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19927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72791279793832"/>
          <c:y val="0.65359036298396744"/>
          <c:w val="0.43353843786945551"/>
          <c:h val="0.109795434373307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200" dirty="0"/>
              <a:t>מלאי ההון הציבורי 
</a:t>
            </a:r>
            <a:r>
              <a:rPr lang="he-IL" sz="1200" b="0" dirty="0"/>
              <a:t>(2015, אחוזי תוצר)</a:t>
            </a:r>
          </a:p>
        </c:rich>
      </c:tx>
      <c:layout>
        <c:manualLayout>
          <c:xMode val="edge"/>
          <c:yMode val="edge"/>
          <c:x val="0.39890203696331245"/>
          <c:y val="0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6.295360928523025E-2"/>
          <c:y val="0.11082264370707874"/>
          <c:w val="0.91686976656066732"/>
          <c:h val="0.717605706810159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4E8-4D11-9F3A-4A3AAC9EA19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4E8-4D11-9F3A-4A3AAC9EA19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4E8-4D11-9F3A-4A3AAC9EA192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4E8-4D11-9F3A-4A3AAC9EA19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4E8-4D11-9F3A-4A3AAC9EA192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4E8-4D11-9F3A-4A3AAC9EA192}"/>
              </c:ext>
            </c:extLst>
          </c:dPt>
          <c:dPt>
            <c:idx val="1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84E8-4D11-9F3A-4A3AAC9EA192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E8-4D11-9F3A-4A3AAC9EA192}"/>
                </c:ext>
              </c:extLst>
            </c:dLbl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E8-4D11-9F3A-4A3AAC9EA1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data28!$A$4:$A$40</c:f>
              <c:strCache>
                <c:ptCount val="37"/>
                <c:pt idx="0">
                  <c:v>צ'ילה</c:v>
                </c:pt>
                <c:pt idx="1">
                  <c:v>ישראל</c:v>
                </c:pt>
                <c:pt idx="2">
                  <c:v>אוסטרליה</c:v>
                </c:pt>
                <c:pt idx="3">
                  <c:v>לטביה</c:v>
                </c:pt>
                <c:pt idx="4">
                  <c:v>ליטא</c:v>
                </c:pt>
                <c:pt idx="5">
                  <c:v>אירלנד</c:v>
                </c:pt>
                <c:pt idx="6">
                  <c:v>סלובקיה</c:v>
                </c:pt>
                <c:pt idx="7">
                  <c:v>הונגריה</c:v>
                </c:pt>
                <c:pt idx="8">
                  <c:v>פולין</c:v>
                </c:pt>
                <c:pt idx="9">
                  <c:v>גרמניה</c:v>
                </c:pt>
                <c:pt idx="10">
                  <c:v>בריטניה</c:v>
                </c:pt>
                <c:pt idx="11">
                  <c:v>בלגיה</c:v>
                </c:pt>
                <c:pt idx="12">
                  <c:v>טורקיה</c:v>
                </c:pt>
                <c:pt idx="13">
                  <c:v>צ'כיה</c:v>
                </c:pt>
                <c:pt idx="14">
                  <c:v>איסלנד</c:v>
                </c:pt>
                <c:pt idx="15">
                  <c:v>קנדה</c:v>
                </c:pt>
                <c:pt idx="16">
                  <c:v>נורבגיה</c:v>
                </c:pt>
                <c:pt idx="17">
                  <c:v>אסטוניה</c:v>
                </c:pt>
                <c:pt idx="18">
                  <c:v>שוויץ</c:v>
                </c:pt>
                <c:pt idx="19">
                  <c:v>OECD</c:v>
                </c:pt>
                <c:pt idx="20">
                  <c:v>קוריאה</c:v>
                </c:pt>
                <c:pt idx="21">
                  <c:v>אוסטריה</c:v>
                </c:pt>
                <c:pt idx="22">
                  <c:v>סלובניה</c:v>
                </c:pt>
                <c:pt idx="23">
                  <c:v>ארצות הברית</c:v>
                </c:pt>
                <c:pt idx="24">
                  <c:v>ניו זילנד</c:v>
                </c:pt>
                <c:pt idx="25">
                  <c:v>ספרד</c:v>
                </c:pt>
                <c:pt idx="26">
                  <c:v>איטליה</c:v>
                </c:pt>
                <c:pt idx="27">
                  <c:v>הולנד</c:v>
                </c:pt>
                <c:pt idx="28">
                  <c:v>שבדיה</c:v>
                </c:pt>
                <c:pt idx="29">
                  <c:v>צרפת</c:v>
                </c:pt>
                <c:pt idx="30">
                  <c:v>פורטוגל</c:v>
                </c:pt>
                <c:pt idx="31">
                  <c:v>יוון</c:v>
                </c:pt>
                <c:pt idx="32">
                  <c:v>פינלנד</c:v>
                </c:pt>
                <c:pt idx="33">
                  <c:v>דנמרק</c:v>
                </c:pt>
                <c:pt idx="34">
                  <c:v>מקסיקו</c:v>
                </c:pt>
                <c:pt idx="35">
                  <c:v>לוקסמבורג</c:v>
                </c:pt>
                <c:pt idx="36">
                  <c:v>יפן</c:v>
                </c:pt>
              </c:strCache>
            </c:strRef>
          </c:cat>
          <c:val>
            <c:numRef>
              <c:f>data28!$C$4:$C$40</c:f>
              <c:numCache>
                <c:formatCode>#,##0.00</c:formatCode>
                <c:ptCount val="37"/>
                <c:pt idx="0">
                  <c:v>0.23108541504058924</c:v>
                </c:pt>
                <c:pt idx="1">
                  <c:v>0.2702583880965595</c:v>
                </c:pt>
                <c:pt idx="2">
                  <c:v>0.33912722099484882</c:v>
                </c:pt>
                <c:pt idx="3">
                  <c:v>0.3733484287929083</c:v>
                </c:pt>
                <c:pt idx="4">
                  <c:v>0.42452449193708464</c:v>
                </c:pt>
                <c:pt idx="5">
                  <c:v>0.43245332347116916</c:v>
                </c:pt>
                <c:pt idx="6">
                  <c:v>0.43379756437815614</c:v>
                </c:pt>
                <c:pt idx="7">
                  <c:v>0.43513312958831885</c:v>
                </c:pt>
                <c:pt idx="8">
                  <c:v>0.45944585838709889</c:v>
                </c:pt>
                <c:pt idx="9">
                  <c:v>0.45967204648456306</c:v>
                </c:pt>
                <c:pt idx="10">
                  <c:v>0.49387272865778004</c:v>
                </c:pt>
                <c:pt idx="11">
                  <c:v>0.50649323999638052</c:v>
                </c:pt>
                <c:pt idx="12">
                  <c:v>0.539058353817359</c:v>
                </c:pt>
                <c:pt idx="13">
                  <c:v>0.56122360437588614</c:v>
                </c:pt>
                <c:pt idx="14">
                  <c:v>0.5644812332115936</c:v>
                </c:pt>
                <c:pt idx="15">
                  <c:v>0.56594153037910433</c:v>
                </c:pt>
                <c:pt idx="16">
                  <c:v>0.59012547505651369</c:v>
                </c:pt>
                <c:pt idx="17">
                  <c:v>0.59824218015493968</c:v>
                </c:pt>
                <c:pt idx="18">
                  <c:v>0.6057485678165343</c:v>
                </c:pt>
                <c:pt idx="19">
                  <c:v>0.61036272879322051</c:v>
                </c:pt>
                <c:pt idx="20">
                  <c:v>0.6134802908098157</c:v>
                </c:pt>
                <c:pt idx="21">
                  <c:v>0.62091742649318715</c:v>
                </c:pt>
                <c:pt idx="22">
                  <c:v>0.6339689830722921</c:v>
                </c:pt>
                <c:pt idx="23">
                  <c:v>0.64281303399944678</c:v>
                </c:pt>
                <c:pt idx="24">
                  <c:v>0.66883297711522993</c:v>
                </c:pt>
                <c:pt idx="25">
                  <c:v>0.67505533454909628</c:v>
                </c:pt>
                <c:pt idx="26">
                  <c:v>0.67901709936538057</c:v>
                </c:pt>
                <c:pt idx="27">
                  <c:v>0.69991713940195788</c:v>
                </c:pt>
                <c:pt idx="28">
                  <c:v>0.70431325314885762</c:v>
                </c:pt>
                <c:pt idx="29">
                  <c:v>0.76755433440915732</c:v>
                </c:pt>
                <c:pt idx="30">
                  <c:v>0.76914564224165061</c:v>
                </c:pt>
                <c:pt idx="31">
                  <c:v>0.78835646317392472</c:v>
                </c:pt>
                <c:pt idx="32">
                  <c:v>0.78928664491538203</c:v>
                </c:pt>
                <c:pt idx="33">
                  <c:v>0.91310356553088678</c:v>
                </c:pt>
                <c:pt idx="34">
                  <c:v>0.9153062975989501</c:v>
                </c:pt>
                <c:pt idx="35">
                  <c:v>1.0150935795416602</c:v>
                </c:pt>
                <c:pt idx="36">
                  <c:v>1.1928633905516688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4E8-4D11-9F3A-4A3AAC9EA1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9423104"/>
        <c:axId val="219424640"/>
      </c:barChart>
      <c:catAx>
        <c:axId val="219423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19424640"/>
        <c:crosses val="autoZero"/>
        <c:auto val="1"/>
        <c:lblAlgn val="ctr"/>
        <c:lblOffset val="100"/>
        <c:noMultiLvlLbl val="0"/>
      </c:catAx>
      <c:valAx>
        <c:axId val="219424640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1942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dirty="0"/>
              <a:t>סקר המיומנויות הבינלאומי</a:t>
            </a:r>
            <a:r>
              <a:rPr lang="en-US" dirty="0"/>
              <a:t> </a:t>
            </a:r>
            <a:r>
              <a:rPr lang="en-US" dirty="0" err="1"/>
              <a:t>PIAAC</a:t>
            </a:r>
            <a:r>
              <a:rPr lang="en-US" dirty="0"/>
              <a:t> </a:t>
            </a:r>
            <a:r>
              <a:rPr lang="he-IL" b="0" dirty="0"/>
              <a:t>
 (2015)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3.6737143419483934E-2"/>
          <c:y val="0.12791188344488233"/>
          <c:w val="0.93382119456152934"/>
          <c:h val="0.7379903248755664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702-4800-9B14-AAED454D9954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702-4800-9B14-AAED454D9954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02-4800-9B14-AAED454D9954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02-4800-9B14-AAED454D99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data27!$A$4:$A$19</c:f>
              <c:strCache>
                <c:ptCount val="16"/>
                <c:pt idx="0">
                  <c:v>פולין</c:v>
                </c:pt>
                <c:pt idx="1">
                  <c:v>ישראל</c:v>
                </c:pt>
                <c:pt idx="2">
                  <c:v>רוסיה</c:v>
                </c:pt>
                <c:pt idx="3">
                  <c:v>אירלנד</c:v>
                </c:pt>
                <c:pt idx="4">
                  <c:v>בריטניה</c:v>
                </c:pt>
                <c:pt idx="5">
                  <c:v>בלגיה</c:v>
                </c:pt>
                <c:pt idx="6">
                  <c:v>סלובקיה</c:v>
                </c:pt>
                <c:pt idx="7">
                  <c:v>גרמניה</c:v>
                </c:pt>
                <c:pt idx="8">
                  <c:v>קוריאה</c:v>
                </c:pt>
                <c:pt idx="9">
                  <c:v>OECD</c:v>
                </c:pt>
                <c:pt idx="10">
                  <c:v>אוסטריה</c:v>
                </c:pt>
                <c:pt idx="11">
                  <c:v>הולנד</c:v>
                </c:pt>
                <c:pt idx="12">
                  <c:v>נורבגיה</c:v>
                </c:pt>
                <c:pt idx="13">
                  <c:v>שבדיה</c:v>
                </c:pt>
                <c:pt idx="14">
                  <c:v>פינלנד</c:v>
                </c:pt>
                <c:pt idx="15">
                  <c:v>יפן</c:v>
                </c:pt>
              </c:strCache>
            </c:strRef>
          </c:cat>
          <c:val>
            <c:numRef>
              <c:f>data27!$C$4:$C$19</c:f>
              <c:numCache>
                <c:formatCode>#,##0.0</c:formatCode>
                <c:ptCount val="16"/>
                <c:pt idx="0">
                  <c:v>274.92</c:v>
                </c:pt>
                <c:pt idx="1">
                  <c:v>275.13</c:v>
                </c:pt>
                <c:pt idx="2">
                  <c:v>276.25</c:v>
                </c:pt>
                <c:pt idx="3">
                  <c:v>276.8</c:v>
                </c:pt>
                <c:pt idx="4">
                  <c:v>280.33</c:v>
                </c:pt>
                <c:pt idx="5">
                  <c:v>280.76</c:v>
                </c:pt>
                <c:pt idx="6">
                  <c:v>281.08</c:v>
                </c:pt>
                <c:pt idx="7">
                  <c:v>282.58</c:v>
                </c:pt>
                <c:pt idx="8">
                  <c:v>282.97000000000003</c:v>
                </c:pt>
                <c:pt idx="9">
                  <c:v>283.12357142857138</c:v>
                </c:pt>
                <c:pt idx="10">
                  <c:v>283.98</c:v>
                </c:pt>
                <c:pt idx="11">
                  <c:v>286.39999999999998</c:v>
                </c:pt>
                <c:pt idx="12">
                  <c:v>286.49</c:v>
                </c:pt>
                <c:pt idx="13">
                  <c:v>287.77</c:v>
                </c:pt>
                <c:pt idx="14">
                  <c:v>289.37</c:v>
                </c:pt>
                <c:pt idx="15">
                  <c:v>294.02999999999997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02-4800-9B14-AAED454D9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9521408"/>
        <c:axId val="219522944"/>
      </c:barChart>
      <c:catAx>
        <c:axId val="2195214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19522944"/>
        <c:crosses val="autoZero"/>
        <c:auto val="1"/>
        <c:lblAlgn val="ctr"/>
        <c:lblOffset val="100"/>
        <c:noMultiLvlLbl val="0"/>
      </c:catAx>
      <c:valAx>
        <c:axId val="21952294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1952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600" dirty="0"/>
              <a:t>הגרעון</a:t>
            </a:r>
          </a:p>
        </c:rich>
      </c:tx>
      <c:layout>
        <c:manualLayout>
          <c:xMode val="edge"/>
          <c:yMode val="edge"/>
          <c:x val="0.8082343199944233"/>
          <c:y val="1.820784982495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69250606955380578"/>
          <c:y val="0.11201062132159079"/>
          <c:w val="0.28788037519843596"/>
          <c:h val="0.63700170614426621"/>
        </c:manualLayout>
      </c:layout>
      <c:lineChart>
        <c:grouping val="standard"/>
        <c:varyColors val="0"/>
        <c:ser>
          <c:idx val="0"/>
          <c:order val="0"/>
          <c:tx>
            <c:strRef>
              <c:f>איורים2!$B$19</c:f>
              <c:strCache>
                <c:ptCount val="1"/>
                <c:pt idx="0">
                  <c:v>שימור הגרעון המבני הקיים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1"/>
              <c:layout>
                <c:manualLayout>
                  <c:x val="-1.3833085651456148E-2"/>
                  <c:y val="-3.22219650363380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C00000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B2-4B66-A216-53382FBA00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איורים2!$C$18:$X$18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איורים2!$C$19:$X$19</c:f>
              <c:numCache>
                <c:formatCode>0.0</c:formatCode>
                <c:ptCount val="22"/>
                <c:pt idx="0">
                  <c:v>3.9</c:v>
                </c:pt>
                <c:pt idx="1">
                  <c:v>11.63813113867829</c:v>
                </c:pt>
                <c:pt idx="2">
                  <c:v>7.8123110607925721</c:v>
                </c:pt>
                <c:pt idx="3">
                  <c:v>4.3833842119717321</c:v>
                </c:pt>
                <c:pt idx="4">
                  <c:v>3.9485073952752687</c:v>
                </c:pt>
                <c:pt idx="5">
                  <c:v>3.9158951059597475</c:v>
                </c:pt>
                <c:pt idx="6">
                  <c:v>3.860735511131355</c:v>
                </c:pt>
                <c:pt idx="7">
                  <c:v>3.913374977157102</c:v>
                </c:pt>
                <c:pt idx="8">
                  <c:v>3.9112027617473757</c:v>
                </c:pt>
                <c:pt idx="9">
                  <c:v>3.9476846722884158</c:v>
                </c:pt>
                <c:pt idx="10">
                  <c:v>3.9721533649522827</c:v>
                </c:pt>
                <c:pt idx="11">
                  <c:v>4.027941067563737</c:v>
                </c:pt>
                <c:pt idx="12">
                  <c:v>4.0999480023400769</c:v>
                </c:pt>
                <c:pt idx="13">
                  <c:v>4.1611819492248276</c:v>
                </c:pt>
                <c:pt idx="14">
                  <c:v>4.2513322529280799</c:v>
                </c:pt>
                <c:pt idx="15">
                  <c:v>4.3555278667944615</c:v>
                </c:pt>
                <c:pt idx="16">
                  <c:v>4.4575788410188615</c:v>
                </c:pt>
                <c:pt idx="17">
                  <c:v>4.5363842482940493</c:v>
                </c:pt>
                <c:pt idx="18">
                  <c:v>4.6253320041620034</c:v>
                </c:pt>
                <c:pt idx="19">
                  <c:v>4.7396906594934762</c:v>
                </c:pt>
                <c:pt idx="20">
                  <c:v>4.8491418634153138</c:v>
                </c:pt>
                <c:pt idx="21">
                  <c:v>4.9589067613948945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20-4D06-9E4B-9C0485A845EE}"/>
            </c:ext>
          </c:extLst>
        </c:ser>
        <c:ser>
          <c:idx val="1"/>
          <c:order val="1"/>
          <c:tx>
            <c:strRef>
              <c:f>איורים2!$B$20</c:f>
              <c:strCache>
                <c:ptCount val="1"/>
                <c:pt idx="0">
                  <c:v>ייצוב יחס החוב לתוצר החל מ-2022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1"/>
              <c:layout>
                <c:manualLayout>
                  <c:x val="-6.28776620520734E-3"/>
                  <c:y val="-1.98289015608233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B2-4B66-A216-53382FBA00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איורים2!$C$18:$X$18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איורים2!$C$20:$X$20</c:f>
              <c:numCache>
                <c:formatCode>0.0</c:formatCode>
                <c:ptCount val="22"/>
                <c:pt idx="0">
                  <c:v>3.9</c:v>
                </c:pt>
                <c:pt idx="1">
                  <c:v>11.63813113867829</c:v>
                </c:pt>
                <c:pt idx="2">
                  <c:v>7.8123110607925721</c:v>
                </c:pt>
                <c:pt idx="3">
                  <c:v>3.9255386505400169</c:v>
                </c:pt>
                <c:pt idx="4">
                  <c:v>3.2042002857723646</c:v>
                </c:pt>
                <c:pt idx="5">
                  <c:v>2.9882707984573442</c:v>
                </c:pt>
                <c:pt idx="6">
                  <c:v>2.8100422360334867</c:v>
                </c:pt>
                <c:pt idx="7">
                  <c:v>2.7737979840394722</c:v>
                </c:pt>
                <c:pt idx="8">
                  <c:v>2.7042178575747866</c:v>
                </c:pt>
                <c:pt idx="9">
                  <c:v>2.6827747836737239</c:v>
                </c:pt>
                <c:pt idx="10">
                  <c:v>2.6568788875292215</c:v>
                </c:pt>
                <c:pt idx="11">
                  <c:v>2.6508100815032183</c:v>
                </c:pt>
                <c:pt idx="12">
                  <c:v>2.6532225376757124</c:v>
                </c:pt>
                <c:pt idx="13">
                  <c:v>2.6511836362066115</c:v>
                </c:pt>
                <c:pt idx="14">
                  <c:v>2.6628175077766367</c:v>
                </c:pt>
                <c:pt idx="15">
                  <c:v>2.6786792137895485</c:v>
                </c:pt>
                <c:pt idx="16">
                  <c:v>2.6885225978547602</c:v>
                </c:pt>
                <c:pt idx="17">
                  <c:v>2.6835399047261004</c:v>
                </c:pt>
                <c:pt idx="18">
                  <c:v>2.6701319905450465</c:v>
                </c:pt>
                <c:pt idx="19">
                  <c:v>2.6810607337877537</c:v>
                </c:pt>
                <c:pt idx="20">
                  <c:v>2.6864314454534295</c:v>
                </c:pt>
                <c:pt idx="21">
                  <c:v>2.6910969138652594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20-4D06-9E4B-9C0485A845EE}"/>
            </c:ext>
          </c:extLst>
        </c:ser>
        <c:ser>
          <c:idx val="2"/>
          <c:order val="2"/>
          <c:tx>
            <c:strRef>
              <c:f>איורים2!$B$21</c:f>
              <c:strCache>
                <c:ptCount val="1"/>
                <c:pt idx="0">
                  <c:v>הגעה ל-60% עד 2040</c:v>
                </c:pt>
              </c:strCache>
            </c:strRef>
          </c:tx>
          <c:spPr>
            <a:ln w="34925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1"/>
              <c:layout>
                <c:manualLayout>
                  <c:x val="-2.0120851856663673E-2"/>
                  <c:y val="2.97433523412350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B2-4B66-A216-53382FBA00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איורים2!$C$18:$X$18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איורים2!$C$21:$X$21</c:f>
              <c:numCache>
                <c:formatCode>0.0</c:formatCode>
                <c:ptCount val="22"/>
                <c:pt idx="0">
                  <c:v>3.9</c:v>
                </c:pt>
                <c:pt idx="1">
                  <c:v>11.63813113867829</c:v>
                </c:pt>
                <c:pt idx="2">
                  <c:v>7.8123110607925721</c:v>
                </c:pt>
                <c:pt idx="3">
                  <c:v>3.5513073468750851</c:v>
                </c:pt>
                <c:pt idx="4">
                  <c:v>2.5958742114367599</c:v>
                </c:pt>
                <c:pt idx="5">
                  <c:v>2.2305969862867534</c:v>
                </c:pt>
                <c:pt idx="6">
                  <c:v>1.9531641907372932</c:v>
                </c:pt>
                <c:pt idx="7">
                  <c:v>1.8468338004483453</c:v>
                </c:pt>
                <c:pt idx="8">
                  <c:v>1.7260221374753701</c:v>
                </c:pt>
                <c:pt idx="9">
                  <c:v>1.6625239689392204</c:v>
                </c:pt>
                <c:pt idx="10">
                  <c:v>1.6022526638028443</c:v>
                </c:pt>
                <c:pt idx="11">
                  <c:v>1.5539742674135737</c:v>
                </c:pt>
                <c:pt idx="12">
                  <c:v>1.5109160249573388</c:v>
                </c:pt>
                <c:pt idx="13">
                  <c:v>1.4715454056168711</c:v>
                </c:pt>
                <c:pt idx="14">
                  <c:v>1.4362209045179926</c:v>
                </c:pt>
                <c:pt idx="15">
                  <c:v>1.4019654787519502</c:v>
                </c:pt>
                <c:pt idx="16">
                  <c:v>1.3630356036712363</c:v>
                </c:pt>
                <c:pt idx="17">
                  <c:v>1.3204587482267165</c:v>
                </c:pt>
                <c:pt idx="18">
                  <c:v>1.2587834114969647</c:v>
                </c:pt>
                <c:pt idx="19">
                  <c:v>1.2252973070307647</c:v>
                </c:pt>
                <c:pt idx="20">
                  <c:v>1.1912488128952856</c:v>
                </c:pt>
                <c:pt idx="21">
                  <c:v>1.1610773402389216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20-4D06-9E4B-9C0485A84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9738984"/>
        <c:axId val="569734720"/>
      </c:lineChart>
      <c:dateAx>
        <c:axId val="56973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69734720"/>
        <c:crosses val="autoZero"/>
        <c:auto val="0"/>
        <c:lblOffset val="100"/>
        <c:baseTimeUnit val="days"/>
        <c:majorUnit val="3"/>
        <c:majorTimeUnit val="days"/>
      </c:dateAx>
      <c:valAx>
        <c:axId val="569734720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69738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600"/>
              <a:t>יחס החוב לתוצר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איורים2!$B$26</c:f>
              <c:strCache>
                <c:ptCount val="1"/>
                <c:pt idx="0">
                  <c:v>שימור הגרעון המבני הקיים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1"/>
              <c:layout>
                <c:manualLayout>
                  <c:x val="-1.4957704734319658E-2"/>
                  <c:y val="-3.70608688293288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C00000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90-4CBB-8004-5DBD2662AC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איורים2!$C$25:$X$25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איורים2!$C$26:$X$26</c:f>
              <c:numCache>
                <c:formatCode>0.0</c:formatCode>
                <c:ptCount val="22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77.144780804068475</c:v>
                </c:pt>
                <c:pt idx="4" formatCode="0">
                  <c:v>77.164126756318296</c:v>
                </c:pt>
                <c:pt idx="5" formatCode="0">
                  <c:v>77.816723891770252</c:v>
                </c:pt>
                <c:pt idx="6" formatCode="0">
                  <c:v>78.666419805287674</c:v>
                </c:pt>
                <c:pt idx="7" formatCode="0">
                  <c:v>79.723543982402063</c:v>
                </c:pt>
                <c:pt idx="8" formatCode="0">
                  <c:v>80.750874502520944</c:v>
                </c:pt>
                <c:pt idx="9" formatCode="0">
                  <c:v>81.77906409648854</c:v>
                </c:pt>
                <c:pt idx="10" formatCode="0">
                  <c:v>82.789074635722343</c:v>
                </c:pt>
                <c:pt idx="11" formatCode="0">
                  <c:v>83.833499800894828</c:v>
                </c:pt>
                <c:pt idx="12" formatCode="0">
                  <c:v>85.057759620281573</c:v>
                </c:pt>
                <c:pt idx="13" formatCode="0">
                  <c:v>86.322772684773653</c:v>
                </c:pt>
                <c:pt idx="14" formatCode="0">
                  <c:v>87.632698138388747</c:v>
                </c:pt>
                <c:pt idx="15" formatCode="0">
                  <c:v>88.997935231825267</c:v>
                </c:pt>
                <c:pt idx="16" formatCode="0">
                  <c:v>90.413552198598197</c:v>
                </c:pt>
                <c:pt idx="17" formatCode="0">
                  <c:v>91.957162309328822</c:v>
                </c:pt>
                <c:pt idx="18" formatCode="0">
                  <c:v>93.534536919367483</c:v>
                </c:pt>
                <c:pt idx="19" formatCode="0">
                  <c:v>95.19414201359622</c:v>
                </c:pt>
                <c:pt idx="20" formatCode="0">
                  <c:v>96.925137245539958</c:v>
                </c:pt>
                <c:pt idx="21" formatCode="0">
                  <c:v>98.72295286474116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12-498C-B06E-221BB80A2BFE}"/>
            </c:ext>
          </c:extLst>
        </c:ser>
        <c:ser>
          <c:idx val="1"/>
          <c:order val="1"/>
          <c:tx>
            <c:strRef>
              <c:f>איורים2!$B$27</c:f>
              <c:strCache>
                <c:ptCount val="1"/>
                <c:pt idx="0">
                  <c:v>ייצוב יחס החוב לתוצר החל מ-2022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90-4CBB-8004-5DBD2662AC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איורים2!$C$25:$X$25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איורים2!$C$27:$X$27</c:f>
              <c:numCache>
                <c:formatCode>0.0</c:formatCode>
                <c:ptCount val="22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76.85105941833649</c:v>
                </c:pt>
                <c:pt idx="4" formatCode="0">
                  <c:v>76.111269439424845</c:v>
                </c:pt>
                <c:pt idx="5" formatCode="0">
                  <c:v>75.852272255147241</c:v>
                </c:pt>
                <c:pt idx="6" formatCode="0">
                  <c:v>75.699508135259904</c:v>
                </c:pt>
                <c:pt idx="7" formatCode="0">
                  <c:v>75.699461946732512</c:v>
                </c:pt>
                <c:pt idx="8" formatCode="0">
                  <c:v>75.671720111720646</c:v>
                </c:pt>
                <c:pt idx="9" formatCode="0">
                  <c:v>75.623351045241165</c:v>
                </c:pt>
                <c:pt idx="10" formatCode="0">
                  <c:v>75.543398974289801</c:v>
                </c:pt>
                <c:pt idx="11" formatCode="0">
                  <c:v>75.47309059143798</c:v>
                </c:pt>
                <c:pt idx="12" formatCode="0">
                  <c:v>75.538824012383856</c:v>
                </c:pt>
                <c:pt idx="13" formatCode="0">
                  <c:v>75.61739434431955</c:v>
                </c:pt>
                <c:pt idx="14" formatCode="0">
                  <c:v>75.697680156133785</c:v>
                </c:pt>
                <c:pt idx="15" formatCode="0">
                  <c:v>75.782796782043903</c:v>
                </c:pt>
                <c:pt idx="16" formatCode="0">
                  <c:v>75.866310408468507</c:v>
                </c:pt>
                <c:pt idx="17" formatCode="0">
                  <c:v>76.020884878291739</c:v>
                </c:pt>
                <c:pt idx="18" formatCode="0">
                  <c:v>76.149700792003031</c:v>
                </c:pt>
                <c:pt idx="19" formatCode="0">
                  <c:v>76.302308092358942</c:v>
                </c:pt>
                <c:pt idx="20" formatCode="0">
                  <c:v>76.468512591865249</c:v>
                </c:pt>
                <c:pt idx="21" formatCode="0">
                  <c:v>76.644152518883246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12-498C-B06E-221BB80A2BFE}"/>
            </c:ext>
          </c:extLst>
        </c:ser>
        <c:ser>
          <c:idx val="2"/>
          <c:order val="2"/>
          <c:tx>
            <c:strRef>
              <c:f>איורים2!$B$28</c:f>
              <c:strCache>
                <c:ptCount val="1"/>
                <c:pt idx="0">
                  <c:v>הגעה ל-60% עד 2040</c:v>
                </c:pt>
              </c:strCache>
            </c:strRef>
          </c:tx>
          <c:spPr>
            <a:ln w="34925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1"/>
              <c:layout>
                <c:manualLayout>
                  <c:x val="-1.869713091789971E-2"/>
                  <c:y val="3.70608688293288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90-4CBB-8004-5DBD2662AC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איורים2!$C$25:$X$25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איורים2!$C$28:$X$28</c:f>
              <c:numCache>
                <c:formatCode>0.0</c:formatCode>
                <c:ptCount val="22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76.611584458340104</c:v>
                </c:pt>
                <c:pt idx="4" formatCode="0">
                  <c:v>75.25129503089579</c:v>
                </c:pt>
                <c:pt idx="5" formatCode="0">
                  <c:v>74.247841767934744</c:v>
                </c:pt>
                <c:pt idx="6" formatCode="0">
                  <c:v>73.277790934865223</c:v>
                </c:pt>
                <c:pt idx="7" formatCode="0">
                  <c:v>72.418240070508972</c:v>
                </c:pt>
                <c:pt idx="8" formatCode="0">
                  <c:v>71.534013454230063</c:v>
                </c:pt>
                <c:pt idx="9" formatCode="0">
                  <c:v>70.61609760084545</c:v>
                </c:pt>
                <c:pt idx="10" formatCode="0">
                  <c:v>69.661501621231125</c:v>
                </c:pt>
                <c:pt idx="11" formatCode="0">
                  <c:v>68.703539370680119</c:v>
                </c:pt>
                <c:pt idx="12" formatCode="0">
                  <c:v>67.855976511939602</c:v>
                </c:pt>
                <c:pt idx="13" formatCode="0">
                  <c:v>67.011198762951935</c:v>
                </c:pt>
                <c:pt idx="14" formatCode="0">
                  <c:v>66.148030762770475</c:v>
                </c:pt>
                <c:pt idx="15" formatCode="0">
                  <c:v>65.268053819292916</c:v>
                </c:pt>
                <c:pt idx="16" formatCode="0">
                  <c:v>64.367519621961549</c:v>
                </c:pt>
                <c:pt idx="17" formatCode="0">
                  <c:v>63.519023767641286</c:v>
                </c:pt>
                <c:pt idx="18" formatCode="0">
                  <c:v>62.62701585323105</c:v>
                </c:pt>
                <c:pt idx="19" formatCode="0">
                  <c:v>61.745734676999504</c:v>
                </c:pt>
                <c:pt idx="20" formatCode="0">
                  <c:v>60.869998549746612</c:v>
                </c:pt>
                <c:pt idx="21" formatCode="0">
                  <c:v>60.000213469029866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12-498C-B06E-221BB80A2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9765880"/>
        <c:axId val="569771456"/>
      </c:lineChart>
      <c:dateAx>
        <c:axId val="569765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69771456"/>
        <c:crosses val="autoZero"/>
        <c:auto val="0"/>
        <c:lblOffset val="100"/>
        <c:baseTimeUnit val="days"/>
        <c:majorUnit val="3"/>
        <c:majorTimeUnit val="days"/>
      </c:dateAx>
      <c:valAx>
        <c:axId val="56977145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69765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600" dirty="0"/>
              <a:t>תשלומי הריבית</a:t>
            </a:r>
          </a:p>
        </c:rich>
      </c:tx>
      <c:layout>
        <c:manualLayout>
          <c:xMode val="edge"/>
          <c:yMode val="edge"/>
          <c:x val="0.30160091245747367"/>
          <c:y val="1.5112426936770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9.6190905016618505E-2"/>
          <c:y val="0.1361340907317182"/>
          <c:w val="0.8227824639135215"/>
          <c:h val="0.7634344374700367"/>
        </c:manualLayout>
      </c:layout>
      <c:lineChart>
        <c:grouping val="standard"/>
        <c:varyColors val="0"/>
        <c:ser>
          <c:idx val="0"/>
          <c:order val="0"/>
          <c:tx>
            <c:strRef>
              <c:f>איורים2!$B$32</c:f>
              <c:strCache>
                <c:ptCount val="1"/>
                <c:pt idx="0">
                  <c:v>שימור הגרעון המבני הקיים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C00000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35-4C48-A3AC-19E6FE6D5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איורים2!$C$31:$X$31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איורים2!$C$32:$X$32</c:f>
              <c:numCache>
                <c:formatCode>0.0</c:formatCode>
                <c:ptCount val="22"/>
                <c:pt idx="0">
                  <c:v>2.1284845413076536</c:v>
                </c:pt>
                <c:pt idx="1">
                  <c:v>2.1666156799859433</c:v>
                </c:pt>
                <c:pt idx="2">
                  <c:v>2.2407956021002255</c:v>
                </c:pt>
                <c:pt idx="3">
                  <c:v>2.2118687532793855</c:v>
                </c:pt>
                <c:pt idx="4">
                  <c:v>2.1769919365829224</c:v>
                </c:pt>
                <c:pt idx="5">
                  <c:v>2.1443796472674013</c:v>
                </c:pt>
                <c:pt idx="6">
                  <c:v>2.0892200524390088</c:v>
                </c:pt>
                <c:pt idx="7">
                  <c:v>2.1418595184647558</c:v>
                </c:pt>
                <c:pt idx="8">
                  <c:v>2.1396873030550294</c:v>
                </c:pt>
                <c:pt idx="9">
                  <c:v>2.1761692135960695</c:v>
                </c:pt>
                <c:pt idx="10">
                  <c:v>2.2006379062599364</c:v>
                </c:pt>
                <c:pt idx="11">
                  <c:v>2.2564256088713908</c:v>
                </c:pt>
                <c:pt idx="12">
                  <c:v>2.3284325436477307</c:v>
                </c:pt>
                <c:pt idx="13">
                  <c:v>2.3896664905324814</c:v>
                </c:pt>
                <c:pt idx="14">
                  <c:v>2.4798167942357341</c:v>
                </c:pt>
                <c:pt idx="15">
                  <c:v>2.5840124081021152</c:v>
                </c:pt>
                <c:pt idx="16">
                  <c:v>2.6860633823265152</c:v>
                </c:pt>
                <c:pt idx="17">
                  <c:v>2.764868789601703</c:v>
                </c:pt>
                <c:pt idx="18">
                  <c:v>2.8538165454696571</c:v>
                </c:pt>
                <c:pt idx="19">
                  <c:v>2.9681752008011304</c:v>
                </c:pt>
                <c:pt idx="20">
                  <c:v>3.0776264047229676</c:v>
                </c:pt>
                <c:pt idx="21">
                  <c:v>3.1873913027025478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69-4D4D-B41B-E72DDAFEDDEF}"/>
            </c:ext>
          </c:extLst>
        </c:ser>
        <c:ser>
          <c:idx val="1"/>
          <c:order val="1"/>
          <c:tx>
            <c:strRef>
              <c:f>איורים2!$B$33</c:f>
              <c:strCache>
                <c:ptCount val="1"/>
                <c:pt idx="0">
                  <c:v>ייצוב יחס החוב לתוצר החל מ-2022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35-4C48-A3AC-19E6FE6D5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איורים2!$C$31:$X$31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איורים2!$C$33:$X$33</c:f>
              <c:numCache>
                <c:formatCode>0.0</c:formatCode>
                <c:ptCount val="22"/>
                <c:pt idx="0">
                  <c:v>2.1284845413076536</c:v>
                </c:pt>
                <c:pt idx="1">
                  <c:v>2.1666156799859433</c:v>
                </c:pt>
                <c:pt idx="2">
                  <c:v>2.2407956021002255</c:v>
                </c:pt>
                <c:pt idx="3">
                  <c:v>2.2170462165623896</c:v>
                </c:pt>
                <c:pt idx="4">
                  <c:v>2.1735216666235684</c:v>
                </c:pt>
                <c:pt idx="5">
                  <c:v>2.1242804682058467</c:v>
                </c:pt>
                <c:pt idx="6">
                  <c:v>2.0460648791203684</c:v>
                </c:pt>
                <c:pt idx="7">
                  <c:v>2.0698284111293814</c:v>
                </c:pt>
                <c:pt idx="8">
                  <c:v>2.0362529550665123</c:v>
                </c:pt>
                <c:pt idx="9">
                  <c:v>2.0364126834065397</c:v>
                </c:pt>
                <c:pt idx="10">
                  <c:v>2.0234784686066911</c:v>
                </c:pt>
                <c:pt idx="11">
                  <c:v>2.0251866713874804</c:v>
                </c:pt>
                <c:pt idx="12">
                  <c:v>2.0322653328440499</c:v>
                </c:pt>
                <c:pt idx="13">
                  <c:v>2.0330261545453943</c:v>
                </c:pt>
                <c:pt idx="14">
                  <c:v>2.0463398600176865</c:v>
                </c:pt>
                <c:pt idx="15">
                  <c:v>2.0632094663719589</c:v>
                </c:pt>
                <c:pt idx="16">
                  <c:v>2.0736575906419863</c:v>
                </c:pt>
                <c:pt idx="17">
                  <c:v>2.0690377416362162</c:v>
                </c:pt>
                <c:pt idx="18">
                  <c:v>2.0558475339288962</c:v>
                </c:pt>
                <c:pt idx="19">
                  <c:v>2.0669069010558436</c:v>
                </c:pt>
                <c:pt idx="20">
                  <c:v>2.0723559870520636</c:v>
                </c:pt>
                <c:pt idx="21">
                  <c:v>2.0770684800622203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569-4D4D-B41B-E72DDAFEDDEF}"/>
            </c:ext>
          </c:extLst>
        </c:ser>
        <c:ser>
          <c:idx val="2"/>
          <c:order val="2"/>
          <c:tx>
            <c:strRef>
              <c:f>איורים2!$B$34</c:f>
              <c:strCache>
                <c:ptCount val="1"/>
                <c:pt idx="0">
                  <c:v>הגעה ל-60% עד 2040</c:v>
                </c:pt>
              </c:strCache>
            </c:strRef>
          </c:tx>
          <c:spPr>
            <a:ln w="34925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35-4C48-A3AC-19E6FE6D5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איורים2!$C$31:$X$31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איורים2!$C$34:$X$34</c:f>
              <c:numCache>
                <c:formatCode>0.0</c:formatCode>
                <c:ptCount val="22"/>
                <c:pt idx="0">
                  <c:v>2.1284845413076536</c:v>
                </c:pt>
                <c:pt idx="1">
                  <c:v>2.1666156799859433</c:v>
                </c:pt>
                <c:pt idx="2">
                  <c:v>2.2407956021002255</c:v>
                </c:pt>
                <c:pt idx="3">
                  <c:v>2.2212964747778501</c:v>
                </c:pt>
                <c:pt idx="4">
                  <c:v>2.1707660912965916</c:v>
                </c:pt>
                <c:pt idx="5">
                  <c:v>2.1084305173208251</c:v>
                </c:pt>
                <c:pt idx="6">
                  <c:v>2.0127627124759089</c:v>
                </c:pt>
                <c:pt idx="7">
                  <c:v>2.0154913166096873</c:v>
                </c:pt>
                <c:pt idx="8">
                  <c:v>1.9601150502903479</c:v>
                </c:pt>
                <c:pt idx="9">
                  <c:v>1.9358781197463797</c:v>
                </c:pt>
                <c:pt idx="10">
                  <c:v>1.8991635574053125</c:v>
                </c:pt>
                <c:pt idx="11">
                  <c:v>1.8650192066932272</c:v>
                </c:pt>
                <c:pt idx="12">
                  <c:v>1.8304413916433036</c:v>
                </c:pt>
                <c:pt idx="13">
                  <c:v>1.7961590287466227</c:v>
                </c:pt>
                <c:pt idx="14">
                  <c:v>1.763887481514016</c:v>
                </c:pt>
                <c:pt idx="15">
                  <c:v>1.731463828067737</c:v>
                </c:pt>
                <c:pt idx="16">
                  <c:v>1.6936330163788811</c:v>
                </c:pt>
                <c:pt idx="17">
                  <c:v>1.6517155989694758</c:v>
                </c:pt>
                <c:pt idx="18">
                  <c:v>1.5904359250607931</c:v>
                </c:pt>
                <c:pt idx="19">
                  <c:v>1.5571872182872342</c:v>
                </c:pt>
                <c:pt idx="20">
                  <c:v>1.5232811627673399</c:v>
                </c:pt>
                <c:pt idx="21">
                  <c:v>1.4931951532803269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569-4D4D-B41B-E72DDAFED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201376"/>
        <c:axId val="561202360"/>
      </c:lineChart>
      <c:dateAx>
        <c:axId val="56120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61202360"/>
        <c:crosses val="autoZero"/>
        <c:auto val="0"/>
        <c:lblOffset val="100"/>
        <c:baseTimeUnit val="days"/>
        <c:majorUnit val="3"/>
        <c:majorTimeUnit val="days"/>
      </c:dateAx>
      <c:valAx>
        <c:axId val="561202360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6120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dirty="0"/>
              <a:t>הגרעון</a:t>
            </a:r>
          </a:p>
        </c:rich>
      </c:tx>
      <c:layout>
        <c:manualLayout>
          <c:xMode val="edge"/>
          <c:yMode val="edge"/>
          <c:x val="0.4722070138558031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38456373385601555"/>
          <c:y val="0.10196120221814378"/>
          <c:w val="0.28216712448330977"/>
          <c:h val="0.63342154599096168"/>
        </c:manualLayout>
      </c:layout>
      <c:lineChart>
        <c:grouping val="standard"/>
        <c:varyColors val="0"/>
        <c:ser>
          <c:idx val="0"/>
          <c:order val="0"/>
          <c:tx>
            <c:strRef>
              <c:f>'איור 31'!$D$35</c:f>
              <c:strCache>
                <c:ptCount val="1"/>
                <c:pt idx="0">
                  <c:v>מימון כלל התוכנית באמצעות חוב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8"/>
              <c:layout>
                <c:manualLayout>
                  <c:x val="-2.0748273410781302E-2"/>
                  <c:y val="-4.7619047619047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78B-4127-9E28-F2EE556917A8}"/>
                </c:ext>
              </c:extLst>
            </c:dLbl>
            <c:dLbl>
              <c:idx val="21"/>
              <c:layout>
                <c:manualLayout>
                  <c:x val="-2.5935341763476626E-2"/>
                  <c:y val="-5.5137844611528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8B-4127-9E28-F2EE55691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31'!$E$34:$Z$34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'איור 31'!$E$35:$Z$35</c:f>
              <c:numCache>
                <c:formatCode>0.0</c:formatCode>
                <c:ptCount val="22"/>
                <c:pt idx="0">
                  <c:v>3.9</c:v>
                </c:pt>
                <c:pt idx="1">
                  <c:v>11.63813113867829</c:v>
                </c:pt>
                <c:pt idx="2">
                  <c:v>7.8123110607925721</c:v>
                </c:pt>
                <c:pt idx="3">
                  <c:v>3.9958336688857568</c:v>
                </c:pt>
                <c:pt idx="4">
                  <c:v>4.0356485471200756</c:v>
                </c:pt>
                <c:pt idx="5">
                  <c:v>4.4545142944936007</c:v>
                </c:pt>
                <c:pt idx="6">
                  <c:v>4.9299295147318567</c:v>
                </c:pt>
                <c:pt idx="7">
                  <c:v>5.5624832060092881</c:v>
                </c:pt>
                <c:pt idx="8">
                  <c:v>6.181440852880483</c:v>
                </c:pt>
                <c:pt idx="9">
                  <c:v>6.2209616550374154</c:v>
                </c:pt>
                <c:pt idx="10">
                  <c:v>6.2593318074024253</c:v>
                </c:pt>
                <c:pt idx="11">
                  <c:v>6.3322831350627844</c:v>
                </c:pt>
                <c:pt idx="12">
                  <c:v>6.3542081953035847</c:v>
                </c:pt>
                <c:pt idx="13">
                  <c:v>6.4422708403296021</c:v>
                </c:pt>
                <c:pt idx="14">
                  <c:v>6.5072157255684964</c:v>
                </c:pt>
                <c:pt idx="15">
                  <c:v>6.6553211709668982</c:v>
                </c:pt>
                <c:pt idx="16">
                  <c:v>6.809765261642621</c:v>
                </c:pt>
                <c:pt idx="17">
                  <c:v>6.948894347221378</c:v>
                </c:pt>
                <c:pt idx="18">
                  <c:v>7.1025641832035342</c:v>
                </c:pt>
                <c:pt idx="19">
                  <c:v>7.2390769368119701</c:v>
                </c:pt>
                <c:pt idx="20">
                  <c:v>7.3695714502412848</c:v>
                </c:pt>
                <c:pt idx="21">
                  <c:v>7.4939757235941302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8B-4127-9E28-F2EE556917A8}"/>
            </c:ext>
          </c:extLst>
        </c:ser>
        <c:ser>
          <c:idx val="1"/>
          <c:order val="1"/>
          <c:tx>
            <c:strRef>
              <c:f>'איור 31'!$D$36</c:f>
              <c:strCache>
                <c:ptCount val="1"/>
                <c:pt idx="0">
                  <c:v>מימון 1/3 מהתכנית באמצעות חוב, 1/3 באמצעות העלאת מסים ו-1/3 באמצעות קיצוץ הוצאות אחרות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8"/>
              <c:layout>
                <c:manualLayout>
                  <c:x val="-1.4264437969912145E-2"/>
                  <c:y val="-5.2631578947368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78B-4127-9E28-F2EE556917A8}"/>
                </c:ext>
              </c:extLst>
            </c:dLbl>
            <c:dLbl>
              <c:idx val="21"/>
              <c:layout>
                <c:manualLayout>
                  <c:x val="-2.3341807587128963E-2"/>
                  <c:y val="-2.756892230576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8B-4127-9E28-F2EE55691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31'!$E$34:$Z$34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'איור 31'!$E$36:$Z$36</c:f>
              <c:numCache>
                <c:formatCode>0.0</c:formatCode>
                <c:ptCount val="22"/>
                <c:pt idx="0">
                  <c:v>3.9</c:v>
                </c:pt>
                <c:pt idx="1">
                  <c:v>11.63813113867829</c:v>
                </c:pt>
                <c:pt idx="2">
                  <c:v>7.8123110607925721</c:v>
                </c:pt>
                <c:pt idx="3">
                  <c:v>3.9958336688857568</c:v>
                </c:pt>
                <c:pt idx="4">
                  <c:v>3.6039463478194587</c:v>
                </c:pt>
                <c:pt idx="5">
                  <c:v>3.5819059069605759</c:v>
                </c:pt>
                <c:pt idx="6">
                  <c:v>3.6051841483903169</c:v>
                </c:pt>
                <c:pt idx="7">
                  <c:v>3.7740050658445363</c:v>
                </c:pt>
                <c:pt idx="8">
                  <c:v>3.9179659409397538</c:v>
                </c:pt>
                <c:pt idx="9">
                  <c:v>3.9022515453182622</c:v>
                </c:pt>
                <c:pt idx="10">
                  <c:v>3.883872910533106</c:v>
                </c:pt>
                <c:pt idx="11">
                  <c:v>3.8882338881782736</c:v>
                </c:pt>
                <c:pt idx="12">
                  <c:v>3.8328128168911482</c:v>
                </c:pt>
                <c:pt idx="13">
                  <c:v>3.8449714082340396</c:v>
                </c:pt>
                <c:pt idx="14">
                  <c:v>3.8169164018222403</c:v>
                </c:pt>
                <c:pt idx="15">
                  <c:v>3.8628043318359877</c:v>
                </c:pt>
                <c:pt idx="16">
                  <c:v>3.9052327926163555</c:v>
                </c:pt>
                <c:pt idx="17">
                  <c:v>3.931920443202733</c:v>
                </c:pt>
                <c:pt idx="18">
                  <c:v>3.9548867932513971</c:v>
                </c:pt>
                <c:pt idx="19">
                  <c:v>3.9692434188276318</c:v>
                </c:pt>
                <c:pt idx="20">
                  <c:v>3.9764695927385896</c:v>
                </c:pt>
                <c:pt idx="21">
                  <c:v>3.9800068310282879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8B-4127-9E28-F2EE556917A8}"/>
            </c:ext>
          </c:extLst>
        </c:ser>
        <c:ser>
          <c:idx val="2"/>
          <c:order val="2"/>
          <c:tx>
            <c:strRef>
              <c:f>'איור 31'!$D$37</c:f>
              <c:strCache>
                <c:ptCount val="1"/>
                <c:pt idx="0">
                  <c:v>מימון 1/2 מהתכנית באמצעות העלאת מסים ו-1/2 באמצעות קיצוץ הוצאות אחרות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1"/>
              <c:layout>
                <c:manualLayout>
                  <c:x val="-1.5561205058086071E-2"/>
                  <c:y val="5.0125313283207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8B-4127-9E28-F2EE55691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31'!$E$34:$Z$34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'איור 31'!$E$37:$Z$37</c:f>
              <c:numCache>
                <c:formatCode>0.0</c:formatCode>
                <c:ptCount val="22"/>
                <c:pt idx="0">
                  <c:v>3.9</c:v>
                </c:pt>
                <c:pt idx="1">
                  <c:v>11.63813113867829</c:v>
                </c:pt>
                <c:pt idx="2">
                  <c:v>7.8123110607925721</c:v>
                </c:pt>
                <c:pt idx="3">
                  <c:v>3.9958336688857568</c:v>
                </c:pt>
                <c:pt idx="4">
                  <c:v>3.3913252001740788</c:v>
                </c:pt>
                <c:pt idx="5">
                  <c:v>3.1521509264035643</c:v>
                </c:pt>
                <c:pt idx="6">
                  <c:v>2.952988047290265</c:v>
                </c:pt>
                <c:pt idx="7">
                  <c:v>2.8937182162150319</c:v>
                </c:pt>
                <c:pt idx="8">
                  <c:v>2.8036841504807022</c:v>
                </c:pt>
                <c:pt idx="9">
                  <c:v>2.7601672270932323</c:v>
                </c:pt>
                <c:pt idx="10">
                  <c:v>2.7136823620326131</c:v>
                </c:pt>
                <c:pt idx="11">
                  <c:v>2.6816044446897775</c:v>
                </c:pt>
                <c:pt idx="12">
                  <c:v>2.5848459200789131</c:v>
                </c:pt>
                <c:pt idx="13">
                  <c:v>2.5598357508765321</c:v>
                </c:pt>
                <c:pt idx="14">
                  <c:v>2.4849540541917725</c:v>
                </c:pt>
                <c:pt idx="15">
                  <c:v>2.4803996574200409</c:v>
                </c:pt>
                <c:pt idx="16">
                  <c:v>2.4710738755078974</c:v>
                </c:pt>
                <c:pt idx="17">
                  <c:v>2.4526478404040208</c:v>
                </c:pt>
                <c:pt idx="18">
                  <c:v>2.4229610277596461</c:v>
                </c:pt>
                <c:pt idx="19">
                  <c:v>2.393632838457052</c:v>
                </c:pt>
                <c:pt idx="20">
                  <c:v>2.3607968200242375</c:v>
                </c:pt>
                <c:pt idx="21">
                  <c:v>2.3270646188862996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78B-4127-9E28-F2EE556917A8}"/>
            </c:ext>
          </c:extLst>
        </c:ser>
        <c:ser>
          <c:idx val="3"/>
          <c:order val="3"/>
          <c:tx>
            <c:strRef>
              <c:f>'איור 31'!$D$38</c:f>
              <c:strCache>
                <c:ptCount val="1"/>
                <c:pt idx="0">
                  <c:v>ייצוב יחס החוב לתוצר באמצעות קונסולידציה וללא רפורמות</c:v>
                </c:pt>
              </c:strCache>
            </c:strRef>
          </c:tx>
          <c:spPr>
            <a:ln w="34925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8"/>
              <c:layout>
                <c:manualLayout>
                  <c:x val="-2.0748273410781302E-2"/>
                  <c:y val="3.007518796992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78B-4127-9E28-F2EE556917A8}"/>
                </c:ext>
              </c:extLst>
            </c:dLbl>
            <c:dLbl>
              <c:idx val="21"/>
              <c:layout>
                <c:manualLayout>
                  <c:x val="-1.5561205058086071E-2"/>
                  <c:y val="-2.5062656641604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8B-4127-9E28-F2EE55691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31'!$E$34:$Z$34</c:f>
              <c:numCache>
                <c:formatCode>General</c:formatCode>
                <c:ptCount val="2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</c:numCache>
            </c:numRef>
          </c:cat>
          <c:val>
            <c:numRef>
              <c:f>'איור 31'!$E$38:$Z$38</c:f>
              <c:numCache>
                <c:formatCode>0.0</c:formatCode>
                <c:ptCount val="22"/>
                <c:pt idx="0">
                  <c:v>3.9</c:v>
                </c:pt>
                <c:pt idx="1">
                  <c:v>11.63813113867829</c:v>
                </c:pt>
                <c:pt idx="2">
                  <c:v>7.8123110607925721</c:v>
                </c:pt>
                <c:pt idx="3">
                  <c:v>3.9255386505400169</c:v>
                </c:pt>
                <c:pt idx="4">
                  <c:v>3.2042002857723646</c:v>
                </c:pt>
                <c:pt idx="5">
                  <c:v>2.9882707984573442</c:v>
                </c:pt>
                <c:pt idx="6">
                  <c:v>2.8100422360334867</c:v>
                </c:pt>
                <c:pt idx="7">
                  <c:v>2.7737979840394722</c:v>
                </c:pt>
                <c:pt idx="8">
                  <c:v>2.7042178575747866</c:v>
                </c:pt>
                <c:pt idx="9">
                  <c:v>2.6827747836737239</c:v>
                </c:pt>
                <c:pt idx="10">
                  <c:v>2.6568788875292215</c:v>
                </c:pt>
                <c:pt idx="11">
                  <c:v>2.6508100815032183</c:v>
                </c:pt>
                <c:pt idx="12">
                  <c:v>2.6532225376757124</c:v>
                </c:pt>
                <c:pt idx="13">
                  <c:v>2.6511836362066115</c:v>
                </c:pt>
                <c:pt idx="14">
                  <c:v>2.6628175077766367</c:v>
                </c:pt>
                <c:pt idx="15">
                  <c:v>2.6786792137895485</c:v>
                </c:pt>
                <c:pt idx="16">
                  <c:v>2.6885225978547602</c:v>
                </c:pt>
                <c:pt idx="17">
                  <c:v>2.6835399047261004</c:v>
                </c:pt>
                <c:pt idx="18">
                  <c:v>2.6701319905450465</c:v>
                </c:pt>
                <c:pt idx="19">
                  <c:v>2.6810607337877537</c:v>
                </c:pt>
                <c:pt idx="20">
                  <c:v>2.6864314454534295</c:v>
                </c:pt>
                <c:pt idx="21">
                  <c:v>2.6910969138652594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78B-4127-9E28-F2EE55691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4139768"/>
        <c:axId val="554134520"/>
      </c:lineChart>
      <c:dateAx>
        <c:axId val="554139768"/>
        <c:scaling>
          <c:orientation val="minMax"/>
          <c:min val="202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54134520"/>
        <c:crosses val="autoZero"/>
        <c:auto val="0"/>
        <c:lblOffset val="100"/>
        <c:baseTimeUnit val="days"/>
        <c:majorUnit val="5"/>
        <c:majorTimeUnit val="days"/>
      </c:dateAx>
      <c:valAx>
        <c:axId val="554134520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54139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dirty="0"/>
              <a:t>יחס החוב לתוצר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14798103482751987"/>
          <c:y val="0.12434504074269004"/>
          <c:w val="0.79327969599765213"/>
          <c:h val="0.75349439611159752"/>
        </c:manualLayout>
      </c:layout>
      <c:lineChart>
        <c:grouping val="standard"/>
        <c:varyColors val="0"/>
        <c:ser>
          <c:idx val="3"/>
          <c:order val="0"/>
          <c:tx>
            <c:strRef>
              <c:f>איורים2!$B$79</c:f>
              <c:strCache>
                <c:ptCount val="1"/>
                <c:pt idx="0">
                  <c:v>מימון כלל התוכנית באמצעות חוב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6"/>
              <c:layout>
                <c:manualLayout>
                  <c:x val="-6.2744286893887724E-2"/>
                  <c:y val="-3.5936354250797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48-42DC-93F9-C88A5755C100}"/>
                </c:ext>
              </c:extLst>
            </c:dLbl>
            <c:dLbl>
              <c:idx val="7"/>
              <c:layout>
                <c:manualLayout>
                  <c:x val="-5.4378381974702766E-2"/>
                  <c:y val="-4.6203884036739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48-42DC-93F9-C88A5755C100}"/>
                </c:ext>
              </c:extLst>
            </c:dLbl>
            <c:dLbl>
              <c:idx val="9"/>
              <c:layout>
                <c:manualLayout>
                  <c:x val="-8.7080718340502069E-3"/>
                  <c:y val="-4.4728164454744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48-42DC-93F9-C88A5755C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איורים2!$C$100:$X$100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76.922409966620421</c:v>
                </c:pt>
                <c:pt idx="4" formatCode="0">
                  <c:v>76.13157203094444</c:v>
                </c:pt>
                <c:pt idx="5" formatCode="0">
                  <c:v>76.581110961337302</c:v>
                </c:pt>
                <c:pt idx="6" formatCode="0">
                  <c:v>77.81407410385799</c:v>
                </c:pt>
                <c:pt idx="7" formatCode="0">
                  <c:v>90.719507661705606</c:v>
                </c:pt>
                <c:pt idx="8" formatCode="0">
                  <c:v>104.90254720213055</c:v>
                </c:pt>
                <c:pt idx="9" formatCode="0">
                  <c:v>116.9996680363985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E48-42DC-93F9-C88A5755C100}"/>
            </c:ext>
          </c:extLst>
        </c:ser>
        <c:ser>
          <c:idx val="5"/>
          <c:order val="1"/>
          <c:tx>
            <c:strRef>
              <c:f>איורים2!$B$105</c:f>
              <c:strCache>
                <c:ptCount val="1"/>
                <c:pt idx="0">
                  <c:v>מימון 1/3 מהתכנית באמצעות חוב, 1/3 באמצעות העלאת מסים ו-1/3 באמצעות קיצוץ הוצאות אחרות</c:v>
                </c:pt>
              </c:strCache>
            </c:strRef>
          </c:tx>
          <c:spPr>
            <a:ln w="34925" cap="rnd">
              <a:solidFill>
                <a:schemeClr val="accent6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7"/>
              <c:layout>
                <c:manualLayout>
                  <c:x val="-5.2224326141180243E-2"/>
                  <c:y val="-3.29971727912077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48-42DC-93F9-C88A5755C100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48-42DC-93F9-C88A5755C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איורים2!$C$126:$X$126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76.922409966620421</c:v>
                </c:pt>
                <c:pt idx="4" formatCode="0">
                  <c:v>75.851761584471234</c:v>
                </c:pt>
                <c:pt idx="5" formatCode="0">
                  <c:v>75.565886583936845</c:v>
                </c:pt>
                <c:pt idx="6" formatCode="0">
                  <c:v>75.616294568342582</c:v>
                </c:pt>
                <c:pt idx="7" formatCode="0">
                  <c:v>78.468837214412346</c:v>
                </c:pt>
                <c:pt idx="8" formatCode="0">
                  <c:v>82.315062717245198</c:v>
                </c:pt>
                <c:pt idx="9" formatCode="0">
                  <c:v>83.964088054581524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E48-42DC-93F9-C88A5755C100}"/>
            </c:ext>
          </c:extLst>
        </c:ser>
        <c:ser>
          <c:idx val="4"/>
          <c:order val="2"/>
          <c:tx>
            <c:strRef>
              <c:f>איורים2!$B$131</c:f>
              <c:strCache>
                <c:ptCount val="1"/>
                <c:pt idx="0">
                  <c:v>מימון 1/2 מהתכנית באמצעות העלאת מסים ו-1/2 באמצעות קיצוץ הוצאות אחרות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7"/>
              <c:layout>
                <c:manualLayout>
                  <c:x val="-6.2744286893887724E-2"/>
                  <c:y val="4.107011914376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48-42DC-93F9-C88A5755C100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E48-42DC-93F9-C88A5755C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איורים2!$C$152:$X$152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76.922409966620421</c:v>
                </c:pt>
                <c:pt idx="4" formatCode="0">
                  <c:v>75.71420856477431</c:v>
                </c:pt>
                <c:pt idx="5" formatCode="0">
                  <c:v>75.065903281589101</c:v>
                </c:pt>
                <c:pt idx="6" formatCode="0">
                  <c:v>74.532999562501104</c:v>
                </c:pt>
                <c:pt idx="7" formatCode="0">
                  <c:v>72.434443368247784</c:v>
                </c:pt>
                <c:pt idx="8" formatCode="0">
                  <c:v>71.121960055868584</c:v>
                </c:pt>
                <c:pt idx="9" formatCode="0">
                  <c:v>67.755815182516088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E48-42DC-93F9-C88A5755C100}"/>
            </c:ext>
          </c:extLst>
        </c:ser>
        <c:ser>
          <c:idx val="8"/>
          <c:order val="3"/>
          <c:tx>
            <c:v>ללא רפורמות</c:v>
          </c:tx>
          <c:spPr>
            <a:ln w="34925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764657213633265E-2"/>
                  <c:y val="5.6471413822682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E48-42DC-93F9-C88A5755C100}"/>
                </c:ext>
              </c:extLst>
            </c:dLbl>
            <c:dLbl>
              <c:idx val="2"/>
              <c:layout>
                <c:manualLayout>
                  <c:x val="-5.8561334434295224E-2"/>
                  <c:y val="-5.6471413822682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E48-42DC-93F9-C88A5755C100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E48-42DC-93F9-C88A5755C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איורים2!$C$48:$X$48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76.85105941833649</c:v>
                </c:pt>
                <c:pt idx="4" formatCode="0">
                  <c:v>76.111269439424845</c:v>
                </c:pt>
                <c:pt idx="5" formatCode="0">
                  <c:v>75.852272255147241</c:v>
                </c:pt>
                <c:pt idx="6" formatCode="0">
                  <c:v>75.699508135259904</c:v>
                </c:pt>
                <c:pt idx="7" formatCode="0">
                  <c:v>75.47309059143798</c:v>
                </c:pt>
                <c:pt idx="8" formatCode="0">
                  <c:v>75.866310408468507</c:v>
                </c:pt>
                <c:pt idx="9" formatCode="0">
                  <c:v>76.644152518883246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D-6E48-42DC-93F9-C88A5755C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2383696"/>
        <c:axId val="282392552"/>
        <c:extLst/>
      </c:lineChart>
      <c:dateAx>
        <c:axId val="282383696"/>
        <c:scaling>
          <c:orientation val="minMax"/>
          <c:min val="2020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82392552"/>
        <c:crosses val="autoZero"/>
        <c:auto val="0"/>
        <c:lblOffset val="100"/>
        <c:baseTimeUnit val="days"/>
        <c:majorUnit val="5"/>
        <c:majorTimeUnit val="days"/>
      </c:dateAx>
      <c:valAx>
        <c:axId val="282392552"/>
        <c:scaling>
          <c:orientation val="minMax"/>
          <c:min val="4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8238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/>
              <a:t>מדד התוצר הריאלי</a:t>
            </a:r>
          </a:p>
        </c:rich>
      </c:tx>
      <c:layout>
        <c:manualLayout>
          <c:xMode val="edge"/>
          <c:yMode val="edge"/>
          <c:x val="0.2927712478287605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4.8386824014277921E-2"/>
          <c:y val="8.7785556411898155E-2"/>
          <c:w val="0.80764128363468224"/>
          <c:h val="0.62441906482223786"/>
        </c:manualLayout>
      </c:layout>
      <c:lineChart>
        <c:grouping val="standard"/>
        <c:varyColors val="0"/>
        <c:ser>
          <c:idx val="3"/>
          <c:order val="0"/>
          <c:tx>
            <c:strRef>
              <c:f>איורים2!$B$79</c:f>
              <c:strCache>
                <c:ptCount val="1"/>
                <c:pt idx="0">
                  <c:v>מימון כלל התוכנית באמצעות חוב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6"/>
              <c:layout>
                <c:manualLayout>
                  <c:x val="-6.2744286893887724E-2"/>
                  <c:y val="-3.5936354250797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C3-4CE7-9D28-79F6252D2F11}"/>
                </c:ext>
              </c:extLst>
            </c:dLbl>
            <c:dLbl>
              <c:idx val="7"/>
              <c:layout>
                <c:manualLayout>
                  <c:x val="-5.4378381974702766E-2"/>
                  <c:y val="-4.6203884036739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C3-4CE7-9D28-79F6252D2F11}"/>
                </c:ext>
              </c:extLst>
            </c:dLbl>
            <c:dLbl>
              <c:idx val="9"/>
              <c:layout>
                <c:manualLayout>
                  <c:x val="0"/>
                  <c:y val="-3.4434274691776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C3-4CE7-9D28-79F6252D2F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איורים2!$C$104:$X$104</c:f>
              <c:numCache>
                <c:formatCode>0.00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0.99999998483993457</c:v>
                </c:pt>
                <c:pt idx="4">
                  <c:v>1.0123460109212461</c:v>
                </c:pt>
                <c:pt idx="5">
                  <c:v>1.0232749879954837</c:v>
                </c:pt>
                <c:pt idx="6">
                  <c:v>1.0336604720972846</c:v>
                </c:pt>
                <c:pt idx="7">
                  <c:v>1.0733695082256236</c:v>
                </c:pt>
                <c:pt idx="8">
                  <c:v>1.1038207784972764</c:v>
                </c:pt>
                <c:pt idx="9">
                  <c:v>1.1714192109070667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FC3-4CE7-9D28-79F6252D2F11}"/>
            </c:ext>
          </c:extLst>
        </c:ser>
        <c:ser>
          <c:idx val="5"/>
          <c:order val="1"/>
          <c:tx>
            <c:strRef>
              <c:f>איורים2!$B$105</c:f>
              <c:strCache>
                <c:ptCount val="1"/>
                <c:pt idx="0">
                  <c:v>מימון 1/3 מהתכנית באמצעות חוב, 1/3 באמצעות העלאת מסים ו-1/3 באמצעות קיצוץ הוצאות אחרות</c:v>
                </c:pt>
              </c:strCache>
            </c:strRef>
          </c:tx>
          <c:spPr>
            <a:ln w="34925" cap="rnd">
              <a:solidFill>
                <a:schemeClr val="accent6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9"/>
              <c:layout>
                <c:manualLayout>
                  <c:x val="0"/>
                  <c:y val="-2.2136319444713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C3-4CE7-9D28-79F6252D2F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איורים2!$C$130:$X$130</c:f>
              <c:numCache>
                <c:formatCode>0.00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0.99999998483993457</c:v>
                </c:pt>
                <c:pt idx="4">
                  <c:v>1.0101302650234967</c:v>
                </c:pt>
                <c:pt idx="5">
                  <c:v>1.0191050604504737</c:v>
                </c:pt>
                <c:pt idx="6">
                  <c:v>1.0278032935126373</c:v>
                </c:pt>
                <c:pt idx="7">
                  <c:v>1.06644817602298</c:v>
                </c:pt>
                <c:pt idx="8">
                  <c:v>1.092810261469686</c:v>
                </c:pt>
                <c:pt idx="9">
                  <c:v>1.1551552802788976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FC3-4CE7-9D28-79F6252D2F11}"/>
            </c:ext>
          </c:extLst>
        </c:ser>
        <c:ser>
          <c:idx val="4"/>
          <c:order val="2"/>
          <c:tx>
            <c:strRef>
              <c:f>איורים2!$B$131</c:f>
              <c:strCache>
                <c:ptCount val="1"/>
                <c:pt idx="0">
                  <c:v>מימון 1/2 מהתכנית באמצעות העלאת מסים ו-1/2 באמצעות קיצוץ הוצאות אחרות</c:v>
                </c:pt>
              </c:strCache>
            </c:strRef>
          </c:tx>
          <c:spPr>
            <a:ln w="3492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7"/>
              <c:layout>
                <c:manualLayout>
                  <c:x val="-6.2744286893887724E-2"/>
                  <c:y val="4.107011914376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C3-4CE7-9D28-79F6252D2F11}"/>
                </c:ext>
              </c:extLst>
            </c:dLbl>
            <c:dLbl>
              <c:idx val="9"/>
              <c:layout>
                <c:manualLayout>
                  <c:x val="0"/>
                  <c:y val="2.5553463882693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C3-4CE7-9D28-79F6252D2F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איורים2!$C$156:$X$156</c:f>
              <c:numCache>
                <c:formatCode>0.00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0.99999998483993457</c:v>
                </c:pt>
                <c:pt idx="4">
                  <c:v>1.009038927491769</c:v>
                </c:pt>
                <c:pt idx="5">
                  <c:v>1.0170551170641906</c:v>
                </c:pt>
                <c:pt idx="6">
                  <c:v>1.0249293888314028</c:v>
                </c:pt>
                <c:pt idx="7">
                  <c:v>1.0630680293577359</c:v>
                </c:pt>
                <c:pt idx="8">
                  <c:v>1.0874390894694215</c:v>
                </c:pt>
                <c:pt idx="9">
                  <c:v>1.1472386739498526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FC3-4CE7-9D28-79F6252D2F11}"/>
            </c:ext>
          </c:extLst>
        </c:ser>
        <c:ser>
          <c:idx val="8"/>
          <c:order val="3"/>
          <c:spPr>
            <a:ln w="34925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764657213633265E-2"/>
                  <c:y val="5.6471413822682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C3-4CE7-9D28-79F6252D2F11}"/>
                </c:ext>
              </c:extLst>
            </c:dLbl>
            <c:dLbl>
              <c:idx val="2"/>
              <c:layout>
                <c:manualLayout>
                  <c:x val="-5.8561334434295224E-2"/>
                  <c:y val="-5.6471413822682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FC3-4CE7-9D28-79F6252D2F11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FC3-4CE7-9D28-79F6252D2F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איורים2!$C$1:$X$1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איורים2!$C$52:$X$52</c:f>
              <c:numCache>
                <c:formatCode>0.00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C-8FC3-4CE7-9D28-79F6252D2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2383696"/>
        <c:axId val="282392552"/>
        <c:extLst/>
      </c:lineChart>
      <c:dateAx>
        <c:axId val="282383696"/>
        <c:scaling>
          <c:orientation val="minMax"/>
          <c:min val="2020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82392552"/>
        <c:crosses val="autoZero"/>
        <c:auto val="0"/>
        <c:lblOffset val="100"/>
        <c:baseTimeUnit val="days"/>
        <c:majorUnit val="5"/>
        <c:majorTimeUnit val="days"/>
      </c:dateAx>
      <c:valAx>
        <c:axId val="282392552"/>
        <c:scaling>
          <c:orientation val="minMax"/>
          <c:min val="0.95000000000000007"/>
        </c:scaling>
        <c:delete val="0"/>
        <c:axPos val="l"/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8238369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/>
              <a:t>יחס החוב לתוצר</a:t>
            </a:r>
          </a:p>
          <a:p>
            <a:pPr>
              <a:defRPr/>
            </a:pPr>
            <a:r>
              <a:rPr lang="he-IL"/>
              <a:t>מודל צמיחה מהירה</a:t>
            </a:r>
          </a:p>
        </c:rich>
      </c:tx>
      <c:layout>
        <c:manualLayout>
          <c:xMode val="edge"/>
          <c:yMode val="edge"/>
          <c:x val="0.18180778456750676"/>
          <c:y val="1.16942802078451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3.0855957309983174E-2"/>
          <c:y val="0.11966729312403945"/>
          <c:w val="0.45996697322443453"/>
          <c:h val="0.59679097901383138"/>
        </c:manualLayout>
      </c:layout>
      <c:lineChart>
        <c:grouping val="standard"/>
        <c:varyColors val="0"/>
        <c:ser>
          <c:idx val="3"/>
          <c:order val="0"/>
          <c:tx>
            <c:strRef>
              <c:f>'איור 31'!$B$79</c:f>
              <c:strCache>
                <c:ptCount val="1"/>
                <c:pt idx="0">
                  <c:v>מימון כלל התוכנית באמצעות חוב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6"/>
              <c:layout>
                <c:manualLayout>
                  <c:x val="-6.2744286893887724E-2"/>
                  <c:y val="-3.5936354250797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7F-4796-8F7A-F496A3AC7172}"/>
                </c:ext>
              </c:extLst>
            </c:dLbl>
            <c:dLbl>
              <c:idx val="7"/>
              <c:layout>
                <c:manualLayout>
                  <c:x val="-5.4378381974702766E-2"/>
                  <c:y val="-4.6203884036739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7F-4796-8F7A-F496A3AC7172}"/>
                </c:ext>
              </c:extLst>
            </c:dLbl>
            <c:dLbl>
              <c:idx val="9"/>
              <c:layout>
                <c:manualLayout>
                  <c:x val="-1.7837669184473402E-2"/>
                  <c:y val="-4.2099408748242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7F-4796-8F7A-F496A3AC71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31'!$C$1:$X$1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'איור 31'!$C$100:$X$100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77.21596580310684</c:v>
                </c:pt>
                <c:pt idx="4" formatCode="0">
                  <c:v>78.140438716743148</c:v>
                </c:pt>
                <c:pt idx="5" formatCode="0">
                  <c:v>79.502622640748868</c:v>
                </c:pt>
                <c:pt idx="6" formatCode="0">
                  <c:v>81.365106473277109</c:v>
                </c:pt>
                <c:pt idx="7" formatCode="0">
                  <c:v>97.07639443545952</c:v>
                </c:pt>
                <c:pt idx="8" formatCode="0">
                  <c:v>113.83032513145754</c:v>
                </c:pt>
                <c:pt idx="9" formatCode="0">
                  <c:v>128.32352003612237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7F-4796-8F7A-F496A3AC7172}"/>
            </c:ext>
          </c:extLst>
        </c:ser>
        <c:ser>
          <c:idx val="5"/>
          <c:order val="1"/>
          <c:tx>
            <c:strRef>
              <c:f>'איור 31'!$B$105</c:f>
              <c:strCache>
                <c:ptCount val="1"/>
                <c:pt idx="0">
                  <c:v>מימון 1/3 מהתכנית באמצעות חוב, 1/3 באמצעות העלאת מסים ו-1/3 באמצעות קיצוץ הוצאות אחרות</c:v>
                </c:pt>
              </c:strCache>
            </c:strRef>
          </c:tx>
          <c:spPr>
            <a:ln w="34925" cap="rnd">
              <a:solidFill>
                <a:schemeClr val="accent6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7"/>
              <c:layout>
                <c:manualLayout>
                  <c:x val="-5.2224326141180243E-2"/>
                  <c:y val="-3.29971727912077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7F-4796-8F7A-F496A3AC7172}"/>
                </c:ext>
              </c:extLst>
            </c:dLbl>
            <c:dLbl>
              <c:idx val="9"/>
              <c:layout>
                <c:manualLayout>
                  <c:x val="-1.7837669184473402E-2"/>
                  <c:y val="-4.8529789567412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7F-4796-8F7A-F496A3AC71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31'!$C$1:$X$1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'איור 31'!$C$126:$X$126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77.21596580310684</c:v>
                </c:pt>
                <c:pt idx="4" formatCode="0">
                  <c:v>77.86555083431189</c:v>
                </c:pt>
                <c:pt idx="5" formatCode="0">
                  <c:v>78.495153007925879</c:v>
                </c:pt>
                <c:pt idx="6" formatCode="0">
                  <c:v>79.180932986708441</c:v>
                </c:pt>
                <c:pt idx="7" formatCode="0">
                  <c:v>84.9515715711795</c:v>
                </c:pt>
                <c:pt idx="8" formatCode="0">
                  <c:v>91.597760972840291</c:v>
                </c:pt>
                <c:pt idx="9" formatCode="0">
                  <c:v>95.762669949895766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7F-4796-8F7A-F496A3AC7172}"/>
            </c:ext>
          </c:extLst>
        </c:ser>
        <c:ser>
          <c:idx val="4"/>
          <c:order val="2"/>
          <c:tx>
            <c:strRef>
              <c:f>'איור 31'!$B$131</c:f>
              <c:strCache>
                <c:ptCount val="1"/>
                <c:pt idx="0">
                  <c:v>מימון 1/2 מהתכנית באמצעות העלאת מסים ו-1/2 באמצעות קיצוץ הוצאות אחרות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7"/>
              <c:layout>
                <c:manualLayout>
                  <c:x val="-6.2744286893887724E-2"/>
                  <c:y val="4.107011914376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7F-4796-8F7A-F496A3AC7172}"/>
                </c:ext>
              </c:extLst>
            </c:dLbl>
            <c:dLbl>
              <c:idx val="9"/>
              <c:layout>
                <c:manualLayout>
                  <c:x val="-1.5600436210267795E-4"/>
                  <c:y val="1.262503441525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7F-4796-8F7A-F496A3AC71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31'!$C$1:$X$1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'איור 31'!$C$152:$X$152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77.21596580310684</c:v>
                </c:pt>
                <c:pt idx="4" formatCode="0">
                  <c:v>77.730433853903691</c:v>
                </c:pt>
                <c:pt idx="5" formatCode="0">
                  <c:v>77.999007216356745</c:v>
                </c:pt>
                <c:pt idx="6" formatCode="0">
                  <c:v>78.104000815976619</c:v>
                </c:pt>
                <c:pt idx="7" formatCode="0">
                  <c:v>78.967916250436687</c:v>
                </c:pt>
                <c:pt idx="8" formatCode="0">
                  <c:v>80.573743268865684</c:v>
                </c:pt>
                <c:pt idx="9" formatCode="0">
                  <c:v>79.744655274528554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87F-4796-8F7A-F496A3AC7172}"/>
            </c:ext>
          </c:extLst>
        </c:ser>
        <c:ser>
          <c:idx val="8"/>
          <c:order val="3"/>
          <c:spPr>
            <a:ln w="34925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9"/>
              <c:layout>
                <c:manualLayout>
                  <c:x val="-2.5482384549248651E-3"/>
                  <c:y val="-8.57570641846074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87F-4796-8F7A-F496A3AC71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31'!$C$1:$X$1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'איור 31'!$C$22:$X$22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77.144780804068475</c:v>
                </c:pt>
                <c:pt idx="4" formatCode="0">
                  <c:v>78.138620260576658</c:v>
                </c:pt>
                <c:pt idx="5" formatCode="0">
                  <c:v>78.804660846065417</c:v>
                </c:pt>
                <c:pt idx="6" formatCode="0">
                  <c:v>79.296865813350678</c:v>
                </c:pt>
                <c:pt idx="7" formatCode="0">
                  <c:v>82.110417924036156</c:v>
                </c:pt>
                <c:pt idx="8" formatCode="0">
                  <c:v>85.52708014935007</c:v>
                </c:pt>
                <c:pt idx="9" formatCode="0">
                  <c:v>89.399896539577242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B-E87F-4796-8F7A-F496A3AC7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2383696"/>
        <c:axId val="282392552"/>
        <c:extLst/>
      </c:lineChart>
      <c:dateAx>
        <c:axId val="282383696"/>
        <c:scaling>
          <c:orientation val="minMax"/>
          <c:min val="2020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82392552"/>
        <c:crosses val="autoZero"/>
        <c:auto val="0"/>
        <c:lblOffset val="100"/>
        <c:baseTimeUnit val="days"/>
        <c:majorUnit val="5"/>
        <c:majorTimeUnit val="days"/>
      </c:dateAx>
      <c:valAx>
        <c:axId val="282392552"/>
        <c:scaling>
          <c:orientation val="minMax"/>
          <c:max val="150"/>
          <c:min val="4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823836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08430154690114"/>
          <c:y val="0.84922628984687865"/>
          <c:w val="0.61460321218499414"/>
          <c:h val="0.13674057390370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/>
              <a:t>יצוא השירותים ללא תיירות</a:t>
            </a:r>
          </a:p>
        </c:rich>
      </c:tx>
      <c:layout>
        <c:manualLayout>
          <c:xMode val="edge"/>
          <c:yMode val="edge"/>
          <c:x val="0.28786878137996069"/>
          <c:y val="1.794738159837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10454330708661418"/>
          <c:y val="0.18729981522640676"/>
          <c:w val="0.84968667979002621"/>
          <c:h val="0.59623834261252884"/>
        </c:manualLayout>
      </c:layout>
      <c:lineChart>
        <c:grouping val="standard"/>
        <c:varyColors val="0"/>
        <c:ser>
          <c:idx val="0"/>
          <c:order val="0"/>
          <c:tx>
            <c:strRef>
              <c:f>'איור ב''-9'!$B$3</c:f>
              <c:strCache>
                <c:ptCount val="1"/>
                <c:pt idx="0">
                  <c:v>ישראל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9"/>
              <c:layout>
                <c:manualLayout>
                  <c:x val="-0.1839375220897729"/>
                  <c:y val="-2.8029705372126321E-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2C-464F-B603-FF6A5A55F1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'איור ב''-9'!$A$4:$A$39</c:f>
              <c:numCache>
                <c:formatCode>m/d/yyyy</c:formatCode>
                <c:ptCount val="36"/>
                <c:pt idx="0">
                  <c:v>40999</c:v>
                </c:pt>
                <c:pt idx="1">
                  <c:v>41090</c:v>
                </c:pt>
                <c:pt idx="2">
                  <c:v>41182</c:v>
                </c:pt>
                <c:pt idx="3">
                  <c:v>41274</c:v>
                </c:pt>
                <c:pt idx="4">
                  <c:v>41364</c:v>
                </c:pt>
                <c:pt idx="5">
                  <c:v>41455</c:v>
                </c:pt>
                <c:pt idx="6">
                  <c:v>41547</c:v>
                </c:pt>
                <c:pt idx="7">
                  <c:v>41639</c:v>
                </c:pt>
                <c:pt idx="8">
                  <c:v>41729</c:v>
                </c:pt>
                <c:pt idx="9">
                  <c:v>41820</c:v>
                </c:pt>
                <c:pt idx="10">
                  <c:v>41912</c:v>
                </c:pt>
                <c:pt idx="11">
                  <c:v>42004</c:v>
                </c:pt>
                <c:pt idx="12">
                  <c:v>42094</c:v>
                </c:pt>
                <c:pt idx="13">
                  <c:v>42185</c:v>
                </c:pt>
                <c:pt idx="14">
                  <c:v>42277</c:v>
                </c:pt>
                <c:pt idx="15">
                  <c:v>42369</c:v>
                </c:pt>
                <c:pt idx="16">
                  <c:v>42460</c:v>
                </c:pt>
                <c:pt idx="17">
                  <c:v>42551</c:v>
                </c:pt>
                <c:pt idx="18">
                  <c:v>42643</c:v>
                </c:pt>
                <c:pt idx="19">
                  <c:v>42735</c:v>
                </c:pt>
                <c:pt idx="20">
                  <c:v>42825</c:v>
                </c:pt>
                <c:pt idx="21">
                  <c:v>42916</c:v>
                </c:pt>
                <c:pt idx="22">
                  <c:v>43008</c:v>
                </c:pt>
                <c:pt idx="23">
                  <c:v>43100</c:v>
                </c:pt>
                <c:pt idx="24">
                  <c:v>43190</c:v>
                </c:pt>
                <c:pt idx="25">
                  <c:v>43281</c:v>
                </c:pt>
                <c:pt idx="26">
                  <c:v>43373</c:v>
                </c:pt>
                <c:pt idx="27">
                  <c:v>43465</c:v>
                </c:pt>
                <c:pt idx="28">
                  <c:v>43555</c:v>
                </c:pt>
                <c:pt idx="29">
                  <c:v>43646</c:v>
                </c:pt>
                <c:pt idx="30">
                  <c:v>43738</c:v>
                </c:pt>
                <c:pt idx="31">
                  <c:v>43830</c:v>
                </c:pt>
                <c:pt idx="32">
                  <c:v>43921</c:v>
                </c:pt>
                <c:pt idx="33">
                  <c:v>44012</c:v>
                </c:pt>
                <c:pt idx="34">
                  <c:v>44104</c:v>
                </c:pt>
                <c:pt idx="35">
                  <c:v>44196</c:v>
                </c:pt>
              </c:numCache>
            </c:numRef>
          </c:cat>
          <c:val>
            <c:numRef>
              <c:f>'איור ב''-9'!$B$4:$B$39</c:f>
              <c:numCache>
                <c:formatCode>0.0</c:formatCode>
                <c:ptCount val="36"/>
                <c:pt idx="0">
                  <c:v>100</c:v>
                </c:pt>
                <c:pt idx="1">
                  <c:v>108.47508621015835</c:v>
                </c:pt>
                <c:pt idx="2">
                  <c:v>109.64146743321184</c:v>
                </c:pt>
                <c:pt idx="3">
                  <c:v>109.91182461570217</c:v>
                </c:pt>
                <c:pt idx="4">
                  <c:v>112.06084775761572</c:v>
                </c:pt>
                <c:pt idx="5">
                  <c:v>115.11208054324793</c:v>
                </c:pt>
                <c:pt idx="6">
                  <c:v>114.63968821958304</c:v>
                </c:pt>
                <c:pt idx="7">
                  <c:v>119.54086174701006</c:v>
                </c:pt>
                <c:pt idx="8">
                  <c:v>122.49443926333413</c:v>
                </c:pt>
                <c:pt idx="9">
                  <c:v>121.19674921884747</c:v>
                </c:pt>
                <c:pt idx="10">
                  <c:v>124.77708904309796</c:v>
                </c:pt>
                <c:pt idx="11">
                  <c:v>123.5814713660434</c:v>
                </c:pt>
                <c:pt idx="12">
                  <c:v>121.63997330624294</c:v>
                </c:pt>
                <c:pt idx="13">
                  <c:v>121.12224038453223</c:v>
                </c:pt>
                <c:pt idx="14">
                  <c:v>122.93510280610464</c:v>
                </c:pt>
                <c:pt idx="15">
                  <c:v>128.31260743796963</c:v>
                </c:pt>
                <c:pt idx="16">
                  <c:v>121.19625662336661</c:v>
                </c:pt>
                <c:pt idx="17">
                  <c:v>126.25524394065907</c:v>
                </c:pt>
                <c:pt idx="18">
                  <c:v>126.8732133002683</c:v>
                </c:pt>
                <c:pt idx="19">
                  <c:v>126.62189441751295</c:v>
                </c:pt>
                <c:pt idx="20">
                  <c:v>127.81914813028284</c:v>
                </c:pt>
                <c:pt idx="21">
                  <c:v>133.91972859178847</c:v>
                </c:pt>
                <c:pt idx="22">
                  <c:v>137.95810526995459</c:v>
                </c:pt>
                <c:pt idx="23">
                  <c:v>146.1942870346727</c:v>
                </c:pt>
                <c:pt idx="24">
                  <c:v>154.73790112918584</c:v>
                </c:pt>
                <c:pt idx="25">
                  <c:v>151.03020355933151</c:v>
                </c:pt>
                <c:pt idx="26">
                  <c:v>154.55402300984085</c:v>
                </c:pt>
                <c:pt idx="27">
                  <c:v>155.53638967808604</c:v>
                </c:pt>
                <c:pt idx="28">
                  <c:v>158.01389507938356</c:v>
                </c:pt>
                <c:pt idx="29">
                  <c:v>163.41552459475292</c:v>
                </c:pt>
                <c:pt idx="30">
                  <c:v>164.48903015247529</c:v>
                </c:pt>
                <c:pt idx="31">
                  <c:v>169.13817366695611</c:v>
                </c:pt>
                <c:pt idx="32">
                  <c:v>174.52457991957124</c:v>
                </c:pt>
                <c:pt idx="33">
                  <c:v>178.75880216960937</c:v>
                </c:pt>
                <c:pt idx="34">
                  <c:v>186.10898710708665</c:v>
                </c:pt>
                <c:pt idx="35">
                  <c:v>191.90813720933789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2C-464F-B603-FF6A5A55F19A}"/>
            </c:ext>
          </c:extLst>
        </c:ser>
        <c:ser>
          <c:idx val="1"/>
          <c:order val="1"/>
          <c:tx>
            <c:strRef>
              <c:f>'איור ב''-9'!$C$3</c:f>
              <c:strCache>
                <c:ptCount val="1"/>
                <c:pt idx="0">
                  <c:v>OECD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30"/>
              <c:layout>
                <c:manualLayout>
                  <c:x val="-0.18705594881663937"/>
                  <c:y val="7.8454782284128832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2C-464F-B603-FF6A5A55F1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'איור ב''-9'!$A$4:$A$39</c:f>
              <c:numCache>
                <c:formatCode>m/d/yyyy</c:formatCode>
                <c:ptCount val="36"/>
                <c:pt idx="0">
                  <c:v>40999</c:v>
                </c:pt>
                <c:pt idx="1">
                  <c:v>41090</c:v>
                </c:pt>
                <c:pt idx="2">
                  <c:v>41182</c:v>
                </c:pt>
                <c:pt idx="3">
                  <c:v>41274</c:v>
                </c:pt>
                <c:pt idx="4">
                  <c:v>41364</c:v>
                </c:pt>
                <c:pt idx="5">
                  <c:v>41455</c:v>
                </c:pt>
                <c:pt idx="6">
                  <c:v>41547</c:v>
                </c:pt>
                <c:pt idx="7">
                  <c:v>41639</c:v>
                </c:pt>
                <c:pt idx="8">
                  <c:v>41729</c:v>
                </c:pt>
                <c:pt idx="9">
                  <c:v>41820</c:v>
                </c:pt>
                <c:pt idx="10">
                  <c:v>41912</c:v>
                </c:pt>
                <c:pt idx="11">
                  <c:v>42004</c:v>
                </c:pt>
                <c:pt idx="12">
                  <c:v>42094</c:v>
                </c:pt>
                <c:pt idx="13">
                  <c:v>42185</c:v>
                </c:pt>
                <c:pt idx="14">
                  <c:v>42277</c:v>
                </c:pt>
                <c:pt idx="15">
                  <c:v>42369</c:v>
                </c:pt>
                <c:pt idx="16">
                  <c:v>42460</c:v>
                </c:pt>
                <c:pt idx="17">
                  <c:v>42551</c:v>
                </c:pt>
                <c:pt idx="18">
                  <c:v>42643</c:v>
                </c:pt>
                <c:pt idx="19">
                  <c:v>42735</c:v>
                </c:pt>
                <c:pt idx="20">
                  <c:v>42825</c:v>
                </c:pt>
                <c:pt idx="21">
                  <c:v>42916</c:v>
                </c:pt>
                <c:pt idx="22">
                  <c:v>43008</c:v>
                </c:pt>
                <c:pt idx="23">
                  <c:v>43100</c:v>
                </c:pt>
                <c:pt idx="24">
                  <c:v>43190</c:v>
                </c:pt>
                <c:pt idx="25">
                  <c:v>43281</c:v>
                </c:pt>
                <c:pt idx="26">
                  <c:v>43373</c:v>
                </c:pt>
                <c:pt idx="27">
                  <c:v>43465</c:v>
                </c:pt>
                <c:pt idx="28">
                  <c:v>43555</c:v>
                </c:pt>
                <c:pt idx="29">
                  <c:v>43646</c:v>
                </c:pt>
                <c:pt idx="30">
                  <c:v>43738</c:v>
                </c:pt>
                <c:pt idx="31">
                  <c:v>43830</c:v>
                </c:pt>
                <c:pt idx="32">
                  <c:v>43921</c:v>
                </c:pt>
                <c:pt idx="33">
                  <c:v>44012</c:v>
                </c:pt>
                <c:pt idx="34">
                  <c:v>44104</c:v>
                </c:pt>
                <c:pt idx="35">
                  <c:v>44196</c:v>
                </c:pt>
              </c:numCache>
            </c:numRef>
          </c:cat>
          <c:val>
            <c:numRef>
              <c:f>'איור ב''-9'!$C$4:$C$39</c:f>
              <c:numCache>
                <c:formatCode>0.0</c:formatCode>
                <c:ptCount val="36"/>
                <c:pt idx="0">
                  <c:v>100</c:v>
                </c:pt>
                <c:pt idx="1">
                  <c:v>100.88902279772591</c:v>
                </c:pt>
                <c:pt idx="2">
                  <c:v>101.4683206612789</c:v>
                </c:pt>
                <c:pt idx="3">
                  <c:v>101.99677358678518</c:v>
                </c:pt>
                <c:pt idx="4">
                  <c:v>102.63494090118536</c:v>
                </c:pt>
                <c:pt idx="5">
                  <c:v>104.22634309080227</c:v>
                </c:pt>
                <c:pt idx="6">
                  <c:v>105.02710171730251</c:v>
                </c:pt>
                <c:pt idx="7">
                  <c:v>105.73737496077909</c:v>
                </c:pt>
                <c:pt idx="8">
                  <c:v>108.28859975663792</c:v>
                </c:pt>
                <c:pt idx="9">
                  <c:v>109.8606593005522</c:v>
                </c:pt>
                <c:pt idx="10">
                  <c:v>111.80447245571153</c:v>
                </c:pt>
                <c:pt idx="11">
                  <c:v>113.59728485842757</c:v>
                </c:pt>
                <c:pt idx="12">
                  <c:v>115.86133041734655</c:v>
                </c:pt>
                <c:pt idx="13">
                  <c:v>115.95187643165565</c:v>
                </c:pt>
                <c:pt idx="14">
                  <c:v>116.27744802446782</c:v>
                </c:pt>
                <c:pt idx="15">
                  <c:v>118.19228546644941</c:v>
                </c:pt>
                <c:pt idx="16">
                  <c:v>118.34614801666459</c:v>
                </c:pt>
                <c:pt idx="17">
                  <c:v>119.20678983121211</c:v>
                </c:pt>
                <c:pt idx="18">
                  <c:v>120.78146000201019</c:v>
                </c:pt>
                <c:pt idx="19">
                  <c:v>122.47534642752728</c:v>
                </c:pt>
                <c:pt idx="20">
                  <c:v>123.53347782354636</c:v>
                </c:pt>
                <c:pt idx="21">
                  <c:v>125.38246683345372</c:v>
                </c:pt>
                <c:pt idx="22">
                  <c:v>127.00174282763236</c:v>
                </c:pt>
                <c:pt idx="23">
                  <c:v>127.96075651908268</c:v>
                </c:pt>
                <c:pt idx="24">
                  <c:v>129.98205757786778</c:v>
                </c:pt>
                <c:pt idx="25">
                  <c:v>131.30082437672743</c:v>
                </c:pt>
                <c:pt idx="26">
                  <c:v>132.75223203770875</c:v>
                </c:pt>
                <c:pt idx="27">
                  <c:v>134.10317944469898</c:v>
                </c:pt>
                <c:pt idx="28">
                  <c:v>134.67762522642786</c:v>
                </c:pt>
                <c:pt idx="29">
                  <c:v>136.88815787402311</c:v>
                </c:pt>
                <c:pt idx="30">
                  <c:v>137.1313386544488</c:v>
                </c:pt>
                <c:pt idx="31">
                  <c:v>136.69480797911729</c:v>
                </c:pt>
                <c:pt idx="32">
                  <c:v>134.85048771688045</c:v>
                </c:pt>
                <c:pt idx="33">
                  <c:v>125.25989819918902</c:v>
                </c:pt>
                <c:pt idx="34">
                  <c:v>131.55367612061519</c:v>
                </c:pt>
                <c:pt idx="35">
                  <c:v>131.13363414172045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B2C-464F-B603-FF6A5A55F19A}"/>
            </c:ext>
          </c:extLst>
        </c:ser>
        <c:ser>
          <c:idx val="2"/>
          <c:order val="2"/>
          <c:tx>
            <c:strRef>
              <c:f>'איור ב''-9'!$D$3</c:f>
              <c:strCache>
                <c:ptCount val="1"/>
                <c:pt idx="0">
                  <c:v>ארה"ב</c:v>
                </c:pt>
              </c:strCache>
            </c:strRef>
          </c:tx>
          <c:spPr>
            <a:ln w="76200" cap="rnd">
              <a:solidFill>
                <a:srgbClr val="7030A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'איור ב''-9'!$A$4:$A$39</c:f>
              <c:numCache>
                <c:formatCode>m/d/yyyy</c:formatCode>
                <c:ptCount val="36"/>
                <c:pt idx="0">
                  <c:v>40999</c:v>
                </c:pt>
                <c:pt idx="1">
                  <c:v>41090</c:v>
                </c:pt>
                <c:pt idx="2">
                  <c:v>41182</c:v>
                </c:pt>
                <c:pt idx="3">
                  <c:v>41274</c:v>
                </c:pt>
                <c:pt idx="4">
                  <c:v>41364</c:v>
                </c:pt>
                <c:pt idx="5">
                  <c:v>41455</c:v>
                </c:pt>
                <c:pt idx="6">
                  <c:v>41547</c:v>
                </c:pt>
                <c:pt idx="7">
                  <c:v>41639</c:v>
                </c:pt>
                <c:pt idx="8">
                  <c:v>41729</c:v>
                </c:pt>
                <c:pt idx="9">
                  <c:v>41820</c:v>
                </c:pt>
                <c:pt idx="10">
                  <c:v>41912</c:v>
                </c:pt>
                <c:pt idx="11">
                  <c:v>42004</c:v>
                </c:pt>
                <c:pt idx="12">
                  <c:v>42094</c:v>
                </c:pt>
                <c:pt idx="13">
                  <c:v>42185</c:v>
                </c:pt>
                <c:pt idx="14">
                  <c:v>42277</c:v>
                </c:pt>
                <c:pt idx="15">
                  <c:v>42369</c:v>
                </c:pt>
                <c:pt idx="16">
                  <c:v>42460</c:v>
                </c:pt>
                <c:pt idx="17">
                  <c:v>42551</c:v>
                </c:pt>
                <c:pt idx="18">
                  <c:v>42643</c:v>
                </c:pt>
                <c:pt idx="19">
                  <c:v>42735</c:v>
                </c:pt>
                <c:pt idx="20">
                  <c:v>42825</c:v>
                </c:pt>
                <c:pt idx="21">
                  <c:v>42916</c:v>
                </c:pt>
                <c:pt idx="22">
                  <c:v>43008</c:v>
                </c:pt>
                <c:pt idx="23">
                  <c:v>43100</c:v>
                </c:pt>
                <c:pt idx="24">
                  <c:v>43190</c:v>
                </c:pt>
                <c:pt idx="25">
                  <c:v>43281</c:v>
                </c:pt>
                <c:pt idx="26">
                  <c:v>43373</c:v>
                </c:pt>
                <c:pt idx="27">
                  <c:v>43465</c:v>
                </c:pt>
                <c:pt idx="28">
                  <c:v>43555</c:v>
                </c:pt>
                <c:pt idx="29">
                  <c:v>43646</c:v>
                </c:pt>
                <c:pt idx="30">
                  <c:v>43738</c:v>
                </c:pt>
                <c:pt idx="31">
                  <c:v>43830</c:v>
                </c:pt>
                <c:pt idx="32">
                  <c:v>43921</c:v>
                </c:pt>
                <c:pt idx="33">
                  <c:v>44012</c:v>
                </c:pt>
                <c:pt idx="34">
                  <c:v>44104</c:v>
                </c:pt>
                <c:pt idx="35">
                  <c:v>44196</c:v>
                </c:pt>
              </c:numCache>
            </c:numRef>
          </c:cat>
          <c:val>
            <c:numRef>
              <c:f>'איור ב''-9'!$D$4:$D$39</c:f>
              <c:numCache>
                <c:formatCode>0.0</c:formatCode>
                <c:ptCount val="36"/>
                <c:pt idx="0">
                  <c:v>100</c:v>
                </c:pt>
                <c:pt idx="1">
                  <c:v>100.85475821655005</c:v>
                </c:pt>
                <c:pt idx="2">
                  <c:v>101.11928160888267</c:v>
                </c:pt>
                <c:pt idx="3">
                  <c:v>102.9419233601666</c:v>
                </c:pt>
                <c:pt idx="4">
                  <c:v>103.22357541299922</c:v>
                </c:pt>
                <c:pt idx="5">
                  <c:v>103.55702172972263</c:v>
                </c:pt>
                <c:pt idx="6">
                  <c:v>104.17759576817525</c:v>
                </c:pt>
                <c:pt idx="7">
                  <c:v>104.97809287267727</c:v>
                </c:pt>
                <c:pt idx="8">
                  <c:v>106.52671255260266</c:v>
                </c:pt>
                <c:pt idx="9">
                  <c:v>107.71436755592755</c:v>
                </c:pt>
                <c:pt idx="10">
                  <c:v>106.91687415374498</c:v>
                </c:pt>
                <c:pt idx="11">
                  <c:v>108.2291764905854</c:v>
                </c:pt>
                <c:pt idx="12">
                  <c:v>108.30514229967253</c:v>
                </c:pt>
                <c:pt idx="13">
                  <c:v>107.67969523208363</c:v>
                </c:pt>
                <c:pt idx="14">
                  <c:v>107.12432021028422</c:v>
                </c:pt>
                <c:pt idx="15">
                  <c:v>107.78413121692587</c:v>
                </c:pt>
                <c:pt idx="16">
                  <c:v>106.51591943506969</c:v>
                </c:pt>
                <c:pt idx="17">
                  <c:v>108.10036836247774</c:v>
                </c:pt>
                <c:pt idx="18">
                  <c:v>109.85827695454741</c:v>
                </c:pt>
                <c:pt idx="19">
                  <c:v>107.73953233020104</c:v>
                </c:pt>
                <c:pt idx="20">
                  <c:v>112.26903769184119</c:v>
                </c:pt>
                <c:pt idx="21">
                  <c:v>113.90432203042131</c:v>
                </c:pt>
                <c:pt idx="22">
                  <c:v>114.59844498928778</c:v>
                </c:pt>
                <c:pt idx="23">
                  <c:v>115.36688274900442</c:v>
                </c:pt>
                <c:pt idx="24">
                  <c:v>117.75796396652015</c:v>
                </c:pt>
                <c:pt idx="25">
                  <c:v>114.81747028619807</c:v>
                </c:pt>
                <c:pt idx="26">
                  <c:v>115.18020645489402</c:v>
                </c:pt>
                <c:pt idx="27">
                  <c:v>115.20983723606595</c:v>
                </c:pt>
                <c:pt idx="28">
                  <c:v>115.69422370429157</c:v>
                </c:pt>
                <c:pt idx="29">
                  <c:v>117.09514137571716</c:v>
                </c:pt>
                <c:pt idx="30">
                  <c:v>116.14628555418587</c:v>
                </c:pt>
                <c:pt idx="31">
                  <c:v>117.59868163201914</c:v>
                </c:pt>
                <c:pt idx="32">
                  <c:v>117.57595705713747</c:v>
                </c:pt>
                <c:pt idx="33">
                  <c:v>110.18650006871216</c:v>
                </c:pt>
                <c:pt idx="34">
                  <c:v>110.03558556772528</c:v>
                </c:pt>
                <c:pt idx="35">
                  <c:v>111.22184373827328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B2C-464F-B603-FF6A5A55F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816256"/>
        <c:axId val="68818048"/>
      </c:lineChart>
      <c:dateAx>
        <c:axId val="68816256"/>
        <c:scaling>
          <c:orientation val="minMax"/>
          <c:max val="44166"/>
        </c:scaling>
        <c:delete val="0"/>
        <c:axPos val="b"/>
        <c:numFmt formatCode="yyyy" sourceLinked="0"/>
        <c:majorTickMark val="in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68818048"/>
        <c:crosses val="autoZero"/>
        <c:auto val="1"/>
        <c:lblOffset val="100"/>
        <c:baseTimeUnit val="months"/>
        <c:majorUnit val="12"/>
        <c:majorTimeUnit val="months"/>
      </c:dateAx>
      <c:valAx>
        <c:axId val="68818048"/>
        <c:scaling>
          <c:orientation val="minMax"/>
          <c:max val="200"/>
          <c:min val="1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688162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8267474833203459E-2"/>
          <c:y val="0.90508502136328084"/>
          <c:w val="0.89695702381867837"/>
          <c:h val="9.49149786367191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400"/>
              <a:t>יחס החוב לתוצר</a:t>
            </a:r>
          </a:p>
          <a:p>
            <a:pPr>
              <a:defRPr sz="1400"/>
            </a:pPr>
            <a:r>
              <a:rPr lang="he-IL" sz="1400"/>
              <a:t>מודל הבסיס</a:t>
            </a:r>
          </a:p>
        </c:rich>
      </c:tx>
      <c:layout>
        <c:manualLayout>
          <c:xMode val="edge"/>
          <c:yMode val="edge"/>
          <c:x val="0.4084702415965830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4.0726109993143626E-2"/>
          <c:y val="0.13042803420691146"/>
          <c:w val="0.91217011935526759"/>
          <c:h val="0.71980249223770765"/>
        </c:manualLayout>
      </c:layout>
      <c:lineChart>
        <c:grouping val="standard"/>
        <c:varyColors val="0"/>
        <c:ser>
          <c:idx val="3"/>
          <c:order val="0"/>
          <c:tx>
            <c:strRef>
              <c:f>'איור 21'!$B$79</c:f>
              <c:strCache>
                <c:ptCount val="1"/>
                <c:pt idx="0">
                  <c:v>מימון כלל התוכנית באמצעות חוב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6"/>
              <c:layout>
                <c:manualLayout>
                  <c:x val="-6.2744286893887724E-2"/>
                  <c:y val="-3.5936354250797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33-4E52-A627-B4BAC655ABBD}"/>
                </c:ext>
              </c:extLst>
            </c:dLbl>
            <c:dLbl>
              <c:idx val="7"/>
              <c:layout>
                <c:manualLayout>
                  <c:x val="-5.4378381974702766E-2"/>
                  <c:y val="-4.6203884036739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33-4E52-A627-B4BAC655ABBD}"/>
                </c:ext>
              </c:extLst>
            </c:dLbl>
            <c:dLbl>
              <c:idx val="9"/>
              <c:layout>
                <c:manualLayout>
                  <c:x val="-1.0768244278045394E-2"/>
                  <c:y val="-5.2455119134857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33-4E52-A627-B4BAC655AB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21'!$C$1:$X$1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'איור 21'!$C$100:$X$100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77.21596580310684</c:v>
                </c:pt>
                <c:pt idx="4" formatCode="0">
                  <c:v>77.186137816218391</c:v>
                </c:pt>
                <c:pt idx="5" formatCode="0">
                  <c:v>78.541671629140424</c:v>
                </c:pt>
                <c:pt idx="6" formatCode="0">
                  <c:v>80.763554975258231</c:v>
                </c:pt>
                <c:pt idx="7" formatCode="0">
                  <c:v>98.996136040165638</c:v>
                </c:pt>
                <c:pt idx="8" formatCode="0">
                  <c:v>119.66340222710711</c:v>
                </c:pt>
                <c:pt idx="9" formatCode="0">
                  <c:v>140.19660868259706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C33-4E52-A627-B4BAC655ABBD}"/>
            </c:ext>
          </c:extLst>
        </c:ser>
        <c:ser>
          <c:idx val="5"/>
          <c:order val="1"/>
          <c:tx>
            <c:strRef>
              <c:f>'איור 21'!$B$105</c:f>
              <c:strCache>
                <c:ptCount val="1"/>
                <c:pt idx="0">
                  <c:v>מימון 1/3 מהתכנית באמצעות חוב, 1/3 באמצעות העלאת מסים ו-1/3 באמצעות קיצוץ הוצאות אחרות</c:v>
                </c:pt>
              </c:strCache>
            </c:strRef>
          </c:tx>
          <c:spPr>
            <a:ln w="34925" cap="rnd">
              <a:solidFill>
                <a:schemeClr val="accent6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7"/>
              <c:layout>
                <c:manualLayout>
                  <c:x val="-5.2224326141180243E-2"/>
                  <c:y val="-3.29971727912077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33-4E52-A627-B4BAC655ABBD}"/>
                </c:ext>
              </c:extLst>
            </c:dLbl>
            <c:dLbl>
              <c:idx val="9"/>
              <c:layout>
                <c:manualLayout>
                  <c:x val="0"/>
                  <c:y val="-2.0463432289604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33-4E52-A627-B4BAC655AB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21'!$C$1:$X$1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'איור 21'!$C$126:$X$126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77.21596580310684</c:v>
                </c:pt>
                <c:pt idx="4" formatCode="0">
                  <c:v>76.907030935791141</c:v>
                </c:pt>
                <c:pt idx="5" formatCode="0">
                  <c:v>77.528909447123112</c:v>
                </c:pt>
                <c:pt idx="6" formatCode="0">
                  <c:v>78.570606837810146</c:v>
                </c:pt>
                <c:pt idx="7" formatCode="0">
                  <c:v>86.686471595173572</c:v>
                </c:pt>
                <c:pt idx="8" formatCode="0">
                  <c:v>96.575645965988656</c:v>
                </c:pt>
                <c:pt idx="9" formatCode="0">
                  <c:v>105.12375733831703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C33-4E52-A627-B4BAC655ABBD}"/>
            </c:ext>
          </c:extLst>
        </c:ser>
        <c:ser>
          <c:idx val="4"/>
          <c:order val="2"/>
          <c:tx>
            <c:strRef>
              <c:f>'איור 21'!$B$131</c:f>
              <c:strCache>
                <c:ptCount val="1"/>
                <c:pt idx="0">
                  <c:v>מימון 1/2 מהתכנית באמצעות העלאת מסים ו-1/2 באמצעות קיצוץ הוצאות אחרות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7"/>
              <c:layout>
                <c:manualLayout>
                  <c:x val="-6.2744286893887724E-2"/>
                  <c:y val="4.107011914376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33-4E52-A627-B4BAC655ABBD}"/>
                </c:ext>
              </c:extLst>
            </c:dLbl>
            <c:dLbl>
              <c:idx val="9"/>
              <c:layout>
                <c:manualLayout>
                  <c:x val="1.2585139625682933E-2"/>
                  <c:y val="1.028612850776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33-4E52-A627-B4BAC655AB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21'!$C$1:$X$1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'איור 21'!$C$152:$X$152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77.21596580310684</c:v>
                </c:pt>
                <c:pt idx="4" formatCode="0">
                  <c:v>76.76982565002136</c:v>
                </c:pt>
                <c:pt idx="5" formatCode="0">
                  <c:v>77.030128732635518</c:v>
                </c:pt>
                <c:pt idx="6" formatCode="0">
                  <c:v>77.48927153516307</c:v>
                </c:pt>
                <c:pt idx="7" formatCode="0">
                  <c:v>80.611368690938093</c:v>
                </c:pt>
                <c:pt idx="8" formatCode="0">
                  <c:v>85.119993978097128</c:v>
                </c:pt>
                <c:pt idx="9" formatCode="0">
                  <c:v>87.844560555945591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33-4E52-A627-B4BAC655ABBD}"/>
            </c:ext>
          </c:extLst>
        </c:ser>
        <c:ser>
          <c:idx val="8"/>
          <c:order val="3"/>
          <c:spPr>
            <a:ln w="34925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33-4E52-A627-B4BAC655AB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21'!$C$1:$X$1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</c:numCache>
            </c:numRef>
          </c:cat>
          <c:val>
            <c:numRef>
              <c:f>'איור 21'!$C$22:$X$22</c:f>
              <c:numCache>
                <c:formatCode>0.0</c:formatCode>
                <c:ptCount val="10"/>
                <c:pt idx="0">
                  <c:v>60</c:v>
                </c:pt>
                <c:pt idx="1">
                  <c:v>72.426282484727523</c:v>
                </c:pt>
                <c:pt idx="2" formatCode="0">
                  <c:v>76.64401702709057</c:v>
                </c:pt>
                <c:pt idx="3" formatCode="0">
                  <c:v>77.144780804068475</c:v>
                </c:pt>
                <c:pt idx="4" formatCode="0">
                  <c:v>77.164126756318296</c:v>
                </c:pt>
                <c:pt idx="5" formatCode="0">
                  <c:v>77.816723891770252</c:v>
                </c:pt>
                <c:pt idx="6" formatCode="0">
                  <c:v>78.666419805287674</c:v>
                </c:pt>
                <c:pt idx="7" formatCode="0">
                  <c:v>83.833499800894828</c:v>
                </c:pt>
                <c:pt idx="8" formatCode="0">
                  <c:v>90.413552198598197</c:v>
                </c:pt>
                <c:pt idx="9" formatCode="0">
                  <c:v>98.72295286474116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B-4C33-4E52-A627-B4BAC655A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2383696"/>
        <c:axId val="282392552"/>
        <c:extLst/>
      </c:lineChart>
      <c:dateAx>
        <c:axId val="282383696"/>
        <c:scaling>
          <c:orientation val="minMax"/>
          <c:min val="2020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82392552"/>
        <c:crosses val="autoZero"/>
        <c:auto val="0"/>
        <c:lblOffset val="100"/>
        <c:baseTimeUnit val="days"/>
        <c:majorUnit val="5"/>
        <c:majorTimeUnit val="days"/>
      </c:dateAx>
      <c:valAx>
        <c:axId val="282392552"/>
        <c:scaling>
          <c:orientation val="minMax"/>
          <c:max val="150"/>
          <c:min val="4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2823836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/>
              <a:t> אחוז השינוי בפדיון לפי ענף</a:t>
            </a:r>
          </a:p>
          <a:p>
            <a:pPr>
              <a:defRPr/>
            </a:pPr>
            <a:r>
              <a:rPr lang="he-IL"/>
              <a:t> הממוצע ב- 2020 ביחס לתקופה המקבילה אשתקד </a:t>
            </a:r>
          </a:p>
        </c:rich>
      </c:tx>
      <c:layout>
        <c:manualLayout>
          <c:xMode val="edge"/>
          <c:yMode val="edge"/>
          <c:x val="0.2290467273114978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80A-41CF-A527-6058F7386779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0A-41CF-A527-6058F7386779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80A-41CF-A527-6058F7386779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80A-41CF-A527-6058F7386779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80A-41CF-A527-6058F7386779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80A-41CF-A527-6058F73867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גיליון1!$A$1:$A$12</c:f>
              <c:strCache>
                <c:ptCount val="12"/>
                <c:pt idx="0">
                  <c:v>מידע ותקשורת</c:v>
                </c:pt>
                <c:pt idx="1">
                  <c:v>חשמל ומים</c:v>
                </c:pt>
                <c:pt idx="2">
                  <c:v>פעילות מקצועית, מדעית וטכנית</c:v>
                </c:pt>
                <c:pt idx="3">
                  <c:v>חקלאות, תעשייה, כרייה וחציבה</c:v>
                </c:pt>
                <c:pt idx="4">
                  <c:v>פעילות פיננסית וביטוח</c:v>
                </c:pt>
                <c:pt idx="5">
                  <c:v> מכירה בסיטונות ובקמעונות</c:v>
                </c:pt>
                <c:pt idx="6">
                  <c:v>נדל"ן</c:v>
                </c:pt>
                <c:pt idx="7">
                  <c:v>תחבורה ואחסון</c:v>
                </c:pt>
                <c:pt idx="8">
                  <c:v>שירותי מנהל ותמיכה</c:v>
                </c:pt>
                <c:pt idx="9">
                  <c:v>שירותים אחרים</c:v>
                </c:pt>
                <c:pt idx="10">
                  <c:v>אומנויות, בידור ופנאי</c:v>
                </c:pt>
                <c:pt idx="11">
                  <c:v>שירותי אירוח ואוכל</c:v>
                </c:pt>
              </c:strCache>
            </c:strRef>
          </c:cat>
          <c:val>
            <c:numRef>
              <c:f>גיליון1!$B$1:$B$12</c:f>
              <c:numCache>
                <c:formatCode>0</c:formatCode>
                <c:ptCount val="12"/>
                <c:pt idx="0">
                  <c:v>4.0577075485317984</c:v>
                </c:pt>
                <c:pt idx="1">
                  <c:v>3.7890766252676631</c:v>
                </c:pt>
                <c:pt idx="2">
                  <c:v>2.6131267073102102</c:v>
                </c:pt>
                <c:pt idx="3">
                  <c:v>1.8901792451756578</c:v>
                </c:pt>
                <c:pt idx="4">
                  <c:v>1.2569722065182258</c:v>
                </c:pt>
                <c:pt idx="5">
                  <c:v>1.1136904517849699</c:v>
                </c:pt>
                <c:pt idx="6">
                  <c:v>-6.050774800162297</c:v>
                </c:pt>
                <c:pt idx="7">
                  <c:v>-20.152868676241834</c:v>
                </c:pt>
                <c:pt idx="8">
                  <c:v>-23.430377151569186</c:v>
                </c:pt>
                <c:pt idx="9">
                  <c:v>-36.713693966543644</c:v>
                </c:pt>
                <c:pt idx="10">
                  <c:v>-36.713693966543644</c:v>
                </c:pt>
                <c:pt idx="11">
                  <c:v>-43.497478157964423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80A-41CF-A527-6058F7386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66391400"/>
        <c:axId val="566388448"/>
      </c:barChart>
      <c:catAx>
        <c:axId val="566391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66388448"/>
        <c:crosses val="autoZero"/>
        <c:auto val="1"/>
        <c:lblAlgn val="ctr"/>
        <c:lblOffset val="100"/>
        <c:noMultiLvlLbl val="0"/>
      </c:catAx>
      <c:valAx>
        <c:axId val="56638844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566391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2"/>
          <c:tx>
            <c:v>Lockdowns</c:v>
          </c:tx>
          <c:spPr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c:spPr>
          <c:cat>
            <c:numRef>
              <c:f>'כרטיסי אשראי'!$A$3:$A$1995</c:f>
              <c:numCache>
                <c:formatCode>m/d/yyyy</c:formatCode>
                <c:ptCount val="1993"/>
                <c:pt idx="0">
                  <c:v>42375</c:v>
                </c:pt>
                <c:pt idx="1">
                  <c:v>42376</c:v>
                </c:pt>
                <c:pt idx="2">
                  <c:v>42377</c:v>
                </c:pt>
                <c:pt idx="3">
                  <c:v>42378</c:v>
                </c:pt>
                <c:pt idx="4">
                  <c:v>42379</c:v>
                </c:pt>
                <c:pt idx="5">
                  <c:v>42380</c:v>
                </c:pt>
                <c:pt idx="6">
                  <c:v>42381</c:v>
                </c:pt>
                <c:pt idx="7">
                  <c:v>42382</c:v>
                </c:pt>
                <c:pt idx="8">
                  <c:v>42383</c:v>
                </c:pt>
                <c:pt idx="9">
                  <c:v>42384</c:v>
                </c:pt>
                <c:pt idx="10">
                  <c:v>42385</c:v>
                </c:pt>
                <c:pt idx="11">
                  <c:v>42386</c:v>
                </c:pt>
                <c:pt idx="12">
                  <c:v>42387</c:v>
                </c:pt>
                <c:pt idx="13">
                  <c:v>42388</c:v>
                </c:pt>
                <c:pt idx="14">
                  <c:v>42389</c:v>
                </c:pt>
                <c:pt idx="15">
                  <c:v>42390</c:v>
                </c:pt>
                <c:pt idx="16">
                  <c:v>42391</c:v>
                </c:pt>
                <c:pt idx="17">
                  <c:v>42392</c:v>
                </c:pt>
                <c:pt idx="18">
                  <c:v>42393</c:v>
                </c:pt>
                <c:pt idx="19">
                  <c:v>42394</c:v>
                </c:pt>
                <c:pt idx="20">
                  <c:v>42395</c:v>
                </c:pt>
                <c:pt idx="21">
                  <c:v>42396</c:v>
                </c:pt>
                <c:pt idx="22">
                  <c:v>42397</c:v>
                </c:pt>
                <c:pt idx="23">
                  <c:v>42398</c:v>
                </c:pt>
                <c:pt idx="24">
                  <c:v>42399</c:v>
                </c:pt>
                <c:pt idx="25">
                  <c:v>42400</c:v>
                </c:pt>
                <c:pt idx="26">
                  <c:v>42401</c:v>
                </c:pt>
                <c:pt idx="27">
                  <c:v>42402</c:v>
                </c:pt>
                <c:pt idx="28">
                  <c:v>42403</c:v>
                </c:pt>
                <c:pt idx="29">
                  <c:v>42404</c:v>
                </c:pt>
                <c:pt idx="30">
                  <c:v>42405</c:v>
                </c:pt>
                <c:pt idx="31">
                  <c:v>42406</c:v>
                </c:pt>
                <c:pt idx="32">
                  <c:v>42407</c:v>
                </c:pt>
                <c:pt idx="33">
                  <c:v>42408</c:v>
                </c:pt>
                <c:pt idx="34">
                  <c:v>42409</c:v>
                </c:pt>
                <c:pt idx="35">
                  <c:v>42410</c:v>
                </c:pt>
                <c:pt idx="36">
                  <c:v>42411</c:v>
                </c:pt>
                <c:pt idx="37">
                  <c:v>42412</c:v>
                </c:pt>
                <c:pt idx="38">
                  <c:v>42413</c:v>
                </c:pt>
                <c:pt idx="39">
                  <c:v>42414</c:v>
                </c:pt>
                <c:pt idx="40">
                  <c:v>42415</c:v>
                </c:pt>
                <c:pt idx="41">
                  <c:v>42416</c:v>
                </c:pt>
                <c:pt idx="42">
                  <c:v>42417</c:v>
                </c:pt>
                <c:pt idx="43">
                  <c:v>42418</c:v>
                </c:pt>
                <c:pt idx="44">
                  <c:v>42419</c:v>
                </c:pt>
                <c:pt idx="45">
                  <c:v>42420</c:v>
                </c:pt>
                <c:pt idx="46">
                  <c:v>42421</c:v>
                </c:pt>
                <c:pt idx="47">
                  <c:v>42422</c:v>
                </c:pt>
                <c:pt idx="48">
                  <c:v>42423</c:v>
                </c:pt>
                <c:pt idx="49">
                  <c:v>42424</c:v>
                </c:pt>
                <c:pt idx="50">
                  <c:v>42425</c:v>
                </c:pt>
                <c:pt idx="51">
                  <c:v>42426</c:v>
                </c:pt>
                <c:pt idx="52">
                  <c:v>42427</c:v>
                </c:pt>
                <c:pt idx="53">
                  <c:v>42428</c:v>
                </c:pt>
                <c:pt idx="54">
                  <c:v>42429</c:v>
                </c:pt>
                <c:pt idx="55">
                  <c:v>42430</c:v>
                </c:pt>
                <c:pt idx="56">
                  <c:v>42431</c:v>
                </c:pt>
                <c:pt idx="57">
                  <c:v>42432</c:v>
                </c:pt>
                <c:pt idx="58">
                  <c:v>42433</c:v>
                </c:pt>
                <c:pt idx="59">
                  <c:v>42434</c:v>
                </c:pt>
                <c:pt idx="60">
                  <c:v>42435</c:v>
                </c:pt>
                <c:pt idx="61">
                  <c:v>42436</c:v>
                </c:pt>
                <c:pt idx="62">
                  <c:v>42437</c:v>
                </c:pt>
                <c:pt idx="63">
                  <c:v>42438</c:v>
                </c:pt>
                <c:pt idx="64">
                  <c:v>42439</c:v>
                </c:pt>
                <c:pt idx="65">
                  <c:v>42440</c:v>
                </c:pt>
                <c:pt idx="66">
                  <c:v>42441</c:v>
                </c:pt>
                <c:pt idx="67">
                  <c:v>42442</c:v>
                </c:pt>
                <c:pt idx="68">
                  <c:v>42443</c:v>
                </c:pt>
                <c:pt idx="69">
                  <c:v>42444</c:v>
                </c:pt>
                <c:pt idx="70">
                  <c:v>42445</c:v>
                </c:pt>
                <c:pt idx="71">
                  <c:v>42446</c:v>
                </c:pt>
                <c:pt idx="72">
                  <c:v>42447</c:v>
                </c:pt>
                <c:pt idx="73">
                  <c:v>42448</c:v>
                </c:pt>
                <c:pt idx="74">
                  <c:v>42449</c:v>
                </c:pt>
                <c:pt idx="75">
                  <c:v>42450</c:v>
                </c:pt>
                <c:pt idx="76">
                  <c:v>42451</c:v>
                </c:pt>
                <c:pt idx="77">
                  <c:v>42452</c:v>
                </c:pt>
                <c:pt idx="78">
                  <c:v>42453</c:v>
                </c:pt>
                <c:pt idx="79">
                  <c:v>42454</c:v>
                </c:pt>
                <c:pt idx="80">
                  <c:v>42455</c:v>
                </c:pt>
                <c:pt idx="81">
                  <c:v>42456</c:v>
                </c:pt>
                <c:pt idx="82">
                  <c:v>42457</c:v>
                </c:pt>
                <c:pt idx="83">
                  <c:v>42458</c:v>
                </c:pt>
                <c:pt idx="84">
                  <c:v>42459</c:v>
                </c:pt>
                <c:pt idx="85">
                  <c:v>42460</c:v>
                </c:pt>
                <c:pt idx="86">
                  <c:v>42461</c:v>
                </c:pt>
                <c:pt idx="87">
                  <c:v>42462</c:v>
                </c:pt>
                <c:pt idx="88">
                  <c:v>42463</c:v>
                </c:pt>
                <c:pt idx="89">
                  <c:v>42464</c:v>
                </c:pt>
                <c:pt idx="90">
                  <c:v>42465</c:v>
                </c:pt>
                <c:pt idx="91">
                  <c:v>42466</c:v>
                </c:pt>
                <c:pt idx="92">
                  <c:v>42467</c:v>
                </c:pt>
                <c:pt idx="93">
                  <c:v>42468</c:v>
                </c:pt>
                <c:pt idx="94">
                  <c:v>42469</c:v>
                </c:pt>
                <c:pt idx="95">
                  <c:v>42470</c:v>
                </c:pt>
                <c:pt idx="96">
                  <c:v>42471</c:v>
                </c:pt>
                <c:pt idx="97">
                  <c:v>42472</c:v>
                </c:pt>
                <c:pt idx="98">
                  <c:v>42473</c:v>
                </c:pt>
                <c:pt idx="99">
                  <c:v>42474</c:v>
                </c:pt>
                <c:pt idx="100">
                  <c:v>42475</c:v>
                </c:pt>
                <c:pt idx="101">
                  <c:v>42476</c:v>
                </c:pt>
                <c:pt idx="102">
                  <c:v>42477</c:v>
                </c:pt>
                <c:pt idx="103">
                  <c:v>42478</c:v>
                </c:pt>
                <c:pt idx="104">
                  <c:v>42479</c:v>
                </c:pt>
                <c:pt idx="105">
                  <c:v>42480</c:v>
                </c:pt>
                <c:pt idx="106">
                  <c:v>42481</c:v>
                </c:pt>
                <c:pt idx="107">
                  <c:v>42482</c:v>
                </c:pt>
                <c:pt idx="108">
                  <c:v>42483</c:v>
                </c:pt>
                <c:pt idx="109">
                  <c:v>42484</c:v>
                </c:pt>
                <c:pt idx="110">
                  <c:v>42485</c:v>
                </c:pt>
                <c:pt idx="111">
                  <c:v>42486</c:v>
                </c:pt>
                <c:pt idx="112">
                  <c:v>42487</c:v>
                </c:pt>
                <c:pt idx="113">
                  <c:v>42488</c:v>
                </c:pt>
                <c:pt idx="114">
                  <c:v>42489</c:v>
                </c:pt>
                <c:pt idx="115">
                  <c:v>42490</c:v>
                </c:pt>
                <c:pt idx="116">
                  <c:v>42491</c:v>
                </c:pt>
                <c:pt idx="117">
                  <c:v>42492</c:v>
                </c:pt>
                <c:pt idx="118">
                  <c:v>42493</c:v>
                </c:pt>
                <c:pt idx="119">
                  <c:v>42494</c:v>
                </c:pt>
                <c:pt idx="120">
                  <c:v>42495</c:v>
                </c:pt>
                <c:pt idx="121">
                  <c:v>42496</c:v>
                </c:pt>
                <c:pt idx="122">
                  <c:v>42497</c:v>
                </c:pt>
                <c:pt idx="123">
                  <c:v>42498</c:v>
                </c:pt>
                <c:pt idx="124">
                  <c:v>42499</c:v>
                </c:pt>
                <c:pt idx="125">
                  <c:v>42500</c:v>
                </c:pt>
                <c:pt idx="126">
                  <c:v>42501</c:v>
                </c:pt>
                <c:pt idx="127">
                  <c:v>42502</c:v>
                </c:pt>
                <c:pt idx="128">
                  <c:v>42503</c:v>
                </c:pt>
                <c:pt idx="129">
                  <c:v>42504</c:v>
                </c:pt>
                <c:pt idx="130">
                  <c:v>42505</c:v>
                </c:pt>
                <c:pt idx="131">
                  <c:v>42506</c:v>
                </c:pt>
                <c:pt idx="132">
                  <c:v>42507</c:v>
                </c:pt>
                <c:pt idx="133">
                  <c:v>42508</c:v>
                </c:pt>
                <c:pt idx="134">
                  <c:v>42509</c:v>
                </c:pt>
                <c:pt idx="135">
                  <c:v>42510</c:v>
                </c:pt>
                <c:pt idx="136">
                  <c:v>42511</c:v>
                </c:pt>
                <c:pt idx="137">
                  <c:v>42512</c:v>
                </c:pt>
                <c:pt idx="138">
                  <c:v>42513</c:v>
                </c:pt>
                <c:pt idx="139">
                  <c:v>42514</c:v>
                </c:pt>
                <c:pt idx="140">
                  <c:v>42515</c:v>
                </c:pt>
                <c:pt idx="141">
                  <c:v>42516</c:v>
                </c:pt>
                <c:pt idx="142">
                  <c:v>42517</c:v>
                </c:pt>
                <c:pt idx="143">
                  <c:v>42518</c:v>
                </c:pt>
                <c:pt idx="144">
                  <c:v>42519</c:v>
                </c:pt>
                <c:pt idx="145">
                  <c:v>42520</c:v>
                </c:pt>
                <c:pt idx="146">
                  <c:v>42521</c:v>
                </c:pt>
                <c:pt idx="147">
                  <c:v>42522</c:v>
                </c:pt>
                <c:pt idx="148">
                  <c:v>42523</c:v>
                </c:pt>
                <c:pt idx="149">
                  <c:v>42524</c:v>
                </c:pt>
                <c:pt idx="150">
                  <c:v>42525</c:v>
                </c:pt>
                <c:pt idx="151">
                  <c:v>42526</c:v>
                </c:pt>
                <c:pt idx="152">
                  <c:v>42527</c:v>
                </c:pt>
                <c:pt idx="153">
                  <c:v>42528</c:v>
                </c:pt>
                <c:pt idx="154">
                  <c:v>42529</c:v>
                </c:pt>
                <c:pt idx="155">
                  <c:v>42530</c:v>
                </c:pt>
                <c:pt idx="156">
                  <c:v>42531</c:v>
                </c:pt>
                <c:pt idx="157">
                  <c:v>42532</c:v>
                </c:pt>
                <c:pt idx="158">
                  <c:v>42533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42539</c:v>
                </c:pt>
                <c:pt idx="165">
                  <c:v>42540</c:v>
                </c:pt>
                <c:pt idx="166">
                  <c:v>42541</c:v>
                </c:pt>
                <c:pt idx="167">
                  <c:v>42542</c:v>
                </c:pt>
                <c:pt idx="168">
                  <c:v>42543</c:v>
                </c:pt>
                <c:pt idx="169">
                  <c:v>42544</c:v>
                </c:pt>
                <c:pt idx="170">
                  <c:v>42545</c:v>
                </c:pt>
                <c:pt idx="171">
                  <c:v>42546</c:v>
                </c:pt>
                <c:pt idx="172">
                  <c:v>42547</c:v>
                </c:pt>
                <c:pt idx="173">
                  <c:v>42548</c:v>
                </c:pt>
                <c:pt idx="174">
                  <c:v>42549</c:v>
                </c:pt>
                <c:pt idx="175">
                  <c:v>42550</c:v>
                </c:pt>
                <c:pt idx="176">
                  <c:v>42551</c:v>
                </c:pt>
                <c:pt idx="177">
                  <c:v>42552</c:v>
                </c:pt>
                <c:pt idx="178">
                  <c:v>42553</c:v>
                </c:pt>
                <c:pt idx="179">
                  <c:v>42554</c:v>
                </c:pt>
                <c:pt idx="180">
                  <c:v>42555</c:v>
                </c:pt>
                <c:pt idx="181">
                  <c:v>42556</c:v>
                </c:pt>
                <c:pt idx="182">
                  <c:v>42557</c:v>
                </c:pt>
                <c:pt idx="183">
                  <c:v>42558</c:v>
                </c:pt>
                <c:pt idx="184">
                  <c:v>42559</c:v>
                </c:pt>
                <c:pt idx="185">
                  <c:v>42560</c:v>
                </c:pt>
                <c:pt idx="186">
                  <c:v>42561</c:v>
                </c:pt>
                <c:pt idx="187">
                  <c:v>42562</c:v>
                </c:pt>
                <c:pt idx="188">
                  <c:v>42563</c:v>
                </c:pt>
                <c:pt idx="189">
                  <c:v>42564</c:v>
                </c:pt>
                <c:pt idx="190">
                  <c:v>42565</c:v>
                </c:pt>
                <c:pt idx="191">
                  <c:v>42566</c:v>
                </c:pt>
                <c:pt idx="192">
                  <c:v>42567</c:v>
                </c:pt>
                <c:pt idx="193">
                  <c:v>42568</c:v>
                </c:pt>
                <c:pt idx="194">
                  <c:v>42569</c:v>
                </c:pt>
                <c:pt idx="195">
                  <c:v>42570</c:v>
                </c:pt>
                <c:pt idx="196">
                  <c:v>42571</c:v>
                </c:pt>
                <c:pt idx="197">
                  <c:v>42572</c:v>
                </c:pt>
                <c:pt idx="198">
                  <c:v>42573</c:v>
                </c:pt>
                <c:pt idx="199">
                  <c:v>42574</c:v>
                </c:pt>
                <c:pt idx="200">
                  <c:v>42575</c:v>
                </c:pt>
                <c:pt idx="201">
                  <c:v>42576</c:v>
                </c:pt>
                <c:pt idx="202">
                  <c:v>42577</c:v>
                </c:pt>
                <c:pt idx="203">
                  <c:v>42578</c:v>
                </c:pt>
                <c:pt idx="204">
                  <c:v>42579</c:v>
                </c:pt>
                <c:pt idx="205">
                  <c:v>42580</c:v>
                </c:pt>
                <c:pt idx="206">
                  <c:v>42581</c:v>
                </c:pt>
                <c:pt idx="207">
                  <c:v>42582</c:v>
                </c:pt>
                <c:pt idx="208">
                  <c:v>42583</c:v>
                </c:pt>
                <c:pt idx="209">
                  <c:v>42584</c:v>
                </c:pt>
                <c:pt idx="210">
                  <c:v>42585</c:v>
                </c:pt>
                <c:pt idx="211">
                  <c:v>42586</c:v>
                </c:pt>
                <c:pt idx="212">
                  <c:v>42587</c:v>
                </c:pt>
                <c:pt idx="213">
                  <c:v>42588</c:v>
                </c:pt>
                <c:pt idx="214">
                  <c:v>42589</c:v>
                </c:pt>
                <c:pt idx="215">
                  <c:v>42590</c:v>
                </c:pt>
                <c:pt idx="216">
                  <c:v>42591</c:v>
                </c:pt>
                <c:pt idx="217">
                  <c:v>42592</c:v>
                </c:pt>
                <c:pt idx="218">
                  <c:v>42593</c:v>
                </c:pt>
                <c:pt idx="219">
                  <c:v>42594</c:v>
                </c:pt>
                <c:pt idx="220">
                  <c:v>42595</c:v>
                </c:pt>
                <c:pt idx="221">
                  <c:v>42596</c:v>
                </c:pt>
                <c:pt idx="222">
                  <c:v>42597</c:v>
                </c:pt>
                <c:pt idx="223">
                  <c:v>42598</c:v>
                </c:pt>
                <c:pt idx="224">
                  <c:v>42599</c:v>
                </c:pt>
                <c:pt idx="225">
                  <c:v>42600</c:v>
                </c:pt>
                <c:pt idx="226">
                  <c:v>42601</c:v>
                </c:pt>
                <c:pt idx="227">
                  <c:v>42602</c:v>
                </c:pt>
                <c:pt idx="228">
                  <c:v>42603</c:v>
                </c:pt>
                <c:pt idx="229">
                  <c:v>42604</c:v>
                </c:pt>
                <c:pt idx="230">
                  <c:v>42605</c:v>
                </c:pt>
                <c:pt idx="231">
                  <c:v>42606</c:v>
                </c:pt>
                <c:pt idx="232">
                  <c:v>42607</c:v>
                </c:pt>
                <c:pt idx="233">
                  <c:v>42608</c:v>
                </c:pt>
                <c:pt idx="234">
                  <c:v>42609</c:v>
                </c:pt>
                <c:pt idx="235">
                  <c:v>42610</c:v>
                </c:pt>
                <c:pt idx="236">
                  <c:v>42611</c:v>
                </c:pt>
                <c:pt idx="237">
                  <c:v>42612</c:v>
                </c:pt>
                <c:pt idx="238">
                  <c:v>42613</c:v>
                </c:pt>
                <c:pt idx="239">
                  <c:v>42614</c:v>
                </c:pt>
                <c:pt idx="240">
                  <c:v>42615</c:v>
                </c:pt>
                <c:pt idx="241">
                  <c:v>42616</c:v>
                </c:pt>
                <c:pt idx="242">
                  <c:v>42617</c:v>
                </c:pt>
                <c:pt idx="243">
                  <c:v>42618</c:v>
                </c:pt>
                <c:pt idx="244">
                  <c:v>42619</c:v>
                </c:pt>
                <c:pt idx="245">
                  <c:v>42620</c:v>
                </c:pt>
                <c:pt idx="246">
                  <c:v>42621</c:v>
                </c:pt>
                <c:pt idx="247">
                  <c:v>42622</c:v>
                </c:pt>
                <c:pt idx="248">
                  <c:v>42623</c:v>
                </c:pt>
                <c:pt idx="249">
                  <c:v>42624</c:v>
                </c:pt>
                <c:pt idx="250">
                  <c:v>42625</c:v>
                </c:pt>
                <c:pt idx="251">
                  <c:v>42626</c:v>
                </c:pt>
                <c:pt idx="252">
                  <c:v>42627</c:v>
                </c:pt>
                <c:pt idx="253">
                  <c:v>42628</c:v>
                </c:pt>
                <c:pt idx="254">
                  <c:v>42629</c:v>
                </c:pt>
                <c:pt idx="255">
                  <c:v>42630</c:v>
                </c:pt>
                <c:pt idx="256">
                  <c:v>42631</c:v>
                </c:pt>
                <c:pt idx="257">
                  <c:v>42632</c:v>
                </c:pt>
                <c:pt idx="258">
                  <c:v>42633</c:v>
                </c:pt>
                <c:pt idx="259">
                  <c:v>42634</c:v>
                </c:pt>
                <c:pt idx="260">
                  <c:v>42635</c:v>
                </c:pt>
                <c:pt idx="261">
                  <c:v>42636</c:v>
                </c:pt>
                <c:pt idx="262">
                  <c:v>42637</c:v>
                </c:pt>
                <c:pt idx="263">
                  <c:v>42638</c:v>
                </c:pt>
                <c:pt idx="264">
                  <c:v>42639</c:v>
                </c:pt>
                <c:pt idx="265">
                  <c:v>42640</c:v>
                </c:pt>
                <c:pt idx="266">
                  <c:v>42641</c:v>
                </c:pt>
                <c:pt idx="267">
                  <c:v>42642</c:v>
                </c:pt>
                <c:pt idx="268">
                  <c:v>42643</c:v>
                </c:pt>
                <c:pt idx="269">
                  <c:v>42644</c:v>
                </c:pt>
                <c:pt idx="270">
                  <c:v>42645</c:v>
                </c:pt>
                <c:pt idx="271">
                  <c:v>42646</c:v>
                </c:pt>
                <c:pt idx="272">
                  <c:v>42647</c:v>
                </c:pt>
                <c:pt idx="273">
                  <c:v>42648</c:v>
                </c:pt>
                <c:pt idx="274">
                  <c:v>42649</c:v>
                </c:pt>
                <c:pt idx="275">
                  <c:v>42650</c:v>
                </c:pt>
                <c:pt idx="276">
                  <c:v>42651</c:v>
                </c:pt>
                <c:pt idx="277">
                  <c:v>42652</c:v>
                </c:pt>
                <c:pt idx="278">
                  <c:v>42653</c:v>
                </c:pt>
                <c:pt idx="279">
                  <c:v>42654</c:v>
                </c:pt>
                <c:pt idx="280">
                  <c:v>42655</c:v>
                </c:pt>
                <c:pt idx="281">
                  <c:v>42656</c:v>
                </c:pt>
                <c:pt idx="282">
                  <c:v>42657</c:v>
                </c:pt>
                <c:pt idx="283">
                  <c:v>42658</c:v>
                </c:pt>
                <c:pt idx="284">
                  <c:v>42659</c:v>
                </c:pt>
                <c:pt idx="285">
                  <c:v>42660</c:v>
                </c:pt>
                <c:pt idx="286">
                  <c:v>42661</c:v>
                </c:pt>
                <c:pt idx="287">
                  <c:v>42662</c:v>
                </c:pt>
                <c:pt idx="288">
                  <c:v>42663</c:v>
                </c:pt>
                <c:pt idx="289">
                  <c:v>42664</c:v>
                </c:pt>
                <c:pt idx="290">
                  <c:v>42665</c:v>
                </c:pt>
                <c:pt idx="291">
                  <c:v>42666</c:v>
                </c:pt>
                <c:pt idx="292">
                  <c:v>42667</c:v>
                </c:pt>
                <c:pt idx="293">
                  <c:v>42668</c:v>
                </c:pt>
                <c:pt idx="294">
                  <c:v>42669</c:v>
                </c:pt>
                <c:pt idx="295">
                  <c:v>42670</c:v>
                </c:pt>
                <c:pt idx="296">
                  <c:v>42671</c:v>
                </c:pt>
                <c:pt idx="297">
                  <c:v>42672</c:v>
                </c:pt>
                <c:pt idx="298">
                  <c:v>42673</c:v>
                </c:pt>
                <c:pt idx="299">
                  <c:v>42674</c:v>
                </c:pt>
                <c:pt idx="300">
                  <c:v>42675</c:v>
                </c:pt>
                <c:pt idx="301">
                  <c:v>42676</c:v>
                </c:pt>
                <c:pt idx="302">
                  <c:v>42677</c:v>
                </c:pt>
                <c:pt idx="303">
                  <c:v>42678</c:v>
                </c:pt>
                <c:pt idx="304">
                  <c:v>42679</c:v>
                </c:pt>
                <c:pt idx="305">
                  <c:v>42680</c:v>
                </c:pt>
                <c:pt idx="306">
                  <c:v>42681</c:v>
                </c:pt>
                <c:pt idx="307">
                  <c:v>42682</c:v>
                </c:pt>
                <c:pt idx="308">
                  <c:v>42683</c:v>
                </c:pt>
                <c:pt idx="309">
                  <c:v>42684</c:v>
                </c:pt>
                <c:pt idx="310">
                  <c:v>42685</c:v>
                </c:pt>
                <c:pt idx="311">
                  <c:v>42686</c:v>
                </c:pt>
                <c:pt idx="312">
                  <c:v>42687</c:v>
                </c:pt>
                <c:pt idx="313">
                  <c:v>42688</c:v>
                </c:pt>
                <c:pt idx="314">
                  <c:v>42689</c:v>
                </c:pt>
                <c:pt idx="315">
                  <c:v>42690</c:v>
                </c:pt>
                <c:pt idx="316">
                  <c:v>42691</c:v>
                </c:pt>
                <c:pt idx="317">
                  <c:v>42692</c:v>
                </c:pt>
                <c:pt idx="318">
                  <c:v>42693</c:v>
                </c:pt>
                <c:pt idx="319">
                  <c:v>42694</c:v>
                </c:pt>
                <c:pt idx="320">
                  <c:v>42695</c:v>
                </c:pt>
                <c:pt idx="321">
                  <c:v>42696</c:v>
                </c:pt>
                <c:pt idx="322">
                  <c:v>42697</c:v>
                </c:pt>
                <c:pt idx="323">
                  <c:v>42698</c:v>
                </c:pt>
                <c:pt idx="324">
                  <c:v>42699</c:v>
                </c:pt>
                <c:pt idx="325">
                  <c:v>42700</c:v>
                </c:pt>
                <c:pt idx="326">
                  <c:v>42701</c:v>
                </c:pt>
                <c:pt idx="327">
                  <c:v>42702</c:v>
                </c:pt>
                <c:pt idx="328">
                  <c:v>42703</c:v>
                </c:pt>
                <c:pt idx="329">
                  <c:v>42704</c:v>
                </c:pt>
                <c:pt idx="330">
                  <c:v>42705</c:v>
                </c:pt>
                <c:pt idx="331">
                  <c:v>42706</c:v>
                </c:pt>
                <c:pt idx="332">
                  <c:v>42707</c:v>
                </c:pt>
                <c:pt idx="333">
                  <c:v>42708</c:v>
                </c:pt>
                <c:pt idx="334">
                  <c:v>42709</c:v>
                </c:pt>
                <c:pt idx="335">
                  <c:v>42710</c:v>
                </c:pt>
                <c:pt idx="336">
                  <c:v>42711</c:v>
                </c:pt>
                <c:pt idx="337">
                  <c:v>42712</c:v>
                </c:pt>
                <c:pt idx="338">
                  <c:v>42713</c:v>
                </c:pt>
                <c:pt idx="339">
                  <c:v>42714</c:v>
                </c:pt>
                <c:pt idx="340">
                  <c:v>42715</c:v>
                </c:pt>
                <c:pt idx="341">
                  <c:v>42716</c:v>
                </c:pt>
                <c:pt idx="342">
                  <c:v>42717</c:v>
                </c:pt>
                <c:pt idx="343">
                  <c:v>42718</c:v>
                </c:pt>
                <c:pt idx="344">
                  <c:v>42719</c:v>
                </c:pt>
                <c:pt idx="345">
                  <c:v>42720</c:v>
                </c:pt>
                <c:pt idx="346">
                  <c:v>42721</c:v>
                </c:pt>
                <c:pt idx="347">
                  <c:v>42722</c:v>
                </c:pt>
                <c:pt idx="348">
                  <c:v>42723</c:v>
                </c:pt>
                <c:pt idx="349">
                  <c:v>42724</c:v>
                </c:pt>
                <c:pt idx="350">
                  <c:v>42725</c:v>
                </c:pt>
                <c:pt idx="351">
                  <c:v>42726</c:v>
                </c:pt>
                <c:pt idx="352">
                  <c:v>42727</c:v>
                </c:pt>
                <c:pt idx="353">
                  <c:v>42728</c:v>
                </c:pt>
                <c:pt idx="354">
                  <c:v>42729</c:v>
                </c:pt>
                <c:pt idx="355">
                  <c:v>42730</c:v>
                </c:pt>
                <c:pt idx="356">
                  <c:v>42731</c:v>
                </c:pt>
                <c:pt idx="357">
                  <c:v>42732</c:v>
                </c:pt>
                <c:pt idx="358">
                  <c:v>42733</c:v>
                </c:pt>
                <c:pt idx="359">
                  <c:v>42734</c:v>
                </c:pt>
                <c:pt idx="360">
                  <c:v>42735</c:v>
                </c:pt>
                <c:pt idx="361">
                  <c:v>42736</c:v>
                </c:pt>
                <c:pt idx="362">
                  <c:v>42737</c:v>
                </c:pt>
                <c:pt idx="363">
                  <c:v>42738</c:v>
                </c:pt>
                <c:pt idx="364">
                  <c:v>42739</c:v>
                </c:pt>
                <c:pt idx="365">
                  <c:v>42740</c:v>
                </c:pt>
                <c:pt idx="366">
                  <c:v>42741</c:v>
                </c:pt>
                <c:pt idx="367">
                  <c:v>42742</c:v>
                </c:pt>
                <c:pt idx="368">
                  <c:v>42743</c:v>
                </c:pt>
                <c:pt idx="369">
                  <c:v>42744</c:v>
                </c:pt>
                <c:pt idx="370">
                  <c:v>42745</c:v>
                </c:pt>
                <c:pt idx="371">
                  <c:v>42746</c:v>
                </c:pt>
                <c:pt idx="372">
                  <c:v>42747</c:v>
                </c:pt>
                <c:pt idx="373">
                  <c:v>42748</c:v>
                </c:pt>
                <c:pt idx="374">
                  <c:v>42749</c:v>
                </c:pt>
                <c:pt idx="375">
                  <c:v>42750</c:v>
                </c:pt>
                <c:pt idx="376">
                  <c:v>42751</c:v>
                </c:pt>
                <c:pt idx="377">
                  <c:v>42752</c:v>
                </c:pt>
                <c:pt idx="378">
                  <c:v>42753</c:v>
                </c:pt>
                <c:pt idx="379">
                  <c:v>42754</c:v>
                </c:pt>
                <c:pt idx="380">
                  <c:v>42755</c:v>
                </c:pt>
                <c:pt idx="381">
                  <c:v>42756</c:v>
                </c:pt>
                <c:pt idx="382">
                  <c:v>42757</c:v>
                </c:pt>
                <c:pt idx="383">
                  <c:v>42758</c:v>
                </c:pt>
                <c:pt idx="384">
                  <c:v>42759</c:v>
                </c:pt>
                <c:pt idx="385">
                  <c:v>42760</c:v>
                </c:pt>
                <c:pt idx="386">
                  <c:v>42761</c:v>
                </c:pt>
                <c:pt idx="387">
                  <c:v>42762</c:v>
                </c:pt>
                <c:pt idx="388">
                  <c:v>42763</c:v>
                </c:pt>
                <c:pt idx="389">
                  <c:v>42764</c:v>
                </c:pt>
                <c:pt idx="390">
                  <c:v>42765</c:v>
                </c:pt>
                <c:pt idx="391">
                  <c:v>42766</c:v>
                </c:pt>
                <c:pt idx="392">
                  <c:v>42767</c:v>
                </c:pt>
                <c:pt idx="393">
                  <c:v>42768</c:v>
                </c:pt>
                <c:pt idx="394">
                  <c:v>42769</c:v>
                </c:pt>
                <c:pt idx="395">
                  <c:v>42770</c:v>
                </c:pt>
                <c:pt idx="396">
                  <c:v>42771</c:v>
                </c:pt>
                <c:pt idx="397">
                  <c:v>42772</c:v>
                </c:pt>
                <c:pt idx="398">
                  <c:v>42773</c:v>
                </c:pt>
                <c:pt idx="399">
                  <c:v>42774</c:v>
                </c:pt>
                <c:pt idx="400">
                  <c:v>42775</c:v>
                </c:pt>
                <c:pt idx="401">
                  <c:v>42776</c:v>
                </c:pt>
                <c:pt idx="402">
                  <c:v>42777</c:v>
                </c:pt>
                <c:pt idx="403">
                  <c:v>42778</c:v>
                </c:pt>
                <c:pt idx="404">
                  <c:v>42779</c:v>
                </c:pt>
                <c:pt idx="405">
                  <c:v>42780</c:v>
                </c:pt>
                <c:pt idx="406">
                  <c:v>42781</c:v>
                </c:pt>
                <c:pt idx="407">
                  <c:v>42782</c:v>
                </c:pt>
                <c:pt idx="408">
                  <c:v>42783</c:v>
                </c:pt>
                <c:pt idx="409">
                  <c:v>42784</c:v>
                </c:pt>
                <c:pt idx="410">
                  <c:v>42785</c:v>
                </c:pt>
                <c:pt idx="411">
                  <c:v>42786</c:v>
                </c:pt>
                <c:pt idx="412">
                  <c:v>42787</c:v>
                </c:pt>
                <c:pt idx="413">
                  <c:v>42788</c:v>
                </c:pt>
                <c:pt idx="414">
                  <c:v>42789</c:v>
                </c:pt>
                <c:pt idx="415">
                  <c:v>42790</c:v>
                </c:pt>
                <c:pt idx="416">
                  <c:v>42791</c:v>
                </c:pt>
                <c:pt idx="417">
                  <c:v>42792</c:v>
                </c:pt>
                <c:pt idx="418">
                  <c:v>42793</c:v>
                </c:pt>
                <c:pt idx="419">
                  <c:v>42794</c:v>
                </c:pt>
                <c:pt idx="420">
                  <c:v>42795</c:v>
                </c:pt>
                <c:pt idx="421">
                  <c:v>42796</c:v>
                </c:pt>
                <c:pt idx="422">
                  <c:v>42797</c:v>
                </c:pt>
                <c:pt idx="423">
                  <c:v>42798</c:v>
                </c:pt>
                <c:pt idx="424">
                  <c:v>42799</c:v>
                </c:pt>
                <c:pt idx="425">
                  <c:v>42800</c:v>
                </c:pt>
                <c:pt idx="426">
                  <c:v>42801</c:v>
                </c:pt>
                <c:pt idx="427">
                  <c:v>42802</c:v>
                </c:pt>
                <c:pt idx="428">
                  <c:v>42803</c:v>
                </c:pt>
                <c:pt idx="429">
                  <c:v>42804</c:v>
                </c:pt>
                <c:pt idx="430">
                  <c:v>42805</c:v>
                </c:pt>
                <c:pt idx="431">
                  <c:v>42806</c:v>
                </c:pt>
                <c:pt idx="432">
                  <c:v>42807</c:v>
                </c:pt>
                <c:pt idx="433">
                  <c:v>42808</c:v>
                </c:pt>
                <c:pt idx="434">
                  <c:v>42809</c:v>
                </c:pt>
                <c:pt idx="435">
                  <c:v>42810</c:v>
                </c:pt>
                <c:pt idx="436">
                  <c:v>42811</c:v>
                </c:pt>
                <c:pt idx="437">
                  <c:v>42812</c:v>
                </c:pt>
                <c:pt idx="438">
                  <c:v>42813</c:v>
                </c:pt>
                <c:pt idx="439">
                  <c:v>42814</c:v>
                </c:pt>
                <c:pt idx="440">
                  <c:v>42815</c:v>
                </c:pt>
                <c:pt idx="441">
                  <c:v>42816</c:v>
                </c:pt>
                <c:pt idx="442">
                  <c:v>42817</c:v>
                </c:pt>
                <c:pt idx="443">
                  <c:v>42818</c:v>
                </c:pt>
                <c:pt idx="444">
                  <c:v>42819</c:v>
                </c:pt>
                <c:pt idx="445">
                  <c:v>42820</c:v>
                </c:pt>
                <c:pt idx="446">
                  <c:v>42821</c:v>
                </c:pt>
                <c:pt idx="447">
                  <c:v>42822</c:v>
                </c:pt>
                <c:pt idx="448">
                  <c:v>42823</c:v>
                </c:pt>
                <c:pt idx="449">
                  <c:v>42824</c:v>
                </c:pt>
                <c:pt idx="450">
                  <c:v>42825</c:v>
                </c:pt>
                <c:pt idx="451">
                  <c:v>42826</c:v>
                </c:pt>
                <c:pt idx="452">
                  <c:v>42827</c:v>
                </c:pt>
                <c:pt idx="453">
                  <c:v>42828</c:v>
                </c:pt>
                <c:pt idx="454">
                  <c:v>42829</c:v>
                </c:pt>
                <c:pt idx="455">
                  <c:v>42830</c:v>
                </c:pt>
                <c:pt idx="456">
                  <c:v>42831</c:v>
                </c:pt>
                <c:pt idx="457">
                  <c:v>42832</c:v>
                </c:pt>
                <c:pt idx="458">
                  <c:v>42833</c:v>
                </c:pt>
                <c:pt idx="459">
                  <c:v>42834</c:v>
                </c:pt>
                <c:pt idx="460">
                  <c:v>42835</c:v>
                </c:pt>
                <c:pt idx="461">
                  <c:v>42836</c:v>
                </c:pt>
                <c:pt idx="462">
                  <c:v>42837</c:v>
                </c:pt>
                <c:pt idx="463">
                  <c:v>42838</c:v>
                </c:pt>
                <c:pt idx="464">
                  <c:v>42839</c:v>
                </c:pt>
                <c:pt idx="465">
                  <c:v>42840</c:v>
                </c:pt>
                <c:pt idx="466">
                  <c:v>42841</c:v>
                </c:pt>
                <c:pt idx="467">
                  <c:v>42842</c:v>
                </c:pt>
                <c:pt idx="468">
                  <c:v>42843</c:v>
                </c:pt>
                <c:pt idx="469">
                  <c:v>42844</c:v>
                </c:pt>
                <c:pt idx="470">
                  <c:v>42845</c:v>
                </c:pt>
                <c:pt idx="471">
                  <c:v>42846</c:v>
                </c:pt>
                <c:pt idx="472">
                  <c:v>42847</c:v>
                </c:pt>
                <c:pt idx="473">
                  <c:v>42848</c:v>
                </c:pt>
                <c:pt idx="474">
                  <c:v>42849</c:v>
                </c:pt>
                <c:pt idx="475">
                  <c:v>42850</c:v>
                </c:pt>
                <c:pt idx="476">
                  <c:v>42851</c:v>
                </c:pt>
                <c:pt idx="477">
                  <c:v>42852</c:v>
                </c:pt>
                <c:pt idx="478">
                  <c:v>42853</c:v>
                </c:pt>
                <c:pt idx="479">
                  <c:v>42854</c:v>
                </c:pt>
                <c:pt idx="480">
                  <c:v>42855</c:v>
                </c:pt>
                <c:pt idx="481">
                  <c:v>42856</c:v>
                </c:pt>
                <c:pt idx="482">
                  <c:v>42857</c:v>
                </c:pt>
                <c:pt idx="483">
                  <c:v>42858</c:v>
                </c:pt>
                <c:pt idx="484">
                  <c:v>42859</c:v>
                </c:pt>
                <c:pt idx="485">
                  <c:v>42860</c:v>
                </c:pt>
                <c:pt idx="486">
                  <c:v>42861</c:v>
                </c:pt>
                <c:pt idx="487">
                  <c:v>42862</c:v>
                </c:pt>
                <c:pt idx="488">
                  <c:v>42863</c:v>
                </c:pt>
                <c:pt idx="489">
                  <c:v>42864</c:v>
                </c:pt>
                <c:pt idx="490">
                  <c:v>42865</c:v>
                </c:pt>
                <c:pt idx="491">
                  <c:v>42866</c:v>
                </c:pt>
                <c:pt idx="492">
                  <c:v>42867</c:v>
                </c:pt>
                <c:pt idx="493">
                  <c:v>42868</c:v>
                </c:pt>
                <c:pt idx="494">
                  <c:v>42869</c:v>
                </c:pt>
                <c:pt idx="495">
                  <c:v>42870</c:v>
                </c:pt>
                <c:pt idx="496">
                  <c:v>42871</c:v>
                </c:pt>
                <c:pt idx="497">
                  <c:v>42872</c:v>
                </c:pt>
                <c:pt idx="498">
                  <c:v>42873</c:v>
                </c:pt>
                <c:pt idx="499">
                  <c:v>42874</c:v>
                </c:pt>
                <c:pt idx="500">
                  <c:v>42875</c:v>
                </c:pt>
                <c:pt idx="501">
                  <c:v>42876</c:v>
                </c:pt>
                <c:pt idx="502">
                  <c:v>42877</c:v>
                </c:pt>
                <c:pt idx="503">
                  <c:v>42878</c:v>
                </c:pt>
                <c:pt idx="504">
                  <c:v>42879</c:v>
                </c:pt>
                <c:pt idx="505">
                  <c:v>42880</c:v>
                </c:pt>
                <c:pt idx="506">
                  <c:v>42881</c:v>
                </c:pt>
                <c:pt idx="507">
                  <c:v>42882</c:v>
                </c:pt>
                <c:pt idx="508">
                  <c:v>42883</c:v>
                </c:pt>
                <c:pt idx="509">
                  <c:v>42884</c:v>
                </c:pt>
                <c:pt idx="510">
                  <c:v>42885</c:v>
                </c:pt>
                <c:pt idx="511">
                  <c:v>42886</c:v>
                </c:pt>
                <c:pt idx="512">
                  <c:v>42887</c:v>
                </c:pt>
                <c:pt idx="513">
                  <c:v>42888</c:v>
                </c:pt>
                <c:pt idx="514">
                  <c:v>42889</c:v>
                </c:pt>
                <c:pt idx="515">
                  <c:v>42890</c:v>
                </c:pt>
                <c:pt idx="516">
                  <c:v>42891</c:v>
                </c:pt>
                <c:pt idx="517">
                  <c:v>42892</c:v>
                </c:pt>
                <c:pt idx="518">
                  <c:v>42893</c:v>
                </c:pt>
                <c:pt idx="519">
                  <c:v>42894</c:v>
                </c:pt>
                <c:pt idx="520">
                  <c:v>42895</c:v>
                </c:pt>
                <c:pt idx="521">
                  <c:v>42896</c:v>
                </c:pt>
                <c:pt idx="522">
                  <c:v>42897</c:v>
                </c:pt>
                <c:pt idx="523">
                  <c:v>42898</c:v>
                </c:pt>
                <c:pt idx="524">
                  <c:v>42899</c:v>
                </c:pt>
                <c:pt idx="525">
                  <c:v>42900</c:v>
                </c:pt>
                <c:pt idx="526">
                  <c:v>42901</c:v>
                </c:pt>
                <c:pt idx="527">
                  <c:v>42902</c:v>
                </c:pt>
                <c:pt idx="528">
                  <c:v>42903</c:v>
                </c:pt>
                <c:pt idx="529">
                  <c:v>42904</c:v>
                </c:pt>
                <c:pt idx="530">
                  <c:v>42905</c:v>
                </c:pt>
                <c:pt idx="531">
                  <c:v>42906</c:v>
                </c:pt>
                <c:pt idx="532">
                  <c:v>42907</c:v>
                </c:pt>
                <c:pt idx="533">
                  <c:v>42908</c:v>
                </c:pt>
                <c:pt idx="534">
                  <c:v>42909</c:v>
                </c:pt>
                <c:pt idx="535">
                  <c:v>42910</c:v>
                </c:pt>
                <c:pt idx="536">
                  <c:v>42911</c:v>
                </c:pt>
                <c:pt idx="537">
                  <c:v>42912</c:v>
                </c:pt>
                <c:pt idx="538">
                  <c:v>42913</c:v>
                </c:pt>
                <c:pt idx="539">
                  <c:v>42914</c:v>
                </c:pt>
                <c:pt idx="540">
                  <c:v>42915</c:v>
                </c:pt>
                <c:pt idx="541">
                  <c:v>42916</c:v>
                </c:pt>
                <c:pt idx="542">
                  <c:v>42917</c:v>
                </c:pt>
                <c:pt idx="543">
                  <c:v>42918</c:v>
                </c:pt>
                <c:pt idx="544">
                  <c:v>42919</c:v>
                </c:pt>
                <c:pt idx="545">
                  <c:v>42920</c:v>
                </c:pt>
                <c:pt idx="546">
                  <c:v>42921</c:v>
                </c:pt>
                <c:pt idx="547">
                  <c:v>42922</c:v>
                </c:pt>
                <c:pt idx="548">
                  <c:v>42923</c:v>
                </c:pt>
                <c:pt idx="549">
                  <c:v>42924</c:v>
                </c:pt>
                <c:pt idx="550">
                  <c:v>42925</c:v>
                </c:pt>
                <c:pt idx="551">
                  <c:v>42926</c:v>
                </c:pt>
                <c:pt idx="552">
                  <c:v>42927</c:v>
                </c:pt>
                <c:pt idx="553">
                  <c:v>42928</c:v>
                </c:pt>
                <c:pt idx="554">
                  <c:v>42929</c:v>
                </c:pt>
                <c:pt idx="555">
                  <c:v>42930</c:v>
                </c:pt>
                <c:pt idx="556">
                  <c:v>42931</c:v>
                </c:pt>
                <c:pt idx="557">
                  <c:v>42932</c:v>
                </c:pt>
                <c:pt idx="558">
                  <c:v>42933</c:v>
                </c:pt>
                <c:pt idx="559">
                  <c:v>42934</c:v>
                </c:pt>
                <c:pt idx="560">
                  <c:v>42935</c:v>
                </c:pt>
                <c:pt idx="561">
                  <c:v>42936</c:v>
                </c:pt>
                <c:pt idx="562">
                  <c:v>42937</c:v>
                </c:pt>
                <c:pt idx="563">
                  <c:v>42938</c:v>
                </c:pt>
                <c:pt idx="564">
                  <c:v>42939</c:v>
                </c:pt>
                <c:pt idx="565">
                  <c:v>42940</c:v>
                </c:pt>
                <c:pt idx="566">
                  <c:v>42941</c:v>
                </c:pt>
                <c:pt idx="567">
                  <c:v>42942</c:v>
                </c:pt>
                <c:pt idx="568">
                  <c:v>42943</c:v>
                </c:pt>
                <c:pt idx="569">
                  <c:v>42944</c:v>
                </c:pt>
                <c:pt idx="570">
                  <c:v>42945</c:v>
                </c:pt>
                <c:pt idx="571">
                  <c:v>42946</c:v>
                </c:pt>
                <c:pt idx="572">
                  <c:v>42947</c:v>
                </c:pt>
                <c:pt idx="573">
                  <c:v>42948</c:v>
                </c:pt>
                <c:pt idx="574">
                  <c:v>42949</c:v>
                </c:pt>
                <c:pt idx="575">
                  <c:v>42950</c:v>
                </c:pt>
                <c:pt idx="576">
                  <c:v>42951</c:v>
                </c:pt>
                <c:pt idx="577">
                  <c:v>42952</c:v>
                </c:pt>
                <c:pt idx="578">
                  <c:v>42953</c:v>
                </c:pt>
                <c:pt idx="579">
                  <c:v>42954</c:v>
                </c:pt>
                <c:pt idx="580">
                  <c:v>42955</c:v>
                </c:pt>
                <c:pt idx="581">
                  <c:v>42956</c:v>
                </c:pt>
                <c:pt idx="582">
                  <c:v>42957</c:v>
                </c:pt>
                <c:pt idx="583">
                  <c:v>42958</c:v>
                </c:pt>
                <c:pt idx="584">
                  <c:v>42959</c:v>
                </c:pt>
                <c:pt idx="585">
                  <c:v>42960</c:v>
                </c:pt>
                <c:pt idx="586">
                  <c:v>42961</c:v>
                </c:pt>
                <c:pt idx="587">
                  <c:v>42962</c:v>
                </c:pt>
                <c:pt idx="588">
                  <c:v>42963</c:v>
                </c:pt>
                <c:pt idx="589">
                  <c:v>42964</c:v>
                </c:pt>
                <c:pt idx="590">
                  <c:v>42965</c:v>
                </c:pt>
                <c:pt idx="591">
                  <c:v>42966</c:v>
                </c:pt>
                <c:pt idx="592">
                  <c:v>42967</c:v>
                </c:pt>
                <c:pt idx="593">
                  <c:v>42968</c:v>
                </c:pt>
                <c:pt idx="594">
                  <c:v>42969</c:v>
                </c:pt>
                <c:pt idx="595">
                  <c:v>42970</c:v>
                </c:pt>
                <c:pt idx="596">
                  <c:v>42971</c:v>
                </c:pt>
                <c:pt idx="597">
                  <c:v>42972</c:v>
                </c:pt>
                <c:pt idx="598">
                  <c:v>42973</c:v>
                </c:pt>
                <c:pt idx="599">
                  <c:v>42974</c:v>
                </c:pt>
                <c:pt idx="600">
                  <c:v>42975</c:v>
                </c:pt>
                <c:pt idx="601">
                  <c:v>42976</c:v>
                </c:pt>
                <c:pt idx="602">
                  <c:v>42977</c:v>
                </c:pt>
                <c:pt idx="603">
                  <c:v>42978</c:v>
                </c:pt>
                <c:pt idx="604">
                  <c:v>42979</c:v>
                </c:pt>
                <c:pt idx="605">
                  <c:v>42980</c:v>
                </c:pt>
                <c:pt idx="606">
                  <c:v>42981</c:v>
                </c:pt>
                <c:pt idx="607">
                  <c:v>42982</c:v>
                </c:pt>
                <c:pt idx="608">
                  <c:v>42983</c:v>
                </c:pt>
                <c:pt idx="609">
                  <c:v>42984</c:v>
                </c:pt>
                <c:pt idx="610">
                  <c:v>42985</c:v>
                </c:pt>
                <c:pt idx="611">
                  <c:v>42986</c:v>
                </c:pt>
                <c:pt idx="612">
                  <c:v>42987</c:v>
                </c:pt>
                <c:pt idx="613">
                  <c:v>42988</c:v>
                </c:pt>
                <c:pt idx="614">
                  <c:v>42989</c:v>
                </c:pt>
                <c:pt idx="615">
                  <c:v>42990</c:v>
                </c:pt>
                <c:pt idx="616">
                  <c:v>42991</c:v>
                </c:pt>
                <c:pt idx="617">
                  <c:v>42992</c:v>
                </c:pt>
                <c:pt idx="618">
                  <c:v>42993</c:v>
                </c:pt>
                <c:pt idx="619">
                  <c:v>42994</c:v>
                </c:pt>
                <c:pt idx="620">
                  <c:v>42995</c:v>
                </c:pt>
                <c:pt idx="621">
                  <c:v>42996</c:v>
                </c:pt>
                <c:pt idx="622">
                  <c:v>42997</c:v>
                </c:pt>
                <c:pt idx="623">
                  <c:v>42998</c:v>
                </c:pt>
                <c:pt idx="624">
                  <c:v>42999</c:v>
                </c:pt>
                <c:pt idx="625">
                  <c:v>43000</c:v>
                </c:pt>
                <c:pt idx="626">
                  <c:v>43001</c:v>
                </c:pt>
                <c:pt idx="627">
                  <c:v>43002</c:v>
                </c:pt>
                <c:pt idx="628">
                  <c:v>43003</c:v>
                </c:pt>
                <c:pt idx="629">
                  <c:v>43004</c:v>
                </c:pt>
                <c:pt idx="630">
                  <c:v>43005</c:v>
                </c:pt>
                <c:pt idx="631">
                  <c:v>43006</c:v>
                </c:pt>
                <c:pt idx="632">
                  <c:v>43007</c:v>
                </c:pt>
                <c:pt idx="633">
                  <c:v>43008</c:v>
                </c:pt>
                <c:pt idx="634">
                  <c:v>43009</c:v>
                </c:pt>
                <c:pt idx="635">
                  <c:v>43010</c:v>
                </c:pt>
                <c:pt idx="636">
                  <c:v>43011</c:v>
                </c:pt>
                <c:pt idx="637">
                  <c:v>43012</c:v>
                </c:pt>
                <c:pt idx="638">
                  <c:v>43013</c:v>
                </c:pt>
                <c:pt idx="639">
                  <c:v>43014</c:v>
                </c:pt>
                <c:pt idx="640">
                  <c:v>43015</c:v>
                </c:pt>
                <c:pt idx="641">
                  <c:v>43016</c:v>
                </c:pt>
                <c:pt idx="642">
                  <c:v>43017</c:v>
                </c:pt>
                <c:pt idx="643">
                  <c:v>43018</c:v>
                </c:pt>
                <c:pt idx="644">
                  <c:v>43019</c:v>
                </c:pt>
                <c:pt idx="645">
                  <c:v>43020</c:v>
                </c:pt>
                <c:pt idx="646">
                  <c:v>43021</c:v>
                </c:pt>
                <c:pt idx="647">
                  <c:v>43022</c:v>
                </c:pt>
                <c:pt idx="648">
                  <c:v>43023</c:v>
                </c:pt>
                <c:pt idx="649">
                  <c:v>43024</c:v>
                </c:pt>
                <c:pt idx="650">
                  <c:v>43025</c:v>
                </c:pt>
                <c:pt idx="651">
                  <c:v>43026</c:v>
                </c:pt>
                <c:pt idx="652">
                  <c:v>43027</c:v>
                </c:pt>
                <c:pt idx="653">
                  <c:v>43028</c:v>
                </c:pt>
                <c:pt idx="654">
                  <c:v>43029</c:v>
                </c:pt>
                <c:pt idx="655">
                  <c:v>43030</c:v>
                </c:pt>
                <c:pt idx="656">
                  <c:v>43031</c:v>
                </c:pt>
                <c:pt idx="657">
                  <c:v>43032</c:v>
                </c:pt>
                <c:pt idx="658">
                  <c:v>43033</c:v>
                </c:pt>
                <c:pt idx="659">
                  <c:v>43034</c:v>
                </c:pt>
                <c:pt idx="660">
                  <c:v>43035</c:v>
                </c:pt>
                <c:pt idx="661">
                  <c:v>43036</c:v>
                </c:pt>
                <c:pt idx="662">
                  <c:v>43037</c:v>
                </c:pt>
                <c:pt idx="663">
                  <c:v>43038</c:v>
                </c:pt>
                <c:pt idx="664">
                  <c:v>43039</c:v>
                </c:pt>
                <c:pt idx="665">
                  <c:v>43040</c:v>
                </c:pt>
                <c:pt idx="666">
                  <c:v>43041</c:v>
                </c:pt>
                <c:pt idx="667">
                  <c:v>43042</c:v>
                </c:pt>
                <c:pt idx="668">
                  <c:v>43043</c:v>
                </c:pt>
                <c:pt idx="669">
                  <c:v>43044</c:v>
                </c:pt>
                <c:pt idx="670">
                  <c:v>43045</c:v>
                </c:pt>
                <c:pt idx="671">
                  <c:v>43046</c:v>
                </c:pt>
                <c:pt idx="672">
                  <c:v>43047</c:v>
                </c:pt>
                <c:pt idx="673">
                  <c:v>43048</c:v>
                </c:pt>
                <c:pt idx="674">
                  <c:v>43049</c:v>
                </c:pt>
                <c:pt idx="675">
                  <c:v>43050</c:v>
                </c:pt>
                <c:pt idx="676">
                  <c:v>43051</c:v>
                </c:pt>
                <c:pt idx="677">
                  <c:v>43052</c:v>
                </c:pt>
                <c:pt idx="678">
                  <c:v>43053</c:v>
                </c:pt>
                <c:pt idx="679">
                  <c:v>43054</c:v>
                </c:pt>
                <c:pt idx="680">
                  <c:v>43055</c:v>
                </c:pt>
                <c:pt idx="681">
                  <c:v>43056</c:v>
                </c:pt>
                <c:pt idx="682">
                  <c:v>43057</c:v>
                </c:pt>
                <c:pt idx="683">
                  <c:v>43058</c:v>
                </c:pt>
                <c:pt idx="684">
                  <c:v>43059</c:v>
                </c:pt>
                <c:pt idx="685">
                  <c:v>43060</c:v>
                </c:pt>
                <c:pt idx="686">
                  <c:v>43061</c:v>
                </c:pt>
                <c:pt idx="687">
                  <c:v>43062</c:v>
                </c:pt>
                <c:pt idx="688">
                  <c:v>43063</c:v>
                </c:pt>
                <c:pt idx="689">
                  <c:v>43064</c:v>
                </c:pt>
                <c:pt idx="690">
                  <c:v>43065</c:v>
                </c:pt>
                <c:pt idx="691">
                  <c:v>43066</c:v>
                </c:pt>
                <c:pt idx="692">
                  <c:v>43067</c:v>
                </c:pt>
                <c:pt idx="693">
                  <c:v>43068</c:v>
                </c:pt>
                <c:pt idx="694">
                  <c:v>43069</c:v>
                </c:pt>
                <c:pt idx="695">
                  <c:v>43070</c:v>
                </c:pt>
                <c:pt idx="696">
                  <c:v>43071</c:v>
                </c:pt>
                <c:pt idx="697">
                  <c:v>43072</c:v>
                </c:pt>
                <c:pt idx="698">
                  <c:v>43073</c:v>
                </c:pt>
                <c:pt idx="699">
                  <c:v>43074</c:v>
                </c:pt>
                <c:pt idx="700">
                  <c:v>43075</c:v>
                </c:pt>
                <c:pt idx="701">
                  <c:v>43076</c:v>
                </c:pt>
                <c:pt idx="702">
                  <c:v>43077</c:v>
                </c:pt>
                <c:pt idx="703">
                  <c:v>43078</c:v>
                </c:pt>
                <c:pt idx="704">
                  <c:v>43079</c:v>
                </c:pt>
                <c:pt idx="705">
                  <c:v>43080</c:v>
                </c:pt>
                <c:pt idx="706">
                  <c:v>43081</c:v>
                </c:pt>
                <c:pt idx="707">
                  <c:v>43082</c:v>
                </c:pt>
                <c:pt idx="708">
                  <c:v>43083</c:v>
                </c:pt>
                <c:pt idx="709">
                  <c:v>43084</c:v>
                </c:pt>
                <c:pt idx="710">
                  <c:v>43085</c:v>
                </c:pt>
                <c:pt idx="711">
                  <c:v>43086</c:v>
                </c:pt>
                <c:pt idx="712">
                  <c:v>43087</c:v>
                </c:pt>
                <c:pt idx="713">
                  <c:v>43088</c:v>
                </c:pt>
                <c:pt idx="714">
                  <c:v>43089</c:v>
                </c:pt>
                <c:pt idx="715">
                  <c:v>43090</c:v>
                </c:pt>
                <c:pt idx="716">
                  <c:v>43091</c:v>
                </c:pt>
                <c:pt idx="717">
                  <c:v>43092</c:v>
                </c:pt>
                <c:pt idx="718">
                  <c:v>43093</c:v>
                </c:pt>
                <c:pt idx="719">
                  <c:v>43094</c:v>
                </c:pt>
                <c:pt idx="720">
                  <c:v>43095</c:v>
                </c:pt>
                <c:pt idx="721">
                  <c:v>43096</c:v>
                </c:pt>
                <c:pt idx="722">
                  <c:v>43097</c:v>
                </c:pt>
                <c:pt idx="723">
                  <c:v>43098</c:v>
                </c:pt>
                <c:pt idx="724">
                  <c:v>43099</c:v>
                </c:pt>
                <c:pt idx="725">
                  <c:v>43100</c:v>
                </c:pt>
                <c:pt idx="726">
                  <c:v>43101</c:v>
                </c:pt>
                <c:pt idx="727">
                  <c:v>43102</c:v>
                </c:pt>
                <c:pt idx="728">
                  <c:v>43103</c:v>
                </c:pt>
                <c:pt idx="729">
                  <c:v>43104</c:v>
                </c:pt>
                <c:pt idx="730">
                  <c:v>43105</c:v>
                </c:pt>
                <c:pt idx="731">
                  <c:v>43106</c:v>
                </c:pt>
                <c:pt idx="732">
                  <c:v>43107</c:v>
                </c:pt>
                <c:pt idx="733">
                  <c:v>43108</c:v>
                </c:pt>
                <c:pt idx="734">
                  <c:v>43109</c:v>
                </c:pt>
                <c:pt idx="735">
                  <c:v>43110</c:v>
                </c:pt>
                <c:pt idx="736">
                  <c:v>43111</c:v>
                </c:pt>
                <c:pt idx="737">
                  <c:v>43112</c:v>
                </c:pt>
                <c:pt idx="738">
                  <c:v>43113</c:v>
                </c:pt>
                <c:pt idx="739">
                  <c:v>43114</c:v>
                </c:pt>
                <c:pt idx="740">
                  <c:v>43115</c:v>
                </c:pt>
                <c:pt idx="741">
                  <c:v>43116</c:v>
                </c:pt>
                <c:pt idx="742">
                  <c:v>43117</c:v>
                </c:pt>
                <c:pt idx="743">
                  <c:v>43118</c:v>
                </c:pt>
                <c:pt idx="744">
                  <c:v>43119</c:v>
                </c:pt>
                <c:pt idx="745">
                  <c:v>43120</c:v>
                </c:pt>
                <c:pt idx="746">
                  <c:v>43121</c:v>
                </c:pt>
                <c:pt idx="747">
                  <c:v>43122</c:v>
                </c:pt>
                <c:pt idx="748">
                  <c:v>43123</c:v>
                </c:pt>
                <c:pt idx="749">
                  <c:v>43124</c:v>
                </c:pt>
                <c:pt idx="750">
                  <c:v>43125</c:v>
                </c:pt>
                <c:pt idx="751">
                  <c:v>43126</c:v>
                </c:pt>
                <c:pt idx="752">
                  <c:v>43127</c:v>
                </c:pt>
                <c:pt idx="753">
                  <c:v>43128</c:v>
                </c:pt>
                <c:pt idx="754">
                  <c:v>43129</c:v>
                </c:pt>
                <c:pt idx="755">
                  <c:v>43130</c:v>
                </c:pt>
                <c:pt idx="756">
                  <c:v>43131</c:v>
                </c:pt>
                <c:pt idx="757">
                  <c:v>43132</c:v>
                </c:pt>
                <c:pt idx="758">
                  <c:v>43133</c:v>
                </c:pt>
                <c:pt idx="759">
                  <c:v>43134</c:v>
                </c:pt>
                <c:pt idx="760">
                  <c:v>43135</c:v>
                </c:pt>
                <c:pt idx="761">
                  <c:v>43136</c:v>
                </c:pt>
                <c:pt idx="762">
                  <c:v>43137</c:v>
                </c:pt>
                <c:pt idx="763">
                  <c:v>43138</c:v>
                </c:pt>
                <c:pt idx="764">
                  <c:v>43139</c:v>
                </c:pt>
                <c:pt idx="765">
                  <c:v>43140</c:v>
                </c:pt>
                <c:pt idx="766">
                  <c:v>43141</c:v>
                </c:pt>
                <c:pt idx="767">
                  <c:v>43142</c:v>
                </c:pt>
                <c:pt idx="768">
                  <c:v>43143</c:v>
                </c:pt>
                <c:pt idx="769">
                  <c:v>43144</c:v>
                </c:pt>
                <c:pt idx="770">
                  <c:v>43145</c:v>
                </c:pt>
                <c:pt idx="771">
                  <c:v>43146</c:v>
                </c:pt>
                <c:pt idx="772">
                  <c:v>43147</c:v>
                </c:pt>
                <c:pt idx="773">
                  <c:v>43148</c:v>
                </c:pt>
                <c:pt idx="774">
                  <c:v>43149</c:v>
                </c:pt>
                <c:pt idx="775">
                  <c:v>43150</c:v>
                </c:pt>
                <c:pt idx="776">
                  <c:v>43151</c:v>
                </c:pt>
                <c:pt idx="777">
                  <c:v>43152</c:v>
                </c:pt>
                <c:pt idx="778">
                  <c:v>43153</c:v>
                </c:pt>
                <c:pt idx="779">
                  <c:v>43154</c:v>
                </c:pt>
                <c:pt idx="780">
                  <c:v>43155</c:v>
                </c:pt>
                <c:pt idx="781">
                  <c:v>43156</c:v>
                </c:pt>
                <c:pt idx="782">
                  <c:v>43157</c:v>
                </c:pt>
                <c:pt idx="783">
                  <c:v>43158</c:v>
                </c:pt>
                <c:pt idx="784">
                  <c:v>43159</c:v>
                </c:pt>
                <c:pt idx="785">
                  <c:v>43160</c:v>
                </c:pt>
                <c:pt idx="786">
                  <c:v>43161</c:v>
                </c:pt>
                <c:pt idx="787">
                  <c:v>43162</c:v>
                </c:pt>
                <c:pt idx="788">
                  <c:v>43163</c:v>
                </c:pt>
                <c:pt idx="789">
                  <c:v>43164</c:v>
                </c:pt>
                <c:pt idx="790">
                  <c:v>43165</c:v>
                </c:pt>
                <c:pt idx="791">
                  <c:v>43166</c:v>
                </c:pt>
                <c:pt idx="792">
                  <c:v>43167</c:v>
                </c:pt>
                <c:pt idx="793">
                  <c:v>43168</c:v>
                </c:pt>
                <c:pt idx="794">
                  <c:v>43169</c:v>
                </c:pt>
                <c:pt idx="795">
                  <c:v>43170</c:v>
                </c:pt>
                <c:pt idx="796">
                  <c:v>43171</c:v>
                </c:pt>
                <c:pt idx="797">
                  <c:v>43172</c:v>
                </c:pt>
                <c:pt idx="798">
                  <c:v>43173</c:v>
                </c:pt>
                <c:pt idx="799">
                  <c:v>43174</c:v>
                </c:pt>
                <c:pt idx="800">
                  <c:v>43175</c:v>
                </c:pt>
                <c:pt idx="801">
                  <c:v>43176</c:v>
                </c:pt>
                <c:pt idx="802">
                  <c:v>43177</c:v>
                </c:pt>
                <c:pt idx="803">
                  <c:v>43178</c:v>
                </c:pt>
                <c:pt idx="804">
                  <c:v>43179</c:v>
                </c:pt>
                <c:pt idx="805">
                  <c:v>43180</c:v>
                </c:pt>
                <c:pt idx="806">
                  <c:v>43181</c:v>
                </c:pt>
                <c:pt idx="807">
                  <c:v>43182</c:v>
                </c:pt>
                <c:pt idx="808">
                  <c:v>43183</c:v>
                </c:pt>
                <c:pt idx="809">
                  <c:v>43184</c:v>
                </c:pt>
                <c:pt idx="810">
                  <c:v>43185</c:v>
                </c:pt>
                <c:pt idx="811">
                  <c:v>43186</c:v>
                </c:pt>
                <c:pt idx="812">
                  <c:v>43187</c:v>
                </c:pt>
                <c:pt idx="813">
                  <c:v>43188</c:v>
                </c:pt>
                <c:pt idx="814">
                  <c:v>43189</c:v>
                </c:pt>
                <c:pt idx="815">
                  <c:v>43190</c:v>
                </c:pt>
                <c:pt idx="816">
                  <c:v>43191</c:v>
                </c:pt>
                <c:pt idx="817">
                  <c:v>43192</c:v>
                </c:pt>
                <c:pt idx="818">
                  <c:v>43193</c:v>
                </c:pt>
                <c:pt idx="819">
                  <c:v>43194</c:v>
                </c:pt>
                <c:pt idx="820">
                  <c:v>43195</c:v>
                </c:pt>
                <c:pt idx="821">
                  <c:v>43196</c:v>
                </c:pt>
                <c:pt idx="822">
                  <c:v>43197</c:v>
                </c:pt>
                <c:pt idx="823">
                  <c:v>43198</c:v>
                </c:pt>
                <c:pt idx="824">
                  <c:v>43199</c:v>
                </c:pt>
                <c:pt idx="825">
                  <c:v>43200</c:v>
                </c:pt>
                <c:pt idx="826">
                  <c:v>43201</c:v>
                </c:pt>
                <c:pt idx="827">
                  <c:v>43202</c:v>
                </c:pt>
                <c:pt idx="828">
                  <c:v>43203</c:v>
                </c:pt>
                <c:pt idx="829">
                  <c:v>43204</c:v>
                </c:pt>
                <c:pt idx="830">
                  <c:v>43205</c:v>
                </c:pt>
                <c:pt idx="831">
                  <c:v>43206</c:v>
                </c:pt>
                <c:pt idx="832">
                  <c:v>43207</c:v>
                </c:pt>
                <c:pt idx="833">
                  <c:v>43208</c:v>
                </c:pt>
                <c:pt idx="834">
                  <c:v>43209</c:v>
                </c:pt>
                <c:pt idx="835">
                  <c:v>43210</c:v>
                </c:pt>
                <c:pt idx="836">
                  <c:v>43211</c:v>
                </c:pt>
                <c:pt idx="837">
                  <c:v>43212</c:v>
                </c:pt>
                <c:pt idx="838">
                  <c:v>43213</c:v>
                </c:pt>
                <c:pt idx="839">
                  <c:v>43214</c:v>
                </c:pt>
                <c:pt idx="840">
                  <c:v>43215</c:v>
                </c:pt>
                <c:pt idx="841">
                  <c:v>43216</c:v>
                </c:pt>
                <c:pt idx="842">
                  <c:v>43217</c:v>
                </c:pt>
                <c:pt idx="843">
                  <c:v>43218</c:v>
                </c:pt>
                <c:pt idx="844">
                  <c:v>43219</c:v>
                </c:pt>
                <c:pt idx="845">
                  <c:v>43220</c:v>
                </c:pt>
                <c:pt idx="846">
                  <c:v>43221</c:v>
                </c:pt>
                <c:pt idx="847">
                  <c:v>43222</c:v>
                </c:pt>
                <c:pt idx="848">
                  <c:v>43223</c:v>
                </c:pt>
                <c:pt idx="849">
                  <c:v>43224</c:v>
                </c:pt>
                <c:pt idx="850">
                  <c:v>43225</c:v>
                </c:pt>
                <c:pt idx="851">
                  <c:v>43226</c:v>
                </c:pt>
                <c:pt idx="852">
                  <c:v>43227</c:v>
                </c:pt>
                <c:pt idx="853">
                  <c:v>43228</c:v>
                </c:pt>
                <c:pt idx="854">
                  <c:v>43229</c:v>
                </c:pt>
                <c:pt idx="855">
                  <c:v>43230</c:v>
                </c:pt>
                <c:pt idx="856">
                  <c:v>43231</c:v>
                </c:pt>
                <c:pt idx="857">
                  <c:v>43232</c:v>
                </c:pt>
                <c:pt idx="858">
                  <c:v>43233</c:v>
                </c:pt>
                <c:pt idx="859">
                  <c:v>43234</c:v>
                </c:pt>
                <c:pt idx="860">
                  <c:v>43235</c:v>
                </c:pt>
                <c:pt idx="861">
                  <c:v>43236</c:v>
                </c:pt>
                <c:pt idx="862">
                  <c:v>43237</c:v>
                </c:pt>
                <c:pt idx="863">
                  <c:v>43238</c:v>
                </c:pt>
                <c:pt idx="864">
                  <c:v>43239</c:v>
                </c:pt>
                <c:pt idx="865">
                  <c:v>43240</c:v>
                </c:pt>
                <c:pt idx="866">
                  <c:v>43241</c:v>
                </c:pt>
                <c:pt idx="867">
                  <c:v>43242</c:v>
                </c:pt>
                <c:pt idx="868">
                  <c:v>43243</c:v>
                </c:pt>
                <c:pt idx="869">
                  <c:v>43244</c:v>
                </c:pt>
                <c:pt idx="870">
                  <c:v>43245</c:v>
                </c:pt>
                <c:pt idx="871">
                  <c:v>43246</c:v>
                </c:pt>
                <c:pt idx="872">
                  <c:v>43247</c:v>
                </c:pt>
                <c:pt idx="873">
                  <c:v>43248</c:v>
                </c:pt>
                <c:pt idx="874">
                  <c:v>43249</c:v>
                </c:pt>
                <c:pt idx="875">
                  <c:v>43250</c:v>
                </c:pt>
                <c:pt idx="876">
                  <c:v>43251</c:v>
                </c:pt>
                <c:pt idx="877">
                  <c:v>43252</c:v>
                </c:pt>
                <c:pt idx="878">
                  <c:v>43253</c:v>
                </c:pt>
                <c:pt idx="879">
                  <c:v>43254</c:v>
                </c:pt>
                <c:pt idx="880">
                  <c:v>43255</c:v>
                </c:pt>
                <c:pt idx="881">
                  <c:v>43256</c:v>
                </c:pt>
                <c:pt idx="882">
                  <c:v>43257</c:v>
                </c:pt>
                <c:pt idx="883">
                  <c:v>43258</c:v>
                </c:pt>
                <c:pt idx="884">
                  <c:v>43259</c:v>
                </c:pt>
                <c:pt idx="885">
                  <c:v>43260</c:v>
                </c:pt>
                <c:pt idx="886">
                  <c:v>43261</c:v>
                </c:pt>
                <c:pt idx="887">
                  <c:v>43262</c:v>
                </c:pt>
                <c:pt idx="888">
                  <c:v>43263</c:v>
                </c:pt>
                <c:pt idx="889">
                  <c:v>43264</c:v>
                </c:pt>
                <c:pt idx="890">
                  <c:v>43265</c:v>
                </c:pt>
                <c:pt idx="891">
                  <c:v>43266</c:v>
                </c:pt>
                <c:pt idx="892">
                  <c:v>43267</c:v>
                </c:pt>
                <c:pt idx="893">
                  <c:v>43268</c:v>
                </c:pt>
                <c:pt idx="894">
                  <c:v>43269</c:v>
                </c:pt>
                <c:pt idx="895">
                  <c:v>43270</c:v>
                </c:pt>
                <c:pt idx="896">
                  <c:v>43271</c:v>
                </c:pt>
                <c:pt idx="897">
                  <c:v>43272</c:v>
                </c:pt>
                <c:pt idx="898">
                  <c:v>43273</c:v>
                </c:pt>
                <c:pt idx="899">
                  <c:v>43274</c:v>
                </c:pt>
                <c:pt idx="900">
                  <c:v>43275</c:v>
                </c:pt>
                <c:pt idx="901">
                  <c:v>43276</c:v>
                </c:pt>
                <c:pt idx="902">
                  <c:v>43277</c:v>
                </c:pt>
                <c:pt idx="903">
                  <c:v>43278</c:v>
                </c:pt>
                <c:pt idx="904">
                  <c:v>43279</c:v>
                </c:pt>
                <c:pt idx="905">
                  <c:v>43280</c:v>
                </c:pt>
                <c:pt idx="906">
                  <c:v>43281</c:v>
                </c:pt>
                <c:pt idx="907">
                  <c:v>43282</c:v>
                </c:pt>
                <c:pt idx="908">
                  <c:v>43283</c:v>
                </c:pt>
                <c:pt idx="909">
                  <c:v>43284</c:v>
                </c:pt>
                <c:pt idx="910">
                  <c:v>43285</c:v>
                </c:pt>
                <c:pt idx="911">
                  <c:v>43286</c:v>
                </c:pt>
                <c:pt idx="912">
                  <c:v>43287</c:v>
                </c:pt>
                <c:pt idx="913">
                  <c:v>43288</c:v>
                </c:pt>
                <c:pt idx="914">
                  <c:v>43289</c:v>
                </c:pt>
                <c:pt idx="915">
                  <c:v>43290</c:v>
                </c:pt>
                <c:pt idx="916">
                  <c:v>43291</c:v>
                </c:pt>
                <c:pt idx="917">
                  <c:v>43292</c:v>
                </c:pt>
                <c:pt idx="918">
                  <c:v>43293</c:v>
                </c:pt>
                <c:pt idx="919">
                  <c:v>43294</c:v>
                </c:pt>
                <c:pt idx="920">
                  <c:v>43295</c:v>
                </c:pt>
                <c:pt idx="921">
                  <c:v>43296</c:v>
                </c:pt>
                <c:pt idx="922">
                  <c:v>43297</c:v>
                </c:pt>
                <c:pt idx="923">
                  <c:v>43298</c:v>
                </c:pt>
                <c:pt idx="924">
                  <c:v>43299</c:v>
                </c:pt>
                <c:pt idx="925">
                  <c:v>43300</c:v>
                </c:pt>
                <c:pt idx="926">
                  <c:v>43301</c:v>
                </c:pt>
                <c:pt idx="927">
                  <c:v>43302</c:v>
                </c:pt>
                <c:pt idx="928">
                  <c:v>43303</c:v>
                </c:pt>
                <c:pt idx="929">
                  <c:v>43304</c:v>
                </c:pt>
                <c:pt idx="930">
                  <c:v>43305</c:v>
                </c:pt>
                <c:pt idx="931">
                  <c:v>43306</c:v>
                </c:pt>
                <c:pt idx="932">
                  <c:v>43307</c:v>
                </c:pt>
                <c:pt idx="933">
                  <c:v>43308</c:v>
                </c:pt>
                <c:pt idx="934">
                  <c:v>43309</c:v>
                </c:pt>
                <c:pt idx="935">
                  <c:v>43310</c:v>
                </c:pt>
                <c:pt idx="936">
                  <c:v>43311</c:v>
                </c:pt>
                <c:pt idx="937">
                  <c:v>43312</c:v>
                </c:pt>
                <c:pt idx="938">
                  <c:v>43313</c:v>
                </c:pt>
                <c:pt idx="939">
                  <c:v>43314</c:v>
                </c:pt>
                <c:pt idx="940">
                  <c:v>43315</c:v>
                </c:pt>
                <c:pt idx="941">
                  <c:v>43316</c:v>
                </c:pt>
                <c:pt idx="942">
                  <c:v>43317</c:v>
                </c:pt>
                <c:pt idx="943">
                  <c:v>43318</c:v>
                </c:pt>
                <c:pt idx="944">
                  <c:v>43319</c:v>
                </c:pt>
                <c:pt idx="945">
                  <c:v>43320</c:v>
                </c:pt>
                <c:pt idx="946">
                  <c:v>43321</c:v>
                </c:pt>
                <c:pt idx="947">
                  <c:v>43322</c:v>
                </c:pt>
                <c:pt idx="948">
                  <c:v>43323</c:v>
                </c:pt>
                <c:pt idx="949">
                  <c:v>43324</c:v>
                </c:pt>
                <c:pt idx="950">
                  <c:v>43325</c:v>
                </c:pt>
                <c:pt idx="951">
                  <c:v>43326</c:v>
                </c:pt>
                <c:pt idx="952">
                  <c:v>43327</c:v>
                </c:pt>
                <c:pt idx="953">
                  <c:v>43328</c:v>
                </c:pt>
                <c:pt idx="954">
                  <c:v>43329</c:v>
                </c:pt>
                <c:pt idx="955">
                  <c:v>43330</c:v>
                </c:pt>
                <c:pt idx="956">
                  <c:v>43331</c:v>
                </c:pt>
                <c:pt idx="957">
                  <c:v>43332</c:v>
                </c:pt>
                <c:pt idx="958">
                  <c:v>43333</c:v>
                </c:pt>
                <c:pt idx="959">
                  <c:v>43334</c:v>
                </c:pt>
                <c:pt idx="960">
                  <c:v>43335</c:v>
                </c:pt>
                <c:pt idx="961">
                  <c:v>43336</c:v>
                </c:pt>
                <c:pt idx="962">
                  <c:v>43337</c:v>
                </c:pt>
                <c:pt idx="963">
                  <c:v>43338</c:v>
                </c:pt>
                <c:pt idx="964">
                  <c:v>43339</c:v>
                </c:pt>
                <c:pt idx="965">
                  <c:v>43340</c:v>
                </c:pt>
                <c:pt idx="966">
                  <c:v>43341</c:v>
                </c:pt>
                <c:pt idx="967">
                  <c:v>43342</c:v>
                </c:pt>
                <c:pt idx="968">
                  <c:v>43343</c:v>
                </c:pt>
                <c:pt idx="969">
                  <c:v>43344</c:v>
                </c:pt>
                <c:pt idx="970">
                  <c:v>43345</c:v>
                </c:pt>
                <c:pt idx="971">
                  <c:v>43346</c:v>
                </c:pt>
                <c:pt idx="972">
                  <c:v>43347</c:v>
                </c:pt>
                <c:pt idx="973">
                  <c:v>43348</c:v>
                </c:pt>
                <c:pt idx="974">
                  <c:v>43349</c:v>
                </c:pt>
                <c:pt idx="975">
                  <c:v>43350</c:v>
                </c:pt>
                <c:pt idx="976">
                  <c:v>43351</c:v>
                </c:pt>
                <c:pt idx="977">
                  <c:v>43352</c:v>
                </c:pt>
                <c:pt idx="978">
                  <c:v>43353</c:v>
                </c:pt>
                <c:pt idx="979">
                  <c:v>43354</c:v>
                </c:pt>
                <c:pt idx="980">
                  <c:v>43355</c:v>
                </c:pt>
                <c:pt idx="981">
                  <c:v>43356</c:v>
                </c:pt>
                <c:pt idx="982">
                  <c:v>43357</c:v>
                </c:pt>
                <c:pt idx="983">
                  <c:v>43358</c:v>
                </c:pt>
                <c:pt idx="984">
                  <c:v>43359</c:v>
                </c:pt>
                <c:pt idx="985">
                  <c:v>43360</c:v>
                </c:pt>
                <c:pt idx="986">
                  <c:v>43361</c:v>
                </c:pt>
                <c:pt idx="987">
                  <c:v>43362</c:v>
                </c:pt>
                <c:pt idx="988">
                  <c:v>43363</c:v>
                </c:pt>
                <c:pt idx="989">
                  <c:v>43364</c:v>
                </c:pt>
                <c:pt idx="990">
                  <c:v>43365</c:v>
                </c:pt>
                <c:pt idx="991">
                  <c:v>43366</c:v>
                </c:pt>
                <c:pt idx="992">
                  <c:v>43367</c:v>
                </c:pt>
                <c:pt idx="993">
                  <c:v>43368</c:v>
                </c:pt>
                <c:pt idx="994">
                  <c:v>43369</c:v>
                </c:pt>
                <c:pt idx="995">
                  <c:v>43370</c:v>
                </c:pt>
                <c:pt idx="996">
                  <c:v>43371</c:v>
                </c:pt>
                <c:pt idx="997">
                  <c:v>43372</c:v>
                </c:pt>
                <c:pt idx="998">
                  <c:v>43373</c:v>
                </c:pt>
                <c:pt idx="999">
                  <c:v>43374</c:v>
                </c:pt>
                <c:pt idx="1000">
                  <c:v>43375</c:v>
                </c:pt>
                <c:pt idx="1001">
                  <c:v>43376</c:v>
                </c:pt>
                <c:pt idx="1002">
                  <c:v>43377</c:v>
                </c:pt>
                <c:pt idx="1003">
                  <c:v>43378</c:v>
                </c:pt>
                <c:pt idx="1004">
                  <c:v>43379</c:v>
                </c:pt>
                <c:pt idx="1005">
                  <c:v>43380</c:v>
                </c:pt>
                <c:pt idx="1006">
                  <c:v>43381</c:v>
                </c:pt>
                <c:pt idx="1007">
                  <c:v>43382</c:v>
                </c:pt>
                <c:pt idx="1008">
                  <c:v>43383</c:v>
                </c:pt>
                <c:pt idx="1009">
                  <c:v>43384</c:v>
                </c:pt>
                <c:pt idx="1010">
                  <c:v>43385</c:v>
                </c:pt>
                <c:pt idx="1011">
                  <c:v>43386</c:v>
                </c:pt>
                <c:pt idx="1012">
                  <c:v>43387</c:v>
                </c:pt>
                <c:pt idx="1013">
                  <c:v>43388</c:v>
                </c:pt>
                <c:pt idx="1014">
                  <c:v>43389</c:v>
                </c:pt>
                <c:pt idx="1015">
                  <c:v>43390</c:v>
                </c:pt>
                <c:pt idx="1016">
                  <c:v>43391</c:v>
                </c:pt>
                <c:pt idx="1017">
                  <c:v>43392</c:v>
                </c:pt>
                <c:pt idx="1018">
                  <c:v>43393</c:v>
                </c:pt>
                <c:pt idx="1019">
                  <c:v>43394</c:v>
                </c:pt>
                <c:pt idx="1020">
                  <c:v>43395</c:v>
                </c:pt>
                <c:pt idx="1021">
                  <c:v>43396</c:v>
                </c:pt>
                <c:pt idx="1022">
                  <c:v>43397</c:v>
                </c:pt>
                <c:pt idx="1023">
                  <c:v>43398</c:v>
                </c:pt>
                <c:pt idx="1024">
                  <c:v>43399</c:v>
                </c:pt>
                <c:pt idx="1025">
                  <c:v>43400</c:v>
                </c:pt>
                <c:pt idx="1026">
                  <c:v>43401</c:v>
                </c:pt>
                <c:pt idx="1027">
                  <c:v>43402</c:v>
                </c:pt>
                <c:pt idx="1028">
                  <c:v>43403</c:v>
                </c:pt>
                <c:pt idx="1029">
                  <c:v>43404</c:v>
                </c:pt>
                <c:pt idx="1030">
                  <c:v>43405</c:v>
                </c:pt>
                <c:pt idx="1031">
                  <c:v>43406</c:v>
                </c:pt>
                <c:pt idx="1032">
                  <c:v>43407</c:v>
                </c:pt>
                <c:pt idx="1033">
                  <c:v>43408</c:v>
                </c:pt>
                <c:pt idx="1034">
                  <c:v>43409</c:v>
                </c:pt>
                <c:pt idx="1035">
                  <c:v>43410</c:v>
                </c:pt>
                <c:pt idx="1036">
                  <c:v>43411</c:v>
                </c:pt>
                <c:pt idx="1037">
                  <c:v>43412</c:v>
                </c:pt>
                <c:pt idx="1038">
                  <c:v>43413</c:v>
                </c:pt>
                <c:pt idx="1039">
                  <c:v>43414</c:v>
                </c:pt>
                <c:pt idx="1040">
                  <c:v>43415</c:v>
                </c:pt>
                <c:pt idx="1041">
                  <c:v>43416</c:v>
                </c:pt>
                <c:pt idx="1042">
                  <c:v>43417</c:v>
                </c:pt>
                <c:pt idx="1043">
                  <c:v>43418</c:v>
                </c:pt>
                <c:pt idx="1044">
                  <c:v>43419</c:v>
                </c:pt>
                <c:pt idx="1045">
                  <c:v>43420</c:v>
                </c:pt>
                <c:pt idx="1046">
                  <c:v>43421</c:v>
                </c:pt>
                <c:pt idx="1047">
                  <c:v>43422</c:v>
                </c:pt>
                <c:pt idx="1048">
                  <c:v>43423</c:v>
                </c:pt>
                <c:pt idx="1049">
                  <c:v>43424</c:v>
                </c:pt>
                <c:pt idx="1050">
                  <c:v>43425</c:v>
                </c:pt>
                <c:pt idx="1051">
                  <c:v>43426</c:v>
                </c:pt>
                <c:pt idx="1052">
                  <c:v>43427</c:v>
                </c:pt>
                <c:pt idx="1053">
                  <c:v>43428</c:v>
                </c:pt>
                <c:pt idx="1054">
                  <c:v>43429</c:v>
                </c:pt>
                <c:pt idx="1055">
                  <c:v>43430</c:v>
                </c:pt>
                <c:pt idx="1056">
                  <c:v>43431</c:v>
                </c:pt>
                <c:pt idx="1057">
                  <c:v>43432</c:v>
                </c:pt>
                <c:pt idx="1058">
                  <c:v>43433</c:v>
                </c:pt>
                <c:pt idx="1059">
                  <c:v>43434</c:v>
                </c:pt>
                <c:pt idx="1060">
                  <c:v>43435</c:v>
                </c:pt>
                <c:pt idx="1061">
                  <c:v>43436</c:v>
                </c:pt>
                <c:pt idx="1062">
                  <c:v>43437</c:v>
                </c:pt>
                <c:pt idx="1063">
                  <c:v>43438</c:v>
                </c:pt>
                <c:pt idx="1064">
                  <c:v>43439</c:v>
                </c:pt>
                <c:pt idx="1065">
                  <c:v>43440</c:v>
                </c:pt>
                <c:pt idx="1066">
                  <c:v>43441</c:v>
                </c:pt>
                <c:pt idx="1067">
                  <c:v>43442</c:v>
                </c:pt>
                <c:pt idx="1068">
                  <c:v>43443</c:v>
                </c:pt>
                <c:pt idx="1069">
                  <c:v>43444</c:v>
                </c:pt>
                <c:pt idx="1070">
                  <c:v>43445</c:v>
                </c:pt>
                <c:pt idx="1071">
                  <c:v>43446</c:v>
                </c:pt>
                <c:pt idx="1072">
                  <c:v>43447</c:v>
                </c:pt>
                <c:pt idx="1073">
                  <c:v>43448</c:v>
                </c:pt>
                <c:pt idx="1074">
                  <c:v>43449</c:v>
                </c:pt>
                <c:pt idx="1075">
                  <c:v>43450</c:v>
                </c:pt>
                <c:pt idx="1076">
                  <c:v>43451</c:v>
                </c:pt>
                <c:pt idx="1077">
                  <c:v>43452</c:v>
                </c:pt>
                <c:pt idx="1078">
                  <c:v>43453</c:v>
                </c:pt>
                <c:pt idx="1079">
                  <c:v>43454</c:v>
                </c:pt>
                <c:pt idx="1080">
                  <c:v>43455</c:v>
                </c:pt>
                <c:pt idx="1081">
                  <c:v>43456</c:v>
                </c:pt>
                <c:pt idx="1082">
                  <c:v>43457</c:v>
                </c:pt>
                <c:pt idx="1083">
                  <c:v>43458</c:v>
                </c:pt>
                <c:pt idx="1084">
                  <c:v>43459</c:v>
                </c:pt>
                <c:pt idx="1085">
                  <c:v>43460</c:v>
                </c:pt>
                <c:pt idx="1086">
                  <c:v>43461</c:v>
                </c:pt>
                <c:pt idx="1087">
                  <c:v>43462</c:v>
                </c:pt>
                <c:pt idx="1088">
                  <c:v>43463</c:v>
                </c:pt>
                <c:pt idx="1089">
                  <c:v>43464</c:v>
                </c:pt>
                <c:pt idx="1090">
                  <c:v>43465</c:v>
                </c:pt>
                <c:pt idx="1091">
                  <c:v>43466</c:v>
                </c:pt>
                <c:pt idx="1092">
                  <c:v>43467</c:v>
                </c:pt>
                <c:pt idx="1093">
                  <c:v>43468</c:v>
                </c:pt>
                <c:pt idx="1094">
                  <c:v>43469</c:v>
                </c:pt>
                <c:pt idx="1095">
                  <c:v>43470</c:v>
                </c:pt>
                <c:pt idx="1096">
                  <c:v>43471</c:v>
                </c:pt>
                <c:pt idx="1097">
                  <c:v>43472</c:v>
                </c:pt>
                <c:pt idx="1098">
                  <c:v>43473</c:v>
                </c:pt>
                <c:pt idx="1099">
                  <c:v>43474</c:v>
                </c:pt>
                <c:pt idx="1100">
                  <c:v>43475</c:v>
                </c:pt>
                <c:pt idx="1101">
                  <c:v>43476</c:v>
                </c:pt>
                <c:pt idx="1102">
                  <c:v>43477</c:v>
                </c:pt>
                <c:pt idx="1103">
                  <c:v>43478</c:v>
                </c:pt>
                <c:pt idx="1104">
                  <c:v>43479</c:v>
                </c:pt>
                <c:pt idx="1105">
                  <c:v>43480</c:v>
                </c:pt>
                <c:pt idx="1106">
                  <c:v>43481</c:v>
                </c:pt>
                <c:pt idx="1107">
                  <c:v>43482</c:v>
                </c:pt>
                <c:pt idx="1108">
                  <c:v>43483</c:v>
                </c:pt>
                <c:pt idx="1109">
                  <c:v>43484</c:v>
                </c:pt>
                <c:pt idx="1110">
                  <c:v>43485</c:v>
                </c:pt>
                <c:pt idx="1111">
                  <c:v>43486</c:v>
                </c:pt>
                <c:pt idx="1112">
                  <c:v>43487</c:v>
                </c:pt>
                <c:pt idx="1113">
                  <c:v>43488</c:v>
                </c:pt>
                <c:pt idx="1114">
                  <c:v>43489</c:v>
                </c:pt>
                <c:pt idx="1115">
                  <c:v>43490</c:v>
                </c:pt>
                <c:pt idx="1116">
                  <c:v>43491</c:v>
                </c:pt>
                <c:pt idx="1117">
                  <c:v>43492</c:v>
                </c:pt>
                <c:pt idx="1118">
                  <c:v>43493</c:v>
                </c:pt>
                <c:pt idx="1119">
                  <c:v>43494</c:v>
                </c:pt>
                <c:pt idx="1120">
                  <c:v>43495</c:v>
                </c:pt>
                <c:pt idx="1121">
                  <c:v>43496</c:v>
                </c:pt>
                <c:pt idx="1122">
                  <c:v>43497</c:v>
                </c:pt>
                <c:pt idx="1123">
                  <c:v>43498</c:v>
                </c:pt>
                <c:pt idx="1124">
                  <c:v>43499</c:v>
                </c:pt>
                <c:pt idx="1125">
                  <c:v>43500</c:v>
                </c:pt>
                <c:pt idx="1126">
                  <c:v>43501</c:v>
                </c:pt>
                <c:pt idx="1127">
                  <c:v>43502</c:v>
                </c:pt>
                <c:pt idx="1128">
                  <c:v>43503</c:v>
                </c:pt>
                <c:pt idx="1129">
                  <c:v>43504</c:v>
                </c:pt>
                <c:pt idx="1130">
                  <c:v>43505</c:v>
                </c:pt>
                <c:pt idx="1131">
                  <c:v>43506</c:v>
                </c:pt>
                <c:pt idx="1132">
                  <c:v>43507</c:v>
                </c:pt>
                <c:pt idx="1133">
                  <c:v>43508</c:v>
                </c:pt>
                <c:pt idx="1134">
                  <c:v>43509</c:v>
                </c:pt>
                <c:pt idx="1135">
                  <c:v>43510</c:v>
                </c:pt>
                <c:pt idx="1136">
                  <c:v>43511</c:v>
                </c:pt>
                <c:pt idx="1137">
                  <c:v>43512</c:v>
                </c:pt>
                <c:pt idx="1138">
                  <c:v>43513</c:v>
                </c:pt>
                <c:pt idx="1139">
                  <c:v>43514</c:v>
                </c:pt>
                <c:pt idx="1140">
                  <c:v>43515</c:v>
                </c:pt>
                <c:pt idx="1141">
                  <c:v>43516</c:v>
                </c:pt>
                <c:pt idx="1142">
                  <c:v>43517</c:v>
                </c:pt>
                <c:pt idx="1143">
                  <c:v>43518</c:v>
                </c:pt>
                <c:pt idx="1144">
                  <c:v>43519</c:v>
                </c:pt>
                <c:pt idx="1145">
                  <c:v>43520</c:v>
                </c:pt>
                <c:pt idx="1146">
                  <c:v>43521</c:v>
                </c:pt>
                <c:pt idx="1147">
                  <c:v>43522</c:v>
                </c:pt>
                <c:pt idx="1148">
                  <c:v>43523</c:v>
                </c:pt>
                <c:pt idx="1149">
                  <c:v>43524</c:v>
                </c:pt>
                <c:pt idx="1150">
                  <c:v>43525</c:v>
                </c:pt>
                <c:pt idx="1151">
                  <c:v>43526</c:v>
                </c:pt>
                <c:pt idx="1152">
                  <c:v>43527</c:v>
                </c:pt>
                <c:pt idx="1153">
                  <c:v>43528</c:v>
                </c:pt>
                <c:pt idx="1154">
                  <c:v>43529</c:v>
                </c:pt>
                <c:pt idx="1155">
                  <c:v>43530</c:v>
                </c:pt>
                <c:pt idx="1156">
                  <c:v>43531</c:v>
                </c:pt>
                <c:pt idx="1157">
                  <c:v>43532</c:v>
                </c:pt>
                <c:pt idx="1158">
                  <c:v>43533</c:v>
                </c:pt>
                <c:pt idx="1159">
                  <c:v>43534</c:v>
                </c:pt>
                <c:pt idx="1160">
                  <c:v>43535</c:v>
                </c:pt>
                <c:pt idx="1161">
                  <c:v>43536</c:v>
                </c:pt>
                <c:pt idx="1162">
                  <c:v>43537</c:v>
                </c:pt>
                <c:pt idx="1163">
                  <c:v>43538</c:v>
                </c:pt>
                <c:pt idx="1164">
                  <c:v>43539</c:v>
                </c:pt>
                <c:pt idx="1165">
                  <c:v>43540</c:v>
                </c:pt>
                <c:pt idx="1166">
                  <c:v>43541</c:v>
                </c:pt>
                <c:pt idx="1167">
                  <c:v>43542</c:v>
                </c:pt>
                <c:pt idx="1168">
                  <c:v>43543</c:v>
                </c:pt>
                <c:pt idx="1169">
                  <c:v>43544</c:v>
                </c:pt>
                <c:pt idx="1170">
                  <c:v>43545</c:v>
                </c:pt>
                <c:pt idx="1171">
                  <c:v>43546</c:v>
                </c:pt>
                <c:pt idx="1172">
                  <c:v>43547</c:v>
                </c:pt>
                <c:pt idx="1173">
                  <c:v>43548</c:v>
                </c:pt>
                <c:pt idx="1174">
                  <c:v>43549</c:v>
                </c:pt>
                <c:pt idx="1175">
                  <c:v>43550</c:v>
                </c:pt>
                <c:pt idx="1176">
                  <c:v>43551</c:v>
                </c:pt>
                <c:pt idx="1177">
                  <c:v>43552</c:v>
                </c:pt>
                <c:pt idx="1178">
                  <c:v>43553</c:v>
                </c:pt>
                <c:pt idx="1179">
                  <c:v>43554</c:v>
                </c:pt>
                <c:pt idx="1180">
                  <c:v>43555</c:v>
                </c:pt>
                <c:pt idx="1181">
                  <c:v>43556</c:v>
                </c:pt>
                <c:pt idx="1182">
                  <c:v>43557</c:v>
                </c:pt>
                <c:pt idx="1183">
                  <c:v>43558</c:v>
                </c:pt>
                <c:pt idx="1184">
                  <c:v>43559</c:v>
                </c:pt>
                <c:pt idx="1185">
                  <c:v>43560</c:v>
                </c:pt>
                <c:pt idx="1186">
                  <c:v>43561</c:v>
                </c:pt>
                <c:pt idx="1187">
                  <c:v>43562</c:v>
                </c:pt>
                <c:pt idx="1188">
                  <c:v>43563</c:v>
                </c:pt>
                <c:pt idx="1189">
                  <c:v>43564</c:v>
                </c:pt>
                <c:pt idx="1190">
                  <c:v>43565</c:v>
                </c:pt>
                <c:pt idx="1191">
                  <c:v>43566</c:v>
                </c:pt>
                <c:pt idx="1192">
                  <c:v>43567</c:v>
                </c:pt>
                <c:pt idx="1193">
                  <c:v>43568</c:v>
                </c:pt>
                <c:pt idx="1194">
                  <c:v>43569</c:v>
                </c:pt>
                <c:pt idx="1195">
                  <c:v>43570</c:v>
                </c:pt>
                <c:pt idx="1196">
                  <c:v>43571</c:v>
                </c:pt>
                <c:pt idx="1197">
                  <c:v>43572</c:v>
                </c:pt>
                <c:pt idx="1198">
                  <c:v>43573</c:v>
                </c:pt>
                <c:pt idx="1199">
                  <c:v>43574</c:v>
                </c:pt>
                <c:pt idx="1200">
                  <c:v>43575</c:v>
                </c:pt>
                <c:pt idx="1201">
                  <c:v>43576</c:v>
                </c:pt>
                <c:pt idx="1202">
                  <c:v>43577</c:v>
                </c:pt>
                <c:pt idx="1203">
                  <c:v>43578</c:v>
                </c:pt>
                <c:pt idx="1204">
                  <c:v>43579</c:v>
                </c:pt>
                <c:pt idx="1205">
                  <c:v>43580</c:v>
                </c:pt>
                <c:pt idx="1206">
                  <c:v>43581</c:v>
                </c:pt>
                <c:pt idx="1207">
                  <c:v>43582</c:v>
                </c:pt>
                <c:pt idx="1208">
                  <c:v>43583</c:v>
                </c:pt>
                <c:pt idx="1209">
                  <c:v>43584</c:v>
                </c:pt>
                <c:pt idx="1210">
                  <c:v>43585</c:v>
                </c:pt>
                <c:pt idx="1211">
                  <c:v>43586</c:v>
                </c:pt>
                <c:pt idx="1212">
                  <c:v>43587</c:v>
                </c:pt>
                <c:pt idx="1213">
                  <c:v>43588</c:v>
                </c:pt>
                <c:pt idx="1214">
                  <c:v>43589</c:v>
                </c:pt>
                <c:pt idx="1215">
                  <c:v>43590</c:v>
                </c:pt>
                <c:pt idx="1216">
                  <c:v>43591</c:v>
                </c:pt>
                <c:pt idx="1217">
                  <c:v>43592</c:v>
                </c:pt>
                <c:pt idx="1218">
                  <c:v>43593</c:v>
                </c:pt>
                <c:pt idx="1219">
                  <c:v>43594</c:v>
                </c:pt>
                <c:pt idx="1220">
                  <c:v>43595</c:v>
                </c:pt>
                <c:pt idx="1221">
                  <c:v>43596</c:v>
                </c:pt>
                <c:pt idx="1222">
                  <c:v>43597</c:v>
                </c:pt>
                <c:pt idx="1223">
                  <c:v>43598</c:v>
                </c:pt>
                <c:pt idx="1224">
                  <c:v>43599</c:v>
                </c:pt>
                <c:pt idx="1225">
                  <c:v>43600</c:v>
                </c:pt>
                <c:pt idx="1226">
                  <c:v>43601</c:v>
                </c:pt>
                <c:pt idx="1227">
                  <c:v>43602</c:v>
                </c:pt>
                <c:pt idx="1228">
                  <c:v>43603</c:v>
                </c:pt>
                <c:pt idx="1229">
                  <c:v>43604</c:v>
                </c:pt>
                <c:pt idx="1230">
                  <c:v>43605</c:v>
                </c:pt>
                <c:pt idx="1231">
                  <c:v>43606</c:v>
                </c:pt>
                <c:pt idx="1232">
                  <c:v>43607</c:v>
                </c:pt>
                <c:pt idx="1233">
                  <c:v>43608</c:v>
                </c:pt>
                <c:pt idx="1234">
                  <c:v>43609</c:v>
                </c:pt>
                <c:pt idx="1235">
                  <c:v>43610</c:v>
                </c:pt>
                <c:pt idx="1236">
                  <c:v>43611</c:v>
                </c:pt>
                <c:pt idx="1237">
                  <c:v>43612</c:v>
                </c:pt>
                <c:pt idx="1238">
                  <c:v>43613</c:v>
                </c:pt>
                <c:pt idx="1239">
                  <c:v>43614</c:v>
                </c:pt>
                <c:pt idx="1240">
                  <c:v>43615</c:v>
                </c:pt>
                <c:pt idx="1241">
                  <c:v>43616</c:v>
                </c:pt>
                <c:pt idx="1242">
                  <c:v>43617</c:v>
                </c:pt>
                <c:pt idx="1243">
                  <c:v>43618</c:v>
                </c:pt>
                <c:pt idx="1244">
                  <c:v>43619</c:v>
                </c:pt>
                <c:pt idx="1245">
                  <c:v>43620</c:v>
                </c:pt>
                <c:pt idx="1246">
                  <c:v>43621</c:v>
                </c:pt>
                <c:pt idx="1247">
                  <c:v>43622</c:v>
                </c:pt>
                <c:pt idx="1248">
                  <c:v>43623</c:v>
                </c:pt>
                <c:pt idx="1249">
                  <c:v>43624</c:v>
                </c:pt>
                <c:pt idx="1250">
                  <c:v>43625</c:v>
                </c:pt>
                <c:pt idx="1251">
                  <c:v>43626</c:v>
                </c:pt>
                <c:pt idx="1252">
                  <c:v>43627</c:v>
                </c:pt>
                <c:pt idx="1253">
                  <c:v>43628</c:v>
                </c:pt>
                <c:pt idx="1254">
                  <c:v>43629</c:v>
                </c:pt>
                <c:pt idx="1255">
                  <c:v>43630</c:v>
                </c:pt>
                <c:pt idx="1256">
                  <c:v>43631</c:v>
                </c:pt>
                <c:pt idx="1257">
                  <c:v>43632</c:v>
                </c:pt>
                <c:pt idx="1258">
                  <c:v>43633</c:v>
                </c:pt>
                <c:pt idx="1259">
                  <c:v>43634</c:v>
                </c:pt>
                <c:pt idx="1260">
                  <c:v>43635</c:v>
                </c:pt>
                <c:pt idx="1261">
                  <c:v>43636</c:v>
                </c:pt>
                <c:pt idx="1262">
                  <c:v>43637</c:v>
                </c:pt>
                <c:pt idx="1263">
                  <c:v>43638</c:v>
                </c:pt>
                <c:pt idx="1264">
                  <c:v>43639</c:v>
                </c:pt>
                <c:pt idx="1265">
                  <c:v>43640</c:v>
                </c:pt>
                <c:pt idx="1266">
                  <c:v>43641</c:v>
                </c:pt>
                <c:pt idx="1267">
                  <c:v>43642</c:v>
                </c:pt>
                <c:pt idx="1268">
                  <c:v>43643</c:v>
                </c:pt>
                <c:pt idx="1269">
                  <c:v>43644</c:v>
                </c:pt>
                <c:pt idx="1270">
                  <c:v>43645</c:v>
                </c:pt>
                <c:pt idx="1271">
                  <c:v>43646</c:v>
                </c:pt>
                <c:pt idx="1272">
                  <c:v>43647</c:v>
                </c:pt>
                <c:pt idx="1273">
                  <c:v>43648</c:v>
                </c:pt>
                <c:pt idx="1274">
                  <c:v>43649</c:v>
                </c:pt>
                <c:pt idx="1275">
                  <c:v>43650</c:v>
                </c:pt>
                <c:pt idx="1276">
                  <c:v>43651</c:v>
                </c:pt>
                <c:pt idx="1277">
                  <c:v>43652</c:v>
                </c:pt>
                <c:pt idx="1278">
                  <c:v>43653</c:v>
                </c:pt>
                <c:pt idx="1279">
                  <c:v>43654</c:v>
                </c:pt>
                <c:pt idx="1280">
                  <c:v>43655</c:v>
                </c:pt>
                <c:pt idx="1281">
                  <c:v>43656</c:v>
                </c:pt>
                <c:pt idx="1282">
                  <c:v>43657</c:v>
                </c:pt>
                <c:pt idx="1283">
                  <c:v>43658</c:v>
                </c:pt>
                <c:pt idx="1284">
                  <c:v>43659</c:v>
                </c:pt>
                <c:pt idx="1285">
                  <c:v>43660</c:v>
                </c:pt>
                <c:pt idx="1286">
                  <c:v>43661</c:v>
                </c:pt>
                <c:pt idx="1287">
                  <c:v>43662</c:v>
                </c:pt>
                <c:pt idx="1288">
                  <c:v>43663</c:v>
                </c:pt>
                <c:pt idx="1289">
                  <c:v>43664</c:v>
                </c:pt>
                <c:pt idx="1290">
                  <c:v>43665</c:v>
                </c:pt>
                <c:pt idx="1291">
                  <c:v>43666</c:v>
                </c:pt>
                <c:pt idx="1292">
                  <c:v>43667</c:v>
                </c:pt>
                <c:pt idx="1293">
                  <c:v>43668</c:v>
                </c:pt>
                <c:pt idx="1294">
                  <c:v>43669</c:v>
                </c:pt>
                <c:pt idx="1295">
                  <c:v>43670</c:v>
                </c:pt>
                <c:pt idx="1296">
                  <c:v>43671</c:v>
                </c:pt>
                <c:pt idx="1297">
                  <c:v>43672</c:v>
                </c:pt>
                <c:pt idx="1298">
                  <c:v>43673</c:v>
                </c:pt>
                <c:pt idx="1299">
                  <c:v>43674</c:v>
                </c:pt>
                <c:pt idx="1300">
                  <c:v>43675</c:v>
                </c:pt>
                <c:pt idx="1301">
                  <c:v>43676</c:v>
                </c:pt>
                <c:pt idx="1302">
                  <c:v>43677</c:v>
                </c:pt>
                <c:pt idx="1303">
                  <c:v>43678</c:v>
                </c:pt>
                <c:pt idx="1304">
                  <c:v>43679</c:v>
                </c:pt>
                <c:pt idx="1305">
                  <c:v>43680</c:v>
                </c:pt>
                <c:pt idx="1306">
                  <c:v>43681</c:v>
                </c:pt>
                <c:pt idx="1307">
                  <c:v>43682</c:v>
                </c:pt>
                <c:pt idx="1308">
                  <c:v>43683</c:v>
                </c:pt>
                <c:pt idx="1309">
                  <c:v>43684</c:v>
                </c:pt>
                <c:pt idx="1310">
                  <c:v>43685</c:v>
                </c:pt>
                <c:pt idx="1311">
                  <c:v>43686</c:v>
                </c:pt>
                <c:pt idx="1312">
                  <c:v>43687</c:v>
                </c:pt>
                <c:pt idx="1313">
                  <c:v>43688</c:v>
                </c:pt>
                <c:pt idx="1314">
                  <c:v>43689</c:v>
                </c:pt>
                <c:pt idx="1315">
                  <c:v>43690</c:v>
                </c:pt>
                <c:pt idx="1316">
                  <c:v>43691</c:v>
                </c:pt>
                <c:pt idx="1317">
                  <c:v>43692</c:v>
                </c:pt>
                <c:pt idx="1318">
                  <c:v>43693</c:v>
                </c:pt>
                <c:pt idx="1319">
                  <c:v>43694</c:v>
                </c:pt>
                <c:pt idx="1320">
                  <c:v>43695</c:v>
                </c:pt>
                <c:pt idx="1321">
                  <c:v>43696</c:v>
                </c:pt>
                <c:pt idx="1322">
                  <c:v>43697</c:v>
                </c:pt>
                <c:pt idx="1323">
                  <c:v>43698</c:v>
                </c:pt>
                <c:pt idx="1324">
                  <c:v>43699</c:v>
                </c:pt>
                <c:pt idx="1325">
                  <c:v>43700</c:v>
                </c:pt>
                <c:pt idx="1326">
                  <c:v>43701</c:v>
                </c:pt>
                <c:pt idx="1327">
                  <c:v>43702</c:v>
                </c:pt>
                <c:pt idx="1328">
                  <c:v>43703</c:v>
                </c:pt>
                <c:pt idx="1329">
                  <c:v>43704</c:v>
                </c:pt>
                <c:pt idx="1330">
                  <c:v>43705</c:v>
                </c:pt>
                <c:pt idx="1331">
                  <c:v>43706</c:v>
                </c:pt>
                <c:pt idx="1332">
                  <c:v>43707</c:v>
                </c:pt>
                <c:pt idx="1333">
                  <c:v>43708</c:v>
                </c:pt>
                <c:pt idx="1334">
                  <c:v>43709</c:v>
                </c:pt>
                <c:pt idx="1335">
                  <c:v>43710</c:v>
                </c:pt>
                <c:pt idx="1336">
                  <c:v>43711</c:v>
                </c:pt>
                <c:pt idx="1337">
                  <c:v>43712</c:v>
                </c:pt>
                <c:pt idx="1338">
                  <c:v>43713</c:v>
                </c:pt>
                <c:pt idx="1339">
                  <c:v>43714</c:v>
                </c:pt>
                <c:pt idx="1340">
                  <c:v>43715</c:v>
                </c:pt>
                <c:pt idx="1341">
                  <c:v>43716</c:v>
                </c:pt>
                <c:pt idx="1342">
                  <c:v>43717</c:v>
                </c:pt>
                <c:pt idx="1343">
                  <c:v>43718</c:v>
                </c:pt>
                <c:pt idx="1344">
                  <c:v>43719</c:v>
                </c:pt>
                <c:pt idx="1345">
                  <c:v>43720</c:v>
                </c:pt>
                <c:pt idx="1346">
                  <c:v>43721</c:v>
                </c:pt>
                <c:pt idx="1347">
                  <c:v>43722</c:v>
                </c:pt>
                <c:pt idx="1348">
                  <c:v>43723</c:v>
                </c:pt>
                <c:pt idx="1349">
                  <c:v>43724</c:v>
                </c:pt>
                <c:pt idx="1350">
                  <c:v>43725</c:v>
                </c:pt>
                <c:pt idx="1351">
                  <c:v>43726</c:v>
                </c:pt>
                <c:pt idx="1352">
                  <c:v>43727</c:v>
                </c:pt>
                <c:pt idx="1353">
                  <c:v>43728</c:v>
                </c:pt>
                <c:pt idx="1354">
                  <c:v>43729</c:v>
                </c:pt>
                <c:pt idx="1355">
                  <c:v>43730</c:v>
                </c:pt>
                <c:pt idx="1356">
                  <c:v>43731</c:v>
                </c:pt>
                <c:pt idx="1357">
                  <c:v>43732</c:v>
                </c:pt>
                <c:pt idx="1358">
                  <c:v>43733</c:v>
                </c:pt>
                <c:pt idx="1359">
                  <c:v>43734</c:v>
                </c:pt>
                <c:pt idx="1360">
                  <c:v>43735</c:v>
                </c:pt>
                <c:pt idx="1361">
                  <c:v>43736</c:v>
                </c:pt>
                <c:pt idx="1362">
                  <c:v>43737</c:v>
                </c:pt>
                <c:pt idx="1363">
                  <c:v>43738</c:v>
                </c:pt>
                <c:pt idx="1364">
                  <c:v>43739</c:v>
                </c:pt>
                <c:pt idx="1365">
                  <c:v>43740</c:v>
                </c:pt>
                <c:pt idx="1366">
                  <c:v>43741</c:v>
                </c:pt>
                <c:pt idx="1367">
                  <c:v>43742</c:v>
                </c:pt>
                <c:pt idx="1368">
                  <c:v>43743</c:v>
                </c:pt>
                <c:pt idx="1369">
                  <c:v>43744</c:v>
                </c:pt>
                <c:pt idx="1370">
                  <c:v>43745</c:v>
                </c:pt>
                <c:pt idx="1371">
                  <c:v>43746</c:v>
                </c:pt>
                <c:pt idx="1372">
                  <c:v>43747</c:v>
                </c:pt>
                <c:pt idx="1373">
                  <c:v>43748</c:v>
                </c:pt>
                <c:pt idx="1374">
                  <c:v>43749</c:v>
                </c:pt>
                <c:pt idx="1375">
                  <c:v>43750</c:v>
                </c:pt>
                <c:pt idx="1376">
                  <c:v>43751</c:v>
                </c:pt>
                <c:pt idx="1377">
                  <c:v>43752</c:v>
                </c:pt>
                <c:pt idx="1378">
                  <c:v>43753</c:v>
                </c:pt>
                <c:pt idx="1379">
                  <c:v>43754</c:v>
                </c:pt>
                <c:pt idx="1380">
                  <c:v>43755</c:v>
                </c:pt>
                <c:pt idx="1381">
                  <c:v>43756</c:v>
                </c:pt>
                <c:pt idx="1382">
                  <c:v>43757</c:v>
                </c:pt>
                <c:pt idx="1383">
                  <c:v>43758</c:v>
                </c:pt>
                <c:pt idx="1384">
                  <c:v>43759</c:v>
                </c:pt>
                <c:pt idx="1385">
                  <c:v>43760</c:v>
                </c:pt>
                <c:pt idx="1386">
                  <c:v>43761</c:v>
                </c:pt>
                <c:pt idx="1387">
                  <c:v>43762</c:v>
                </c:pt>
                <c:pt idx="1388">
                  <c:v>43763</c:v>
                </c:pt>
                <c:pt idx="1389">
                  <c:v>43764</c:v>
                </c:pt>
                <c:pt idx="1390">
                  <c:v>43765</c:v>
                </c:pt>
                <c:pt idx="1391">
                  <c:v>43766</c:v>
                </c:pt>
                <c:pt idx="1392">
                  <c:v>43767</c:v>
                </c:pt>
                <c:pt idx="1393">
                  <c:v>43768</c:v>
                </c:pt>
                <c:pt idx="1394">
                  <c:v>43769</c:v>
                </c:pt>
                <c:pt idx="1395">
                  <c:v>43770</c:v>
                </c:pt>
                <c:pt idx="1396">
                  <c:v>43771</c:v>
                </c:pt>
                <c:pt idx="1397">
                  <c:v>43772</c:v>
                </c:pt>
                <c:pt idx="1398">
                  <c:v>43773</c:v>
                </c:pt>
                <c:pt idx="1399">
                  <c:v>43774</c:v>
                </c:pt>
                <c:pt idx="1400">
                  <c:v>43775</c:v>
                </c:pt>
                <c:pt idx="1401">
                  <c:v>43776</c:v>
                </c:pt>
                <c:pt idx="1402">
                  <c:v>43777</c:v>
                </c:pt>
                <c:pt idx="1403">
                  <c:v>43778</c:v>
                </c:pt>
                <c:pt idx="1404">
                  <c:v>43779</c:v>
                </c:pt>
                <c:pt idx="1405">
                  <c:v>43780</c:v>
                </c:pt>
                <c:pt idx="1406">
                  <c:v>43781</c:v>
                </c:pt>
                <c:pt idx="1407">
                  <c:v>43782</c:v>
                </c:pt>
                <c:pt idx="1408">
                  <c:v>43783</c:v>
                </c:pt>
                <c:pt idx="1409">
                  <c:v>43784</c:v>
                </c:pt>
                <c:pt idx="1410">
                  <c:v>43785</c:v>
                </c:pt>
                <c:pt idx="1411">
                  <c:v>43786</c:v>
                </c:pt>
                <c:pt idx="1412">
                  <c:v>43787</c:v>
                </c:pt>
                <c:pt idx="1413">
                  <c:v>43788</c:v>
                </c:pt>
                <c:pt idx="1414">
                  <c:v>43789</c:v>
                </c:pt>
                <c:pt idx="1415">
                  <c:v>43790</c:v>
                </c:pt>
                <c:pt idx="1416">
                  <c:v>43791</c:v>
                </c:pt>
                <c:pt idx="1417">
                  <c:v>43792</c:v>
                </c:pt>
                <c:pt idx="1418">
                  <c:v>43793</c:v>
                </c:pt>
                <c:pt idx="1419">
                  <c:v>43794</c:v>
                </c:pt>
                <c:pt idx="1420">
                  <c:v>43795</c:v>
                </c:pt>
                <c:pt idx="1421">
                  <c:v>43796</c:v>
                </c:pt>
                <c:pt idx="1422">
                  <c:v>43797</c:v>
                </c:pt>
                <c:pt idx="1423">
                  <c:v>43798</c:v>
                </c:pt>
                <c:pt idx="1424">
                  <c:v>43799</c:v>
                </c:pt>
                <c:pt idx="1425">
                  <c:v>43800</c:v>
                </c:pt>
                <c:pt idx="1426">
                  <c:v>43801</c:v>
                </c:pt>
                <c:pt idx="1427">
                  <c:v>43802</c:v>
                </c:pt>
                <c:pt idx="1428">
                  <c:v>43803</c:v>
                </c:pt>
                <c:pt idx="1429">
                  <c:v>43804</c:v>
                </c:pt>
                <c:pt idx="1430">
                  <c:v>43805</c:v>
                </c:pt>
                <c:pt idx="1431">
                  <c:v>43806</c:v>
                </c:pt>
                <c:pt idx="1432">
                  <c:v>43807</c:v>
                </c:pt>
                <c:pt idx="1433">
                  <c:v>43808</c:v>
                </c:pt>
                <c:pt idx="1434">
                  <c:v>43809</c:v>
                </c:pt>
                <c:pt idx="1435">
                  <c:v>43810</c:v>
                </c:pt>
                <c:pt idx="1436">
                  <c:v>43811</c:v>
                </c:pt>
                <c:pt idx="1437">
                  <c:v>43812</c:v>
                </c:pt>
                <c:pt idx="1438">
                  <c:v>43813</c:v>
                </c:pt>
                <c:pt idx="1439">
                  <c:v>43814</c:v>
                </c:pt>
                <c:pt idx="1440">
                  <c:v>43815</c:v>
                </c:pt>
                <c:pt idx="1441">
                  <c:v>43816</c:v>
                </c:pt>
                <c:pt idx="1442">
                  <c:v>43817</c:v>
                </c:pt>
                <c:pt idx="1443">
                  <c:v>43818</c:v>
                </c:pt>
                <c:pt idx="1444">
                  <c:v>43819</c:v>
                </c:pt>
                <c:pt idx="1445">
                  <c:v>43820</c:v>
                </c:pt>
                <c:pt idx="1446">
                  <c:v>43821</c:v>
                </c:pt>
                <c:pt idx="1447">
                  <c:v>43822</c:v>
                </c:pt>
                <c:pt idx="1448">
                  <c:v>43823</c:v>
                </c:pt>
                <c:pt idx="1449">
                  <c:v>43824</c:v>
                </c:pt>
                <c:pt idx="1450">
                  <c:v>43825</c:v>
                </c:pt>
                <c:pt idx="1451">
                  <c:v>43826</c:v>
                </c:pt>
                <c:pt idx="1452">
                  <c:v>43827</c:v>
                </c:pt>
                <c:pt idx="1453">
                  <c:v>43828</c:v>
                </c:pt>
                <c:pt idx="1454">
                  <c:v>43829</c:v>
                </c:pt>
                <c:pt idx="1455">
                  <c:v>43830</c:v>
                </c:pt>
                <c:pt idx="1456">
                  <c:v>43831</c:v>
                </c:pt>
                <c:pt idx="1457">
                  <c:v>43832</c:v>
                </c:pt>
                <c:pt idx="1458">
                  <c:v>43833</c:v>
                </c:pt>
                <c:pt idx="1459">
                  <c:v>43834</c:v>
                </c:pt>
                <c:pt idx="1460">
                  <c:v>43835</c:v>
                </c:pt>
                <c:pt idx="1461">
                  <c:v>43836</c:v>
                </c:pt>
                <c:pt idx="1462">
                  <c:v>43837</c:v>
                </c:pt>
                <c:pt idx="1463">
                  <c:v>43838</c:v>
                </c:pt>
                <c:pt idx="1464">
                  <c:v>43839</c:v>
                </c:pt>
                <c:pt idx="1465">
                  <c:v>43840</c:v>
                </c:pt>
                <c:pt idx="1466">
                  <c:v>43841</c:v>
                </c:pt>
                <c:pt idx="1467">
                  <c:v>43842</c:v>
                </c:pt>
                <c:pt idx="1468">
                  <c:v>43843</c:v>
                </c:pt>
                <c:pt idx="1469">
                  <c:v>43844</c:v>
                </c:pt>
                <c:pt idx="1470">
                  <c:v>43845</c:v>
                </c:pt>
                <c:pt idx="1471">
                  <c:v>43846</c:v>
                </c:pt>
                <c:pt idx="1472">
                  <c:v>43847</c:v>
                </c:pt>
                <c:pt idx="1473">
                  <c:v>43848</c:v>
                </c:pt>
                <c:pt idx="1474">
                  <c:v>43849</c:v>
                </c:pt>
                <c:pt idx="1475">
                  <c:v>43850</c:v>
                </c:pt>
                <c:pt idx="1476">
                  <c:v>43851</c:v>
                </c:pt>
                <c:pt idx="1477">
                  <c:v>43852</c:v>
                </c:pt>
                <c:pt idx="1478">
                  <c:v>43853</c:v>
                </c:pt>
                <c:pt idx="1479">
                  <c:v>43854</c:v>
                </c:pt>
                <c:pt idx="1480">
                  <c:v>43855</c:v>
                </c:pt>
                <c:pt idx="1481">
                  <c:v>43856</c:v>
                </c:pt>
                <c:pt idx="1482">
                  <c:v>43857</c:v>
                </c:pt>
                <c:pt idx="1483">
                  <c:v>43858</c:v>
                </c:pt>
                <c:pt idx="1484">
                  <c:v>43859</c:v>
                </c:pt>
                <c:pt idx="1485">
                  <c:v>43860</c:v>
                </c:pt>
                <c:pt idx="1486">
                  <c:v>43861</c:v>
                </c:pt>
                <c:pt idx="1487">
                  <c:v>43862</c:v>
                </c:pt>
                <c:pt idx="1488">
                  <c:v>43863</c:v>
                </c:pt>
                <c:pt idx="1489">
                  <c:v>43864</c:v>
                </c:pt>
                <c:pt idx="1490">
                  <c:v>43865</c:v>
                </c:pt>
                <c:pt idx="1491">
                  <c:v>43866</c:v>
                </c:pt>
                <c:pt idx="1492">
                  <c:v>43867</c:v>
                </c:pt>
                <c:pt idx="1493">
                  <c:v>43868</c:v>
                </c:pt>
                <c:pt idx="1494">
                  <c:v>43869</c:v>
                </c:pt>
                <c:pt idx="1495">
                  <c:v>43870</c:v>
                </c:pt>
                <c:pt idx="1496">
                  <c:v>43871</c:v>
                </c:pt>
                <c:pt idx="1497">
                  <c:v>43872</c:v>
                </c:pt>
                <c:pt idx="1498">
                  <c:v>43873</c:v>
                </c:pt>
                <c:pt idx="1499">
                  <c:v>43874</c:v>
                </c:pt>
                <c:pt idx="1500">
                  <c:v>43875</c:v>
                </c:pt>
                <c:pt idx="1501">
                  <c:v>43876</c:v>
                </c:pt>
                <c:pt idx="1502">
                  <c:v>43877</c:v>
                </c:pt>
                <c:pt idx="1503">
                  <c:v>43878</c:v>
                </c:pt>
                <c:pt idx="1504">
                  <c:v>43879</c:v>
                </c:pt>
                <c:pt idx="1505">
                  <c:v>43880</c:v>
                </c:pt>
                <c:pt idx="1506">
                  <c:v>43881</c:v>
                </c:pt>
                <c:pt idx="1507">
                  <c:v>43882</c:v>
                </c:pt>
                <c:pt idx="1508">
                  <c:v>43883</c:v>
                </c:pt>
                <c:pt idx="1509">
                  <c:v>43884</c:v>
                </c:pt>
                <c:pt idx="1510">
                  <c:v>43885</c:v>
                </c:pt>
                <c:pt idx="1511">
                  <c:v>43886</c:v>
                </c:pt>
                <c:pt idx="1512">
                  <c:v>43887</c:v>
                </c:pt>
                <c:pt idx="1513">
                  <c:v>43888</c:v>
                </c:pt>
                <c:pt idx="1514">
                  <c:v>43889</c:v>
                </c:pt>
                <c:pt idx="1515">
                  <c:v>43890</c:v>
                </c:pt>
                <c:pt idx="1516">
                  <c:v>43891</c:v>
                </c:pt>
                <c:pt idx="1517">
                  <c:v>43892</c:v>
                </c:pt>
                <c:pt idx="1518">
                  <c:v>43893</c:v>
                </c:pt>
                <c:pt idx="1519">
                  <c:v>43894</c:v>
                </c:pt>
                <c:pt idx="1520">
                  <c:v>43895</c:v>
                </c:pt>
                <c:pt idx="1521">
                  <c:v>43896</c:v>
                </c:pt>
                <c:pt idx="1522">
                  <c:v>43897</c:v>
                </c:pt>
                <c:pt idx="1523">
                  <c:v>43898</c:v>
                </c:pt>
                <c:pt idx="1524">
                  <c:v>43899</c:v>
                </c:pt>
                <c:pt idx="1525">
                  <c:v>43900</c:v>
                </c:pt>
                <c:pt idx="1526">
                  <c:v>43901</c:v>
                </c:pt>
                <c:pt idx="1527">
                  <c:v>43902</c:v>
                </c:pt>
                <c:pt idx="1528">
                  <c:v>43903</c:v>
                </c:pt>
                <c:pt idx="1529">
                  <c:v>43904</c:v>
                </c:pt>
                <c:pt idx="1530">
                  <c:v>43905</c:v>
                </c:pt>
                <c:pt idx="1531">
                  <c:v>43906</c:v>
                </c:pt>
                <c:pt idx="1532">
                  <c:v>43907</c:v>
                </c:pt>
                <c:pt idx="1533">
                  <c:v>43908</c:v>
                </c:pt>
                <c:pt idx="1534">
                  <c:v>43909</c:v>
                </c:pt>
                <c:pt idx="1535">
                  <c:v>43910</c:v>
                </c:pt>
                <c:pt idx="1536">
                  <c:v>43911</c:v>
                </c:pt>
                <c:pt idx="1537">
                  <c:v>43912</c:v>
                </c:pt>
                <c:pt idx="1538">
                  <c:v>43913</c:v>
                </c:pt>
                <c:pt idx="1539">
                  <c:v>43914</c:v>
                </c:pt>
                <c:pt idx="1540">
                  <c:v>43915</c:v>
                </c:pt>
                <c:pt idx="1541">
                  <c:v>43916</c:v>
                </c:pt>
                <c:pt idx="1542">
                  <c:v>43917</c:v>
                </c:pt>
                <c:pt idx="1543">
                  <c:v>43918</c:v>
                </c:pt>
                <c:pt idx="1544">
                  <c:v>43919</c:v>
                </c:pt>
                <c:pt idx="1545">
                  <c:v>43920</c:v>
                </c:pt>
                <c:pt idx="1546">
                  <c:v>43921</c:v>
                </c:pt>
                <c:pt idx="1547">
                  <c:v>43922</c:v>
                </c:pt>
                <c:pt idx="1548">
                  <c:v>43923</c:v>
                </c:pt>
                <c:pt idx="1549">
                  <c:v>43924</c:v>
                </c:pt>
                <c:pt idx="1550">
                  <c:v>43925</c:v>
                </c:pt>
                <c:pt idx="1551">
                  <c:v>43926</c:v>
                </c:pt>
                <c:pt idx="1552">
                  <c:v>43927</c:v>
                </c:pt>
                <c:pt idx="1553">
                  <c:v>43928</c:v>
                </c:pt>
                <c:pt idx="1554">
                  <c:v>43929</c:v>
                </c:pt>
                <c:pt idx="1555">
                  <c:v>43930</c:v>
                </c:pt>
                <c:pt idx="1556">
                  <c:v>43931</c:v>
                </c:pt>
                <c:pt idx="1557">
                  <c:v>43932</c:v>
                </c:pt>
                <c:pt idx="1558">
                  <c:v>43933</c:v>
                </c:pt>
                <c:pt idx="1559">
                  <c:v>43934</c:v>
                </c:pt>
                <c:pt idx="1560">
                  <c:v>43935</c:v>
                </c:pt>
                <c:pt idx="1561">
                  <c:v>43936</c:v>
                </c:pt>
                <c:pt idx="1562">
                  <c:v>43937</c:v>
                </c:pt>
                <c:pt idx="1563">
                  <c:v>43938</c:v>
                </c:pt>
                <c:pt idx="1564">
                  <c:v>43939</c:v>
                </c:pt>
                <c:pt idx="1565">
                  <c:v>43940</c:v>
                </c:pt>
                <c:pt idx="1566">
                  <c:v>43941</c:v>
                </c:pt>
                <c:pt idx="1567">
                  <c:v>43942</c:v>
                </c:pt>
                <c:pt idx="1568">
                  <c:v>43943</c:v>
                </c:pt>
                <c:pt idx="1569">
                  <c:v>43944</c:v>
                </c:pt>
                <c:pt idx="1570">
                  <c:v>43945</c:v>
                </c:pt>
                <c:pt idx="1571">
                  <c:v>43946</c:v>
                </c:pt>
                <c:pt idx="1572">
                  <c:v>43947</c:v>
                </c:pt>
                <c:pt idx="1573">
                  <c:v>43948</c:v>
                </c:pt>
                <c:pt idx="1574">
                  <c:v>43949</c:v>
                </c:pt>
                <c:pt idx="1575">
                  <c:v>43950</c:v>
                </c:pt>
                <c:pt idx="1576">
                  <c:v>43951</c:v>
                </c:pt>
                <c:pt idx="1577">
                  <c:v>43952</c:v>
                </c:pt>
                <c:pt idx="1578">
                  <c:v>43953</c:v>
                </c:pt>
                <c:pt idx="1579">
                  <c:v>43954</c:v>
                </c:pt>
                <c:pt idx="1580">
                  <c:v>43955</c:v>
                </c:pt>
                <c:pt idx="1581">
                  <c:v>43956</c:v>
                </c:pt>
                <c:pt idx="1582">
                  <c:v>43957</c:v>
                </c:pt>
                <c:pt idx="1583">
                  <c:v>43958</c:v>
                </c:pt>
                <c:pt idx="1584">
                  <c:v>43959</c:v>
                </c:pt>
                <c:pt idx="1585">
                  <c:v>43960</c:v>
                </c:pt>
                <c:pt idx="1586">
                  <c:v>43961</c:v>
                </c:pt>
                <c:pt idx="1587">
                  <c:v>43962</c:v>
                </c:pt>
                <c:pt idx="1588">
                  <c:v>43963</c:v>
                </c:pt>
                <c:pt idx="1589">
                  <c:v>43964</c:v>
                </c:pt>
                <c:pt idx="1590">
                  <c:v>43965</c:v>
                </c:pt>
                <c:pt idx="1591">
                  <c:v>43966</c:v>
                </c:pt>
                <c:pt idx="1592">
                  <c:v>43967</c:v>
                </c:pt>
                <c:pt idx="1593">
                  <c:v>43968</c:v>
                </c:pt>
                <c:pt idx="1594">
                  <c:v>43969</c:v>
                </c:pt>
                <c:pt idx="1595">
                  <c:v>43970</c:v>
                </c:pt>
                <c:pt idx="1596">
                  <c:v>43971</c:v>
                </c:pt>
                <c:pt idx="1597">
                  <c:v>43972</c:v>
                </c:pt>
                <c:pt idx="1598">
                  <c:v>43973</c:v>
                </c:pt>
                <c:pt idx="1599">
                  <c:v>43974</c:v>
                </c:pt>
                <c:pt idx="1600">
                  <c:v>43975</c:v>
                </c:pt>
                <c:pt idx="1601">
                  <c:v>43976</c:v>
                </c:pt>
                <c:pt idx="1602">
                  <c:v>43977</c:v>
                </c:pt>
                <c:pt idx="1603">
                  <c:v>43978</c:v>
                </c:pt>
                <c:pt idx="1604">
                  <c:v>43979</c:v>
                </c:pt>
                <c:pt idx="1605">
                  <c:v>43980</c:v>
                </c:pt>
                <c:pt idx="1606">
                  <c:v>43981</c:v>
                </c:pt>
                <c:pt idx="1607">
                  <c:v>43982</c:v>
                </c:pt>
                <c:pt idx="1608">
                  <c:v>43983</c:v>
                </c:pt>
                <c:pt idx="1609">
                  <c:v>43984</c:v>
                </c:pt>
                <c:pt idx="1610">
                  <c:v>43985</c:v>
                </c:pt>
                <c:pt idx="1611">
                  <c:v>43986</c:v>
                </c:pt>
                <c:pt idx="1612">
                  <c:v>43987</c:v>
                </c:pt>
                <c:pt idx="1613">
                  <c:v>43988</c:v>
                </c:pt>
                <c:pt idx="1614">
                  <c:v>43989</c:v>
                </c:pt>
                <c:pt idx="1615">
                  <c:v>43990</c:v>
                </c:pt>
                <c:pt idx="1616">
                  <c:v>43991</c:v>
                </c:pt>
                <c:pt idx="1617">
                  <c:v>43992</c:v>
                </c:pt>
                <c:pt idx="1618">
                  <c:v>43993</c:v>
                </c:pt>
                <c:pt idx="1619">
                  <c:v>43994</c:v>
                </c:pt>
                <c:pt idx="1620">
                  <c:v>43995</c:v>
                </c:pt>
                <c:pt idx="1621">
                  <c:v>43996</c:v>
                </c:pt>
                <c:pt idx="1622">
                  <c:v>43997</c:v>
                </c:pt>
                <c:pt idx="1623">
                  <c:v>43998</c:v>
                </c:pt>
                <c:pt idx="1624">
                  <c:v>43999</c:v>
                </c:pt>
                <c:pt idx="1625">
                  <c:v>44000</c:v>
                </c:pt>
                <c:pt idx="1626">
                  <c:v>44001</c:v>
                </c:pt>
                <c:pt idx="1627">
                  <c:v>44002</c:v>
                </c:pt>
                <c:pt idx="1628">
                  <c:v>44003</c:v>
                </c:pt>
                <c:pt idx="1629">
                  <c:v>44004</c:v>
                </c:pt>
                <c:pt idx="1630">
                  <c:v>44005</c:v>
                </c:pt>
                <c:pt idx="1631">
                  <c:v>44006</c:v>
                </c:pt>
                <c:pt idx="1632">
                  <c:v>44007</c:v>
                </c:pt>
                <c:pt idx="1633">
                  <c:v>44008</c:v>
                </c:pt>
                <c:pt idx="1634">
                  <c:v>44009</c:v>
                </c:pt>
                <c:pt idx="1635">
                  <c:v>44010</c:v>
                </c:pt>
                <c:pt idx="1636">
                  <c:v>44011</c:v>
                </c:pt>
                <c:pt idx="1637">
                  <c:v>44012</c:v>
                </c:pt>
                <c:pt idx="1638">
                  <c:v>44013</c:v>
                </c:pt>
                <c:pt idx="1639">
                  <c:v>44014</c:v>
                </c:pt>
                <c:pt idx="1640">
                  <c:v>44015</c:v>
                </c:pt>
                <c:pt idx="1641">
                  <c:v>44016</c:v>
                </c:pt>
                <c:pt idx="1642">
                  <c:v>44017</c:v>
                </c:pt>
                <c:pt idx="1643">
                  <c:v>44018</c:v>
                </c:pt>
                <c:pt idx="1644">
                  <c:v>44019</c:v>
                </c:pt>
                <c:pt idx="1645">
                  <c:v>44020</c:v>
                </c:pt>
                <c:pt idx="1646">
                  <c:v>44021</c:v>
                </c:pt>
                <c:pt idx="1647">
                  <c:v>44022</c:v>
                </c:pt>
                <c:pt idx="1648">
                  <c:v>44023</c:v>
                </c:pt>
                <c:pt idx="1649">
                  <c:v>44024</c:v>
                </c:pt>
                <c:pt idx="1650">
                  <c:v>44025</c:v>
                </c:pt>
                <c:pt idx="1651">
                  <c:v>44026</c:v>
                </c:pt>
                <c:pt idx="1652">
                  <c:v>44027</c:v>
                </c:pt>
                <c:pt idx="1653">
                  <c:v>44028</c:v>
                </c:pt>
                <c:pt idx="1654">
                  <c:v>44029</c:v>
                </c:pt>
                <c:pt idx="1655">
                  <c:v>44030</c:v>
                </c:pt>
                <c:pt idx="1656">
                  <c:v>44031</c:v>
                </c:pt>
                <c:pt idx="1657">
                  <c:v>44032</c:v>
                </c:pt>
                <c:pt idx="1658">
                  <c:v>44033</c:v>
                </c:pt>
                <c:pt idx="1659">
                  <c:v>44034</c:v>
                </c:pt>
                <c:pt idx="1660">
                  <c:v>44035</c:v>
                </c:pt>
                <c:pt idx="1661">
                  <c:v>44036</c:v>
                </c:pt>
                <c:pt idx="1662">
                  <c:v>44037</c:v>
                </c:pt>
                <c:pt idx="1663">
                  <c:v>44038</c:v>
                </c:pt>
                <c:pt idx="1664">
                  <c:v>44039</c:v>
                </c:pt>
                <c:pt idx="1665">
                  <c:v>44040</c:v>
                </c:pt>
                <c:pt idx="1666">
                  <c:v>44041</c:v>
                </c:pt>
                <c:pt idx="1667">
                  <c:v>44042</c:v>
                </c:pt>
                <c:pt idx="1668">
                  <c:v>44043</c:v>
                </c:pt>
                <c:pt idx="1669">
                  <c:v>44044</c:v>
                </c:pt>
                <c:pt idx="1670">
                  <c:v>44045</c:v>
                </c:pt>
                <c:pt idx="1671">
                  <c:v>44046</c:v>
                </c:pt>
                <c:pt idx="1672">
                  <c:v>44047</c:v>
                </c:pt>
                <c:pt idx="1673">
                  <c:v>44048</c:v>
                </c:pt>
                <c:pt idx="1674">
                  <c:v>44049</c:v>
                </c:pt>
                <c:pt idx="1675">
                  <c:v>44050</c:v>
                </c:pt>
                <c:pt idx="1676">
                  <c:v>44051</c:v>
                </c:pt>
                <c:pt idx="1677">
                  <c:v>44052</c:v>
                </c:pt>
                <c:pt idx="1678">
                  <c:v>44053</c:v>
                </c:pt>
                <c:pt idx="1679">
                  <c:v>44054</c:v>
                </c:pt>
                <c:pt idx="1680">
                  <c:v>44055</c:v>
                </c:pt>
                <c:pt idx="1681">
                  <c:v>44056</c:v>
                </c:pt>
                <c:pt idx="1682">
                  <c:v>44057</c:v>
                </c:pt>
                <c:pt idx="1683">
                  <c:v>44058</c:v>
                </c:pt>
                <c:pt idx="1684">
                  <c:v>44059</c:v>
                </c:pt>
                <c:pt idx="1685">
                  <c:v>44060</c:v>
                </c:pt>
                <c:pt idx="1686">
                  <c:v>44061</c:v>
                </c:pt>
                <c:pt idx="1687">
                  <c:v>44062</c:v>
                </c:pt>
                <c:pt idx="1688">
                  <c:v>44063</c:v>
                </c:pt>
                <c:pt idx="1689">
                  <c:v>44064</c:v>
                </c:pt>
                <c:pt idx="1690">
                  <c:v>44065</c:v>
                </c:pt>
                <c:pt idx="1691">
                  <c:v>44066</c:v>
                </c:pt>
                <c:pt idx="1692">
                  <c:v>44067</c:v>
                </c:pt>
                <c:pt idx="1693">
                  <c:v>44068</c:v>
                </c:pt>
                <c:pt idx="1694">
                  <c:v>44069</c:v>
                </c:pt>
                <c:pt idx="1695">
                  <c:v>44070</c:v>
                </c:pt>
                <c:pt idx="1696">
                  <c:v>44071</c:v>
                </c:pt>
                <c:pt idx="1697">
                  <c:v>44072</c:v>
                </c:pt>
                <c:pt idx="1698">
                  <c:v>44073</c:v>
                </c:pt>
                <c:pt idx="1699">
                  <c:v>44074</c:v>
                </c:pt>
                <c:pt idx="1700">
                  <c:v>44075</c:v>
                </c:pt>
                <c:pt idx="1701">
                  <c:v>44076</c:v>
                </c:pt>
                <c:pt idx="1702">
                  <c:v>44077</c:v>
                </c:pt>
                <c:pt idx="1703">
                  <c:v>44078</c:v>
                </c:pt>
                <c:pt idx="1704">
                  <c:v>44079</c:v>
                </c:pt>
                <c:pt idx="1705">
                  <c:v>44080</c:v>
                </c:pt>
                <c:pt idx="1706">
                  <c:v>44081</c:v>
                </c:pt>
                <c:pt idx="1707">
                  <c:v>44082</c:v>
                </c:pt>
                <c:pt idx="1708">
                  <c:v>44083</c:v>
                </c:pt>
                <c:pt idx="1709">
                  <c:v>44084</c:v>
                </c:pt>
                <c:pt idx="1710">
                  <c:v>44085</c:v>
                </c:pt>
                <c:pt idx="1711">
                  <c:v>44086</c:v>
                </c:pt>
                <c:pt idx="1712">
                  <c:v>44087</c:v>
                </c:pt>
                <c:pt idx="1713">
                  <c:v>44088</c:v>
                </c:pt>
                <c:pt idx="1714">
                  <c:v>44089</c:v>
                </c:pt>
                <c:pt idx="1715">
                  <c:v>44090</c:v>
                </c:pt>
                <c:pt idx="1716">
                  <c:v>44091</c:v>
                </c:pt>
                <c:pt idx="1717">
                  <c:v>44092</c:v>
                </c:pt>
                <c:pt idx="1718">
                  <c:v>44093</c:v>
                </c:pt>
                <c:pt idx="1719">
                  <c:v>44094</c:v>
                </c:pt>
                <c:pt idx="1720">
                  <c:v>44095</c:v>
                </c:pt>
                <c:pt idx="1721">
                  <c:v>44096</c:v>
                </c:pt>
                <c:pt idx="1722">
                  <c:v>44097</c:v>
                </c:pt>
                <c:pt idx="1723">
                  <c:v>44098</c:v>
                </c:pt>
                <c:pt idx="1724">
                  <c:v>44099</c:v>
                </c:pt>
                <c:pt idx="1725">
                  <c:v>44100</c:v>
                </c:pt>
                <c:pt idx="1726">
                  <c:v>44101</c:v>
                </c:pt>
                <c:pt idx="1727">
                  <c:v>44102</c:v>
                </c:pt>
                <c:pt idx="1728">
                  <c:v>44103</c:v>
                </c:pt>
                <c:pt idx="1729">
                  <c:v>44104</c:v>
                </c:pt>
                <c:pt idx="1730">
                  <c:v>44105</c:v>
                </c:pt>
                <c:pt idx="1731">
                  <c:v>44106</c:v>
                </c:pt>
                <c:pt idx="1732">
                  <c:v>44107</c:v>
                </c:pt>
                <c:pt idx="1733">
                  <c:v>44108</c:v>
                </c:pt>
                <c:pt idx="1734">
                  <c:v>44109</c:v>
                </c:pt>
                <c:pt idx="1735">
                  <c:v>44110</c:v>
                </c:pt>
                <c:pt idx="1736">
                  <c:v>44111</c:v>
                </c:pt>
                <c:pt idx="1737">
                  <c:v>44112</c:v>
                </c:pt>
                <c:pt idx="1738">
                  <c:v>44113</c:v>
                </c:pt>
                <c:pt idx="1739">
                  <c:v>44114</c:v>
                </c:pt>
                <c:pt idx="1740">
                  <c:v>44115</c:v>
                </c:pt>
                <c:pt idx="1741">
                  <c:v>44116</c:v>
                </c:pt>
                <c:pt idx="1742">
                  <c:v>44117</c:v>
                </c:pt>
                <c:pt idx="1743">
                  <c:v>44118</c:v>
                </c:pt>
                <c:pt idx="1744">
                  <c:v>44119</c:v>
                </c:pt>
                <c:pt idx="1745">
                  <c:v>44120</c:v>
                </c:pt>
                <c:pt idx="1746">
                  <c:v>44121</c:v>
                </c:pt>
                <c:pt idx="1747">
                  <c:v>44122</c:v>
                </c:pt>
                <c:pt idx="1748">
                  <c:v>44123</c:v>
                </c:pt>
                <c:pt idx="1749">
                  <c:v>44124</c:v>
                </c:pt>
                <c:pt idx="1750">
                  <c:v>44125</c:v>
                </c:pt>
                <c:pt idx="1751">
                  <c:v>44126</c:v>
                </c:pt>
                <c:pt idx="1752">
                  <c:v>44127</c:v>
                </c:pt>
                <c:pt idx="1753">
                  <c:v>44128</c:v>
                </c:pt>
                <c:pt idx="1754">
                  <c:v>44129</c:v>
                </c:pt>
                <c:pt idx="1755">
                  <c:v>44130</c:v>
                </c:pt>
                <c:pt idx="1756">
                  <c:v>44131</c:v>
                </c:pt>
                <c:pt idx="1757">
                  <c:v>44132</c:v>
                </c:pt>
                <c:pt idx="1758">
                  <c:v>44133</c:v>
                </c:pt>
                <c:pt idx="1759">
                  <c:v>44134</c:v>
                </c:pt>
                <c:pt idx="1760">
                  <c:v>44135</c:v>
                </c:pt>
                <c:pt idx="1761">
                  <c:v>44136</c:v>
                </c:pt>
                <c:pt idx="1762">
                  <c:v>44137</c:v>
                </c:pt>
                <c:pt idx="1763">
                  <c:v>44138</c:v>
                </c:pt>
                <c:pt idx="1764">
                  <c:v>44139</c:v>
                </c:pt>
                <c:pt idx="1765">
                  <c:v>44140</c:v>
                </c:pt>
                <c:pt idx="1766">
                  <c:v>44141</c:v>
                </c:pt>
                <c:pt idx="1767">
                  <c:v>44142</c:v>
                </c:pt>
                <c:pt idx="1768">
                  <c:v>44143</c:v>
                </c:pt>
                <c:pt idx="1769">
                  <c:v>44144</c:v>
                </c:pt>
                <c:pt idx="1770">
                  <c:v>44145</c:v>
                </c:pt>
                <c:pt idx="1771">
                  <c:v>44146</c:v>
                </c:pt>
                <c:pt idx="1772">
                  <c:v>44147</c:v>
                </c:pt>
                <c:pt idx="1773">
                  <c:v>44148</c:v>
                </c:pt>
                <c:pt idx="1774">
                  <c:v>44149</c:v>
                </c:pt>
                <c:pt idx="1775">
                  <c:v>44150</c:v>
                </c:pt>
                <c:pt idx="1776">
                  <c:v>44151</c:v>
                </c:pt>
                <c:pt idx="1777">
                  <c:v>44152</c:v>
                </c:pt>
                <c:pt idx="1778">
                  <c:v>44153</c:v>
                </c:pt>
                <c:pt idx="1779">
                  <c:v>44154</c:v>
                </c:pt>
                <c:pt idx="1780">
                  <c:v>44155</c:v>
                </c:pt>
                <c:pt idx="1781">
                  <c:v>44156</c:v>
                </c:pt>
                <c:pt idx="1782">
                  <c:v>44157</c:v>
                </c:pt>
                <c:pt idx="1783">
                  <c:v>44158</c:v>
                </c:pt>
                <c:pt idx="1784">
                  <c:v>44159</c:v>
                </c:pt>
                <c:pt idx="1785">
                  <c:v>44160</c:v>
                </c:pt>
                <c:pt idx="1786">
                  <c:v>44161</c:v>
                </c:pt>
                <c:pt idx="1787">
                  <c:v>44162</c:v>
                </c:pt>
                <c:pt idx="1788">
                  <c:v>44163</c:v>
                </c:pt>
                <c:pt idx="1789">
                  <c:v>44164</c:v>
                </c:pt>
                <c:pt idx="1790">
                  <c:v>44165</c:v>
                </c:pt>
                <c:pt idx="1791">
                  <c:v>44166</c:v>
                </c:pt>
                <c:pt idx="1792">
                  <c:v>44167</c:v>
                </c:pt>
                <c:pt idx="1793">
                  <c:v>44168</c:v>
                </c:pt>
                <c:pt idx="1794">
                  <c:v>44169</c:v>
                </c:pt>
                <c:pt idx="1795">
                  <c:v>44170</c:v>
                </c:pt>
                <c:pt idx="1796">
                  <c:v>44171</c:v>
                </c:pt>
                <c:pt idx="1797">
                  <c:v>44172</c:v>
                </c:pt>
                <c:pt idx="1798">
                  <c:v>44173</c:v>
                </c:pt>
                <c:pt idx="1799">
                  <c:v>44174</c:v>
                </c:pt>
                <c:pt idx="1800">
                  <c:v>44175</c:v>
                </c:pt>
                <c:pt idx="1801">
                  <c:v>44176</c:v>
                </c:pt>
                <c:pt idx="1802">
                  <c:v>44177</c:v>
                </c:pt>
                <c:pt idx="1803">
                  <c:v>44178</c:v>
                </c:pt>
                <c:pt idx="1804">
                  <c:v>44179</c:v>
                </c:pt>
                <c:pt idx="1805">
                  <c:v>44180</c:v>
                </c:pt>
                <c:pt idx="1806">
                  <c:v>44181</c:v>
                </c:pt>
                <c:pt idx="1807">
                  <c:v>44182</c:v>
                </c:pt>
                <c:pt idx="1808">
                  <c:v>44183</c:v>
                </c:pt>
                <c:pt idx="1809">
                  <c:v>44184</c:v>
                </c:pt>
                <c:pt idx="1810">
                  <c:v>44185</c:v>
                </c:pt>
                <c:pt idx="1811">
                  <c:v>44186</c:v>
                </c:pt>
                <c:pt idx="1812">
                  <c:v>44187</c:v>
                </c:pt>
                <c:pt idx="1813">
                  <c:v>44188</c:v>
                </c:pt>
                <c:pt idx="1814">
                  <c:v>44189</c:v>
                </c:pt>
                <c:pt idx="1815">
                  <c:v>44190</c:v>
                </c:pt>
                <c:pt idx="1816">
                  <c:v>44191</c:v>
                </c:pt>
                <c:pt idx="1817">
                  <c:v>44192</c:v>
                </c:pt>
                <c:pt idx="1818">
                  <c:v>44193</c:v>
                </c:pt>
                <c:pt idx="1819">
                  <c:v>44194</c:v>
                </c:pt>
                <c:pt idx="1820">
                  <c:v>44195</c:v>
                </c:pt>
                <c:pt idx="1821">
                  <c:v>44196</c:v>
                </c:pt>
                <c:pt idx="1822">
                  <c:v>44197</c:v>
                </c:pt>
                <c:pt idx="1823">
                  <c:v>44198</c:v>
                </c:pt>
                <c:pt idx="1824">
                  <c:v>44199</c:v>
                </c:pt>
                <c:pt idx="1825">
                  <c:v>44200</c:v>
                </c:pt>
                <c:pt idx="1826">
                  <c:v>44201</c:v>
                </c:pt>
                <c:pt idx="1827">
                  <c:v>44202</c:v>
                </c:pt>
                <c:pt idx="1828">
                  <c:v>44203</c:v>
                </c:pt>
                <c:pt idx="1829">
                  <c:v>44204</c:v>
                </c:pt>
                <c:pt idx="1830">
                  <c:v>44205</c:v>
                </c:pt>
                <c:pt idx="1831">
                  <c:v>44206</c:v>
                </c:pt>
                <c:pt idx="1832">
                  <c:v>44207</c:v>
                </c:pt>
                <c:pt idx="1833">
                  <c:v>44208</c:v>
                </c:pt>
                <c:pt idx="1834">
                  <c:v>44209</c:v>
                </c:pt>
                <c:pt idx="1835">
                  <c:v>44210</c:v>
                </c:pt>
                <c:pt idx="1836">
                  <c:v>44211</c:v>
                </c:pt>
                <c:pt idx="1837">
                  <c:v>44212</c:v>
                </c:pt>
                <c:pt idx="1838">
                  <c:v>44213</c:v>
                </c:pt>
                <c:pt idx="1839">
                  <c:v>44214</c:v>
                </c:pt>
                <c:pt idx="1840">
                  <c:v>44215</c:v>
                </c:pt>
                <c:pt idx="1841">
                  <c:v>44216</c:v>
                </c:pt>
                <c:pt idx="1842">
                  <c:v>44217</c:v>
                </c:pt>
                <c:pt idx="1843">
                  <c:v>44218</c:v>
                </c:pt>
                <c:pt idx="1844">
                  <c:v>44219</c:v>
                </c:pt>
                <c:pt idx="1845">
                  <c:v>44220</c:v>
                </c:pt>
                <c:pt idx="1846">
                  <c:v>44221</c:v>
                </c:pt>
                <c:pt idx="1847">
                  <c:v>44222</c:v>
                </c:pt>
                <c:pt idx="1848">
                  <c:v>44223</c:v>
                </c:pt>
                <c:pt idx="1849">
                  <c:v>44224</c:v>
                </c:pt>
                <c:pt idx="1850">
                  <c:v>44225</c:v>
                </c:pt>
                <c:pt idx="1851">
                  <c:v>44226</c:v>
                </c:pt>
                <c:pt idx="1852">
                  <c:v>44227</c:v>
                </c:pt>
                <c:pt idx="1853">
                  <c:v>44228</c:v>
                </c:pt>
                <c:pt idx="1854">
                  <c:v>44229</c:v>
                </c:pt>
                <c:pt idx="1855">
                  <c:v>44230</c:v>
                </c:pt>
                <c:pt idx="1856">
                  <c:v>44231</c:v>
                </c:pt>
                <c:pt idx="1857">
                  <c:v>44232</c:v>
                </c:pt>
                <c:pt idx="1858">
                  <c:v>44233</c:v>
                </c:pt>
                <c:pt idx="1859">
                  <c:v>44234</c:v>
                </c:pt>
                <c:pt idx="1860">
                  <c:v>44235</c:v>
                </c:pt>
                <c:pt idx="1861">
                  <c:v>44236</c:v>
                </c:pt>
                <c:pt idx="1862">
                  <c:v>44237</c:v>
                </c:pt>
                <c:pt idx="1863">
                  <c:v>44238</c:v>
                </c:pt>
                <c:pt idx="1864">
                  <c:v>44239</c:v>
                </c:pt>
                <c:pt idx="1865">
                  <c:v>44240</c:v>
                </c:pt>
                <c:pt idx="1866">
                  <c:v>44241</c:v>
                </c:pt>
                <c:pt idx="1867">
                  <c:v>44242</c:v>
                </c:pt>
                <c:pt idx="1868">
                  <c:v>44243</c:v>
                </c:pt>
                <c:pt idx="1869">
                  <c:v>44244</c:v>
                </c:pt>
                <c:pt idx="1870">
                  <c:v>44245</c:v>
                </c:pt>
                <c:pt idx="1871">
                  <c:v>44246</c:v>
                </c:pt>
                <c:pt idx="1872">
                  <c:v>44247</c:v>
                </c:pt>
                <c:pt idx="1873">
                  <c:v>44248</c:v>
                </c:pt>
                <c:pt idx="1874">
                  <c:v>44249</c:v>
                </c:pt>
                <c:pt idx="1875">
                  <c:v>44250</c:v>
                </c:pt>
                <c:pt idx="1876">
                  <c:v>44251</c:v>
                </c:pt>
                <c:pt idx="1877">
                  <c:v>44252</c:v>
                </c:pt>
                <c:pt idx="1878">
                  <c:v>44253</c:v>
                </c:pt>
                <c:pt idx="1879">
                  <c:v>44254</c:v>
                </c:pt>
                <c:pt idx="1880">
                  <c:v>44255</c:v>
                </c:pt>
                <c:pt idx="1881">
                  <c:v>44256</c:v>
                </c:pt>
                <c:pt idx="1882">
                  <c:v>44257</c:v>
                </c:pt>
                <c:pt idx="1883">
                  <c:v>44258</c:v>
                </c:pt>
                <c:pt idx="1884">
                  <c:v>44259</c:v>
                </c:pt>
                <c:pt idx="1885">
                  <c:v>44260</c:v>
                </c:pt>
                <c:pt idx="1886">
                  <c:v>44261</c:v>
                </c:pt>
                <c:pt idx="1887">
                  <c:v>44262</c:v>
                </c:pt>
                <c:pt idx="1888">
                  <c:v>44263</c:v>
                </c:pt>
                <c:pt idx="1889">
                  <c:v>44264</c:v>
                </c:pt>
                <c:pt idx="1890">
                  <c:v>44265</c:v>
                </c:pt>
                <c:pt idx="1891">
                  <c:v>44266</c:v>
                </c:pt>
                <c:pt idx="1892">
                  <c:v>44267</c:v>
                </c:pt>
                <c:pt idx="1893">
                  <c:v>44268</c:v>
                </c:pt>
                <c:pt idx="1894">
                  <c:v>44269</c:v>
                </c:pt>
                <c:pt idx="1895">
                  <c:v>44270</c:v>
                </c:pt>
                <c:pt idx="1896">
                  <c:v>44271</c:v>
                </c:pt>
                <c:pt idx="1897">
                  <c:v>44272</c:v>
                </c:pt>
                <c:pt idx="1898">
                  <c:v>44273</c:v>
                </c:pt>
                <c:pt idx="1899">
                  <c:v>44274</c:v>
                </c:pt>
                <c:pt idx="1900">
                  <c:v>44275</c:v>
                </c:pt>
                <c:pt idx="1901">
                  <c:v>44276</c:v>
                </c:pt>
                <c:pt idx="1902">
                  <c:v>44277</c:v>
                </c:pt>
                <c:pt idx="1903">
                  <c:v>44278</c:v>
                </c:pt>
                <c:pt idx="1904">
                  <c:v>44279</c:v>
                </c:pt>
                <c:pt idx="1905">
                  <c:v>44280</c:v>
                </c:pt>
                <c:pt idx="1906">
                  <c:v>44281</c:v>
                </c:pt>
                <c:pt idx="1907">
                  <c:v>44282</c:v>
                </c:pt>
                <c:pt idx="1908">
                  <c:v>44283</c:v>
                </c:pt>
                <c:pt idx="1909">
                  <c:v>44284</c:v>
                </c:pt>
                <c:pt idx="1910">
                  <c:v>44285</c:v>
                </c:pt>
                <c:pt idx="1911">
                  <c:v>44286</c:v>
                </c:pt>
                <c:pt idx="1912">
                  <c:v>44287</c:v>
                </c:pt>
                <c:pt idx="1913">
                  <c:v>44288</c:v>
                </c:pt>
                <c:pt idx="1914">
                  <c:v>44289</c:v>
                </c:pt>
                <c:pt idx="1915">
                  <c:v>44290</c:v>
                </c:pt>
                <c:pt idx="1916">
                  <c:v>44291</c:v>
                </c:pt>
                <c:pt idx="1917">
                  <c:v>44292</c:v>
                </c:pt>
                <c:pt idx="1918">
                  <c:v>44293</c:v>
                </c:pt>
                <c:pt idx="1919">
                  <c:v>44294</c:v>
                </c:pt>
                <c:pt idx="1920">
                  <c:v>44295</c:v>
                </c:pt>
                <c:pt idx="1921">
                  <c:v>44296</c:v>
                </c:pt>
                <c:pt idx="1922">
                  <c:v>44297</c:v>
                </c:pt>
                <c:pt idx="1923">
                  <c:v>44298</c:v>
                </c:pt>
                <c:pt idx="1924">
                  <c:v>44299</c:v>
                </c:pt>
                <c:pt idx="1925">
                  <c:v>44300</c:v>
                </c:pt>
                <c:pt idx="1926">
                  <c:v>44301</c:v>
                </c:pt>
                <c:pt idx="1927">
                  <c:v>44302</c:v>
                </c:pt>
                <c:pt idx="1928">
                  <c:v>44303</c:v>
                </c:pt>
                <c:pt idx="1929">
                  <c:v>44304</c:v>
                </c:pt>
                <c:pt idx="1930">
                  <c:v>44305</c:v>
                </c:pt>
                <c:pt idx="1931">
                  <c:v>44306</c:v>
                </c:pt>
                <c:pt idx="1932">
                  <c:v>44307</c:v>
                </c:pt>
                <c:pt idx="1933">
                  <c:v>44308</c:v>
                </c:pt>
                <c:pt idx="1934">
                  <c:v>44309</c:v>
                </c:pt>
                <c:pt idx="1935">
                  <c:v>44310</c:v>
                </c:pt>
                <c:pt idx="1936">
                  <c:v>44311</c:v>
                </c:pt>
                <c:pt idx="1937">
                  <c:v>44312</c:v>
                </c:pt>
                <c:pt idx="1938">
                  <c:v>44313</c:v>
                </c:pt>
                <c:pt idx="1939">
                  <c:v>44314</c:v>
                </c:pt>
                <c:pt idx="1940">
                  <c:v>44315</c:v>
                </c:pt>
                <c:pt idx="1941">
                  <c:v>44316</c:v>
                </c:pt>
                <c:pt idx="1942">
                  <c:v>44317</c:v>
                </c:pt>
                <c:pt idx="1943">
                  <c:v>44318</c:v>
                </c:pt>
                <c:pt idx="1944">
                  <c:v>44319</c:v>
                </c:pt>
                <c:pt idx="1945">
                  <c:v>44320</c:v>
                </c:pt>
                <c:pt idx="1946">
                  <c:v>44321</c:v>
                </c:pt>
                <c:pt idx="1947">
                  <c:v>44322</c:v>
                </c:pt>
                <c:pt idx="1948">
                  <c:v>44323</c:v>
                </c:pt>
                <c:pt idx="1949">
                  <c:v>44324</c:v>
                </c:pt>
                <c:pt idx="1950">
                  <c:v>44325</c:v>
                </c:pt>
                <c:pt idx="1951">
                  <c:v>44326</c:v>
                </c:pt>
                <c:pt idx="1952">
                  <c:v>44327</c:v>
                </c:pt>
                <c:pt idx="1953">
                  <c:v>44328</c:v>
                </c:pt>
                <c:pt idx="1954">
                  <c:v>44329</c:v>
                </c:pt>
                <c:pt idx="1955">
                  <c:v>44330</c:v>
                </c:pt>
                <c:pt idx="1956">
                  <c:v>44331</c:v>
                </c:pt>
                <c:pt idx="1957">
                  <c:v>44332</c:v>
                </c:pt>
                <c:pt idx="1958">
                  <c:v>44333</c:v>
                </c:pt>
                <c:pt idx="1959">
                  <c:v>44334</c:v>
                </c:pt>
                <c:pt idx="1960">
                  <c:v>44335</c:v>
                </c:pt>
                <c:pt idx="1961">
                  <c:v>44336</c:v>
                </c:pt>
                <c:pt idx="1962">
                  <c:v>44337</c:v>
                </c:pt>
                <c:pt idx="1963">
                  <c:v>44338</c:v>
                </c:pt>
                <c:pt idx="1964">
                  <c:v>44339</c:v>
                </c:pt>
                <c:pt idx="1965">
                  <c:v>44340</c:v>
                </c:pt>
                <c:pt idx="1966">
                  <c:v>44341</c:v>
                </c:pt>
                <c:pt idx="1967">
                  <c:v>44342</c:v>
                </c:pt>
                <c:pt idx="1968">
                  <c:v>44343</c:v>
                </c:pt>
                <c:pt idx="1969">
                  <c:v>44344</c:v>
                </c:pt>
                <c:pt idx="1970">
                  <c:v>44345</c:v>
                </c:pt>
                <c:pt idx="1971">
                  <c:v>44346</c:v>
                </c:pt>
                <c:pt idx="1972">
                  <c:v>44347</c:v>
                </c:pt>
                <c:pt idx="1973">
                  <c:v>44348</c:v>
                </c:pt>
                <c:pt idx="1974">
                  <c:v>44349</c:v>
                </c:pt>
                <c:pt idx="1975">
                  <c:v>44350</c:v>
                </c:pt>
                <c:pt idx="1976">
                  <c:v>44351</c:v>
                </c:pt>
                <c:pt idx="1977">
                  <c:v>44352</c:v>
                </c:pt>
                <c:pt idx="1978">
                  <c:v>44353</c:v>
                </c:pt>
                <c:pt idx="1979">
                  <c:v>44354</c:v>
                </c:pt>
                <c:pt idx="1980">
                  <c:v>44355</c:v>
                </c:pt>
                <c:pt idx="1981">
                  <c:v>44356</c:v>
                </c:pt>
                <c:pt idx="1982">
                  <c:v>44357</c:v>
                </c:pt>
                <c:pt idx="1983">
                  <c:v>44358</c:v>
                </c:pt>
                <c:pt idx="1984">
                  <c:v>44359</c:v>
                </c:pt>
                <c:pt idx="1985">
                  <c:v>44360</c:v>
                </c:pt>
                <c:pt idx="1986">
                  <c:v>44361</c:v>
                </c:pt>
                <c:pt idx="1987">
                  <c:v>44362</c:v>
                </c:pt>
                <c:pt idx="1988">
                  <c:v>44363</c:v>
                </c:pt>
                <c:pt idx="1989">
                  <c:v>44364</c:v>
                </c:pt>
                <c:pt idx="1990">
                  <c:v>44365</c:v>
                </c:pt>
                <c:pt idx="1991">
                  <c:v>44366</c:v>
                </c:pt>
                <c:pt idx="1992">
                  <c:v>44367</c:v>
                </c:pt>
              </c:numCache>
            </c:numRef>
          </c:cat>
          <c:val>
            <c:numRef>
              <c:f>'כרטיסי אשראי'!$M$3:$M$1995</c:f>
              <c:numCache>
                <c:formatCode>General</c:formatCode>
                <c:ptCount val="1993"/>
                <c:pt idx="1532">
                  <c:v>2</c:v>
                </c:pt>
                <c:pt idx="1533">
                  <c:v>2</c:v>
                </c:pt>
                <c:pt idx="1534">
                  <c:v>2</c:v>
                </c:pt>
                <c:pt idx="1535">
                  <c:v>2</c:v>
                </c:pt>
                <c:pt idx="1536">
                  <c:v>2</c:v>
                </c:pt>
                <c:pt idx="1537">
                  <c:v>2</c:v>
                </c:pt>
                <c:pt idx="1538">
                  <c:v>2</c:v>
                </c:pt>
                <c:pt idx="1539">
                  <c:v>2</c:v>
                </c:pt>
                <c:pt idx="1540">
                  <c:v>2</c:v>
                </c:pt>
                <c:pt idx="1541">
                  <c:v>2</c:v>
                </c:pt>
                <c:pt idx="1542">
                  <c:v>2</c:v>
                </c:pt>
                <c:pt idx="1543">
                  <c:v>2</c:v>
                </c:pt>
                <c:pt idx="1544">
                  <c:v>2</c:v>
                </c:pt>
                <c:pt idx="1545">
                  <c:v>2</c:v>
                </c:pt>
                <c:pt idx="1546">
                  <c:v>2</c:v>
                </c:pt>
                <c:pt idx="1547">
                  <c:v>2</c:v>
                </c:pt>
                <c:pt idx="1548">
                  <c:v>2</c:v>
                </c:pt>
                <c:pt idx="1549">
                  <c:v>2</c:v>
                </c:pt>
                <c:pt idx="1550">
                  <c:v>2</c:v>
                </c:pt>
                <c:pt idx="1551">
                  <c:v>2</c:v>
                </c:pt>
                <c:pt idx="1552">
                  <c:v>2</c:v>
                </c:pt>
                <c:pt idx="1553">
                  <c:v>2</c:v>
                </c:pt>
                <c:pt idx="1554">
                  <c:v>2</c:v>
                </c:pt>
                <c:pt idx="1555">
                  <c:v>2</c:v>
                </c:pt>
                <c:pt idx="1556">
                  <c:v>2</c:v>
                </c:pt>
                <c:pt idx="1557">
                  <c:v>2</c:v>
                </c:pt>
                <c:pt idx="1558">
                  <c:v>2</c:v>
                </c:pt>
                <c:pt idx="1559">
                  <c:v>2</c:v>
                </c:pt>
                <c:pt idx="1560">
                  <c:v>2</c:v>
                </c:pt>
                <c:pt idx="1561">
                  <c:v>2</c:v>
                </c:pt>
                <c:pt idx="1562">
                  <c:v>2</c:v>
                </c:pt>
                <c:pt idx="1563">
                  <c:v>2</c:v>
                </c:pt>
                <c:pt idx="1716">
                  <c:v>2</c:v>
                </c:pt>
                <c:pt idx="1717">
                  <c:v>2</c:v>
                </c:pt>
                <c:pt idx="1718">
                  <c:v>2</c:v>
                </c:pt>
                <c:pt idx="1719">
                  <c:v>2</c:v>
                </c:pt>
                <c:pt idx="1720">
                  <c:v>2</c:v>
                </c:pt>
                <c:pt idx="1721">
                  <c:v>2</c:v>
                </c:pt>
                <c:pt idx="1722">
                  <c:v>2</c:v>
                </c:pt>
                <c:pt idx="1723">
                  <c:v>2</c:v>
                </c:pt>
                <c:pt idx="1724">
                  <c:v>2</c:v>
                </c:pt>
                <c:pt idx="1725">
                  <c:v>2</c:v>
                </c:pt>
                <c:pt idx="1726">
                  <c:v>2</c:v>
                </c:pt>
                <c:pt idx="1727">
                  <c:v>2</c:v>
                </c:pt>
                <c:pt idx="1728">
                  <c:v>2</c:v>
                </c:pt>
                <c:pt idx="1729">
                  <c:v>2</c:v>
                </c:pt>
                <c:pt idx="1730">
                  <c:v>2</c:v>
                </c:pt>
                <c:pt idx="1731">
                  <c:v>2</c:v>
                </c:pt>
                <c:pt idx="1732">
                  <c:v>2</c:v>
                </c:pt>
                <c:pt idx="1733">
                  <c:v>2</c:v>
                </c:pt>
                <c:pt idx="1734">
                  <c:v>2</c:v>
                </c:pt>
                <c:pt idx="1735">
                  <c:v>2</c:v>
                </c:pt>
                <c:pt idx="1736">
                  <c:v>2</c:v>
                </c:pt>
                <c:pt idx="1737">
                  <c:v>2</c:v>
                </c:pt>
                <c:pt idx="1738">
                  <c:v>2</c:v>
                </c:pt>
                <c:pt idx="1739">
                  <c:v>2</c:v>
                </c:pt>
                <c:pt idx="1740">
                  <c:v>2</c:v>
                </c:pt>
                <c:pt idx="1741">
                  <c:v>2</c:v>
                </c:pt>
                <c:pt idx="1742">
                  <c:v>2</c:v>
                </c:pt>
                <c:pt idx="1743">
                  <c:v>2</c:v>
                </c:pt>
                <c:pt idx="1744">
                  <c:v>2</c:v>
                </c:pt>
                <c:pt idx="1745">
                  <c:v>2</c:v>
                </c:pt>
                <c:pt idx="1816">
                  <c:v>2</c:v>
                </c:pt>
                <c:pt idx="1817">
                  <c:v>2</c:v>
                </c:pt>
                <c:pt idx="1818">
                  <c:v>2</c:v>
                </c:pt>
                <c:pt idx="1819">
                  <c:v>2</c:v>
                </c:pt>
                <c:pt idx="1820">
                  <c:v>2</c:v>
                </c:pt>
                <c:pt idx="1821">
                  <c:v>2</c:v>
                </c:pt>
                <c:pt idx="1822">
                  <c:v>2</c:v>
                </c:pt>
                <c:pt idx="1823">
                  <c:v>2</c:v>
                </c:pt>
                <c:pt idx="1824">
                  <c:v>2</c:v>
                </c:pt>
                <c:pt idx="1825">
                  <c:v>2</c:v>
                </c:pt>
                <c:pt idx="1826">
                  <c:v>2</c:v>
                </c:pt>
                <c:pt idx="1827">
                  <c:v>2</c:v>
                </c:pt>
                <c:pt idx="1828">
                  <c:v>2</c:v>
                </c:pt>
                <c:pt idx="1829">
                  <c:v>2</c:v>
                </c:pt>
                <c:pt idx="1830">
                  <c:v>2</c:v>
                </c:pt>
                <c:pt idx="1831">
                  <c:v>2</c:v>
                </c:pt>
                <c:pt idx="1832">
                  <c:v>2</c:v>
                </c:pt>
                <c:pt idx="1833">
                  <c:v>2</c:v>
                </c:pt>
                <c:pt idx="1834">
                  <c:v>2</c:v>
                </c:pt>
                <c:pt idx="1835">
                  <c:v>2</c:v>
                </c:pt>
                <c:pt idx="1836">
                  <c:v>2</c:v>
                </c:pt>
                <c:pt idx="1837">
                  <c:v>2</c:v>
                </c:pt>
                <c:pt idx="1838">
                  <c:v>2</c:v>
                </c:pt>
                <c:pt idx="1839">
                  <c:v>2</c:v>
                </c:pt>
                <c:pt idx="1840">
                  <c:v>2</c:v>
                </c:pt>
                <c:pt idx="1841">
                  <c:v>2</c:v>
                </c:pt>
                <c:pt idx="1842">
                  <c:v>2</c:v>
                </c:pt>
                <c:pt idx="1843">
                  <c:v>2</c:v>
                </c:pt>
                <c:pt idx="1844">
                  <c:v>2</c:v>
                </c:pt>
                <c:pt idx="1845">
                  <c:v>2</c:v>
                </c:pt>
                <c:pt idx="1846">
                  <c:v>2</c:v>
                </c:pt>
                <c:pt idx="1847">
                  <c:v>2</c:v>
                </c:pt>
                <c:pt idx="1848">
                  <c:v>2</c:v>
                </c:pt>
                <c:pt idx="1849">
                  <c:v>2</c:v>
                </c:pt>
                <c:pt idx="1850">
                  <c:v>2</c:v>
                </c:pt>
                <c:pt idx="1851">
                  <c:v>2</c:v>
                </c:pt>
                <c:pt idx="1852">
                  <c:v>2</c:v>
                </c:pt>
                <c:pt idx="1853">
                  <c:v>2</c:v>
                </c:pt>
                <c:pt idx="1854">
                  <c:v>2</c:v>
                </c:pt>
                <c:pt idx="1855">
                  <c:v>2</c:v>
                </c:pt>
                <c:pt idx="1856">
                  <c:v>2</c:v>
                </c:pt>
                <c:pt idx="185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6-4FE7-9132-698974D610A5}"/>
            </c:ext>
          </c:extLst>
        </c:ser>
        <c:ser>
          <c:idx val="3"/>
          <c:order val="3"/>
          <c:tx>
            <c:strRef>
              <c:f>'כרטיסי אשראי'!$O$1</c:f>
              <c:strCache>
                <c:ptCount val="1"/>
                <c:pt idx="0">
                  <c:v>מבצע שומר חומות</c:v>
                </c:pt>
              </c:strCache>
            </c:strRef>
          </c:tx>
          <c:spPr>
            <a:solidFill>
              <a:srgbClr val="7030A0"/>
            </a:solidFill>
            <a:ln w="25400">
              <a:noFill/>
            </a:ln>
            <a:effectLst/>
          </c:spPr>
          <c:val>
            <c:numRef>
              <c:f>'כרטיסי אשראי'!$O$3:$O$1995</c:f>
              <c:numCache>
                <c:formatCode>General</c:formatCode>
                <c:ptCount val="1993"/>
                <c:pt idx="1951">
                  <c:v>2</c:v>
                </c:pt>
                <c:pt idx="1952">
                  <c:v>2</c:v>
                </c:pt>
                <c:pt idx="1953">
                  <c:v>2</c:v>
                </c:pt>
                <c:pt idx="1954">
                  <c:v>2</c:v>
                </c:pt>
                <c:pt idx="1955">
                  <c:v>2</c:v>
                </c:pt>
                <c:pt idx="1956">
                  <c:v>2</c:v>
                </c:pt>
                <c:pt idx="1957">
                  <c:v>2</c:v>
                </c:pt>
                <c:pt idx="1958">
                  <c:v>2</c:v>
                </c:pt>
                <c:pt idx="1959">
                  <c:v>2</c:v>
                </c:pt>
                <c:pt idx="1960">
                  <c:v>2</c:v>
                </c:pt>
                <c:pt idx="1961">
                  <c:v>2</c:v>
                </c:pt>
                <c:pt idx="196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F6-4FE7-9132-698974D61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207528"/>
        <c:axId val="617208184"/>
      </c:areaChart>
      <c:lineChart>
        <c:grouping val="standard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2700" cap="rnd">
                <a:solidFill>
                  <a:schemeClr val="tx1"/>
                </a:solidFill>
                <a:prstDash val="dash"/>
              </a:ln>
              <a:effectLst/>
            </c:spPr>
            <c:trendlineType val="linear"/>
            <c:forward val="2000"/>
            <c:dispRSqr val="0"/>
            <c:dispEq val="0"/>
          </c:trendline>
          <c:cat>
            <c:numRef>
              <c:f>'כרטיסי אשראי'!$A$3:$A$1995</c:f>
              <c:numCache>
                <c:formatCode>m/d/yyyy</c:formatCode>
                <c:ptCount val="1993"/>
                <c:pt idx="0">
                  <c:v>42375</c:v>
                </c:pt>
                <c:pt idx="1">
                  <c:v>42376</c:v>
                </c:pt>
                <c:pt idx="2">
                  <c:v>42377</c:v>
                </c:pt>
                <c:pt idx="3">
                  <c:v>42378</c:v>
                </c:pt>
                <c:pt idx="4">
                  <c:v>42379</c:v>
                </c:pt>
                <c:pt idx="5">
                  <c:v>42380</c:v>
                </c:pt>
                <c:pt idx="6">
                  <c:v>42381</c:v>
                </c:pt>
                <c:pt idx="7">
                  <c:v>42382</c:v>
                </c:pt>
                <c:pt idx="8">
                  <c:v>42383</c:v>
                </c:pt>
                <c:pt idx="9">
                  <c:v>42384</c:v>
                </c:pt>
                <c:pt idx="10">
                  <c:v>42385</c:v>
                </c:pt>
                <c:pt idx="11">
                  <c:v>42386</c:v>
                </c:pt>
                <c:pt idx="12">
                  <c:v>42387</c:v>
                </c:pt>
                <c:pt idx="13">
                  <c:v>42388</c:v>
                </c:pt>
                <c:pt idx="14">
                  <c:v>42389</c:v>
                </c:pt>
                <c:pt idx="15">
                  <c:v>42390</c:v>
                </c:pt>
                <c:pt idx="16">
                  <c:v>42391</c:v>
                </c:pt>
                <c:pt idx="17">
                  <c:v>42392</c:v>
                </c:pt>
                <c:pt idx="18">
                  <c:v>42393</c:v>
                </c:pt>
                <c:pt idx="19">
                  <c:v>42394</c:v>
                </c:pt>
                <c:pt idx="20">
                  <c:v>42395</c:v>
                </c:pt>
                <c:pt idx="21">
                  <c:v>42396</c:v>
                </c:pt>
                <c:pt idx="22">
                  <c:v>42397</c:v>
                </c:pt>
                <c:pt idx="23">
                  <c:v>42398</c:v>
                </c:pt>
                <c:pt idx="24">
                  <c:v>42399</c:v>
                </c:pt>
                <c:pt idx="25">
                  <c:v>42400</c:v>
                </c:pt>
                <c:pt idx="26">
                  <c:v>42401</c:v>
                </c:pt>
                <c:pt idx="27">
                  <c:v>42402</c:v>
                </c:pt>
                <c:pt idx="28">
                  <c:v>42403</c:v>
                </c:pt>
                <c:pt idx="29">
                  <c:v>42404</c:v>
                </c:pt>
                <c:pt idx="30">
                  <c:v>42405</c:v>
                </c:pt>
                <c:pt idx="31">
                  <c:v>42406</c:v>
                </c:pt>
                <c:pt idx="32">
                  <c:v>42407</c:v>
                </c:pt>
                <c:pt idx="33">
                  <c:v>42408</c:v>
                </c:pt>
                <c:pt idx="34">
                  <c:v>42409</c:v>
                </c:pt>
                <c:pt idx="35">
                  <c:v>42410</c:v>
                </c:pt>
                <c:pt idx="36">
                  <c:v>42411</c:v>
                </c:pt>
                <c:pt idx="37">
                  <c:v>42412</c:v>
                </c:pt>
                <c:pt idx="38">
                  <c:v>42413</c:v>
                </c:pt>
                <c:pt idx="39">
                  <c:v>42414</c:v>
                </c:pt>
                <c:pt idx="40">
                  <c:v>42415</c:v>
                </c:pt>
                <c:pt idx="41">
                  <c:v>42416</c:v>
                </c:pt>
                <c:pt idx="42">
                  <c:v>42417</c:v>
                </c:pt>
                <c:pt idx="43">
                  <c:v>42418</c:v>
                </c:pt>
                <c:pt idx="44">
                  <c:v>42419</c:v>
                </c:pt>
                <c:pt idx="45">
                  <c:v>42420</c:v>
                </c:pt>
                <c:pt idx="46">
                  <c:v>42421</c:v>
                </c:pt>
                <c:pt idx="47">
                  <c:v>42422</c:v>
                </c:pt>
                <c:pt idx="48">
                  <c:v>42423</c:v>
                </c:pt>
                <c:pt idx="49">
                  <c:v>42424</c:v>
                </c:pt>
                <c:pt idx="50">
                  <c:v>42425</c:v>
                </c:pt>
                <c:pt idx="51">
                  <c:v>42426</c:v>
                </c:pt>
                <c:pt idx="52">
                  <c:v>42427</c:v>
                </c:pt>
                <c:pt idx="53">
                  <c:v>42428</c:v>
                </c:pt>
                <c:pt idx="54">
                  <c:v>42429</c:v>
                </c:pt>
                <c:pt idx="55">
                  <c:v>42430</c:v>
                </c:pt>
                <c:pt idx="56">
                  <c:v>42431</c:v>
                </c:pt>
                <c:pt idx="57">
                  <c:v>42432</c:v>
                </c:pt>
                <c:pt idx="58">
                  <c:v>42433</c:v>
                </c:pt>
                <c:pt idx="59">
                  <c:v>42434</c:v>
                </c:pt>
                <c:pt idx="60">
                  <c:v>42435</c:v>
                </c:pt>
                <c:pt idx="61">
                  <c:v>42436</c:v>
                </c:pt>
                <c:pt idx="62">
                  <c:v>42437</c:v>
                </c:pt>
                <c:pt idx="63">
                  <c:v>42438</c:v>
                </c:pt>
                <c:pt idx="64">
                  <c:v>42439</c:v>
                </c:pt>
                <c:pt idx="65">
                  <c:v>42440</c:v>
                </c:pt>
                <c:pt idx="66">
                  <c:v>42441</c:v>
                </c:pt>
                <c:pt idx="67">
                  <c:v>42442</c:v>
                </c:pt>
                <c:pt idx="68">
                  <c:v>42443</c:v>
                </c:pt>
                <c:pt idx="69">
                  <c:v>42444</c:v>
                </c:pt>
                <c:pt idx="70">
                  <c:v>42445</c:v>
                </c:pt>
                <c:pt idx="71">
                  <c:v>42446</c:v>
                </c:pt>
                <c:pt idx="72">
                  <c:v>42447</c:v>
                </c:pt>
                <c:pt idx="73">
                  <c:v>42448</c:v>
                </c:pt>
                <c:pt idx="74">
                  <c:v>42449</c:v>
                </c:pt>
                <c:pt idx="75">
                  <c:v>42450</c:v>
                </c:pt>
                <c:pt idx="76">
                  <c:v>42451</c:v>
                </c:pt>
                <c:pt idx="77">
                  <c:v>42452</c:v>
                </c:pt>
                <c:pt idx="78">
                  <c:v>42453</c:v>
                </c:pt>
                <c:pt idx="79">
                  <c:v>42454</c:v>
                </c:pt>
                <c:pt idx="80">
                  <c:v>42455</c:v>
                </c:pt>
                <c:pt idx="81">
                  <c:v>42456</c:v>
                </c:pt>
                <c:pt idx="82">
                  <c:v>42457</c:v>
                </c:pt>
                <c:pt idx="83">
                  <c:v>42458</c:v>
                </c:pt>
                <c:pt idx="84">
                  <c:v>42459</c:v>
                </c:pt>
                <c:pt idx="85">
                  <c:v>42460</c:v>
                </c:pt>
                <c:pt idx="86">
                  <c:v>42461</c:v>
                </c:pt>
                <c:pt idx="87">
                  <c:v>42462</c:v>
                </c:pt>
                <c:pt idx="88">
                  <c:v>42463</c:v>
                </c:pt>
                <c:pt idx="89">
                  <c:v>42464</c:v>
                </c:pt>
                <c:pt idx="90">
                  <c:v>42465</c:v>
                </c:pt>
                <c:pt idx="91">
                  <c:v>42466</c:v>
                </c:pt>
                <c:pt idx="92">
                  <c:v>42467</c:v>
                </c:pt>
                <c:pt idx="93">
                  <c:v>42468</c:v>
                </c:pt>
                <c:pt idx="94">
                  <c:v>42469</c:v>
                </c:pt>
                <c:pt idx="95">
                  <c:v>42470</c:v>
                </c:pt>
                <c:pt idx="96">
                  <c:v>42471</c:v>
                </c:pt>
                <c:pt idx="97">
                  <c:v>42472</c:v>
                </c:pt>
                <c:pt idx="98">
                  <c:v>42473</c:v>
                </c:pt>
                <c:pt idx="99">
                  <c:v>42474</c:v>
                </c:pt>
                <c:pt idx="100">
                  <c:v>42475</c:v>
                </c:pt>
                <c:pt idx="101">
                  <c:v>42476</c:v>
                </c:pt>
                <c:pt idx="102">
                  <c:v>42477</c:v>
                </c:pt>
                <c:pt idx="103">
                  <c:v>42478</c:v>
                </c:pt>
                <c:pt idx="104">
                  <c:v>42479</c:v>
                </c:pt>
                <c:pt idx="105">
                  <c:v>42480</c:v>
                </c:pt>
                <c:pt idx="106">
                  <c:v>42481</c:v>
                </c:pt>
                <c:pt idx="107">
                  <c:v>42482</c:v>
                </c:pt>
                <c:pt idx="108">
                  <c:v>42483</c:v>
                </c:pt>
                <c:pt idx="109">
                  <c:v>42484</c:v>
                </c:pt>
                <c:pt idx="110">
                  <c:v>42485</c:v>
                </c:pt>
                <c:pt idx="111">
                  <c:v>42486</c:v>
                </c:pt>
                <c:pt idx="112">
                  <c:v>42487</c:v>
                </c:pt>
                <c:pt idx="113">
                  <c:v>42488</c:v>
                </c:pt>
                <c:pt idx="114">
                  <c:v>42489</c:v>
                </c:pt>
                <c:pt idx="115">
                  <c:v>42490</c:v>
                </c:pt>
                <c:pt idx="116">
                  <c:v>42491</c:v>
                </c:pt>
                <c:pt idx="117">
                  <c:v>42492</c:v>
                </c:pt>
                <c:pt idx="118">
                  <c:v>42493</c:v>
                </c:pt>
                <c:pt idx="119">
                  <c:v>42494</c:v>
                </c:pt>
                <c:pt idx="120">
                  <c:v>42495</c:v>
                </c:pt>
                <c:pt idx="121">
                  <c:v>42496</c:v>
                </c:pt>
                <c:pt idx="122">
                  <c:v>42497</c:v>
                </c:pt>
                <c:pt idx="123">
                  <c:v>42498</c:v>
                </c:pt>
                <c:pt idx="124">
                  <c:v>42499</c:v>
                </c:pt>
                <c:pt idx="125">
                  <c:v>42500</c:v>
                </c:pt>
                <c:pt idx="126">
                  <c:v>42501</c:v>
                </c:pt>
                <c:pt idx="127">
                  <c:v>42502</c:v>
                </c:pt>
                <c:pt idx="128">
                  <c:v>42503</c:v>
                </c:pt>
                <c:pt idx="129">
                  <c:v>42504</c:v>
                </c:pt>
                <c:pt idx="130">
                  <c:v>42505</c:v>
                </c:pt>
                <c:pt idx="131">
                  <c:v>42506</c:v>
                </c:pt>
                <c:pt idx="132">
                  <c:v>42507</c:v>
                </c:pt>
                <c:pt idx="133">
                  <c:v>42508</c:v>
                </c:pt>
                <c:pt idx="134">
                  <c:v>42509</c:v>
                </c:pt>
                <c:pt idx="135">
                  <c:v>42510</c:v>
                </c:pt>
                <c:pt idx="136">
                  <c:v>42511</c:v>
                </c:pt>
                <c:pt idx="137">
                  <c:v>42512</c:v>
                </c:pt>
                <c:pt idx="138">
                  <c:v>42513</c:v>
                </c:pt>
                <c:pt idx="139">
                  <c:v>42514</c:v>
                </c:pt>
                <c:pt idx="140">
                  <c:v>42515</c:v>
                </c:pt>
                <c:pt idx="141">
                  <c:v>42516</c:v>
                </c:pt>
                <c:pt idx="142">
                  <c:v>42517</c:v>
                </c:pt>
                <c:pt idx="143">
                  <c:v>42518</c:v>
                </c:pt>
                <c:pt idx="144">
                  <c:v>42519</c:v>
                </c:pt>
                <c:pt idx="145">
                  <c:v>42520</c:v>
                </c:pt>
                <c:pt idx="146">
                  <c:v>42521</c:v>
                </c:pt>
                <c:pt idx="147">
                  <c:v>42522</c:v>
                </c:pt>
                <c:pt idx="148">
                  <c:v>42523</c:v>
                </c:pt>
                <c:pt idx="149">
                  <c:v>42524</c:v>
                </c:pt>
                <c:pt idx="150">
                  <c:v>42525</c:v>
                </c:pt>
                <c:pt idx="151">
                  <c:v>42526</c:v>
                </c:pt>
                <c:pt idx="152">
                  <c:v>42527</c:v>
                </c:pt>
                <c:pt idx="153">
                  <c:v>42528</c:v>
                </c:pt>
                <c:pt idx="154">
                  <c:v>42529</c:v>
                </c:pt>
                <c:pt idx="155">
                  <c:v>42530</c:v>
                </c:pt>
                <c:pt idx="156">
                  <c:v>42531</c:v>
                </c:pt>
                <c:pt idx="157">
                  <c:v>42532</c:v>
                </c:pt>
                <c:pt idx="158">
                  <c:v>42533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42539</c:v>
                </c:pt>
                <c:pt idx="165">
                  <c:v>42540</c:v>
                </c:pt>
                <c:pt idx="166">
                  <c:v>42541</c:v>
                </c:pt>
                <c:pt idx="167">
                  <c:v>42542</c:v>
                </c:pt>
                <c:pt idx="168">
                  <c:v>42543</c:v>
                </c:pt>
                <c:pt idx="169">
                  <c:v>42544</c:v>
                </c:pt>
                <c:pt idx="170">
                  <c:v>42545</c:v>
                </c:pt>
                <c:pt idx="171">
                  <c:v>42546</c:v>
                </c:pt>
                <c:pt idx="172">
                  <c:v>42547</c:v>
                </c:pt>
                <c:pt idx="173">
                  <c:v>42548</c:v>
                </c:pt>
                <c:pt idx="174">
                  <c:v>42549</c:v>
                </c:pt>
                <c:pt idx="175">
                  <c:v>42550</c:v>
                </c:pt>
                <c:pt idx="176">
                  <c:v>42551</c:v>
                </c:pt>
                <c:pt idx="177">
                  <c:v>42552</c:v>
                </c:pt>
                <c:pt idx="178">
                  <c:v>42553</c:v>
                </c:pt>
                <c:pt idx="179">
                  <c:v>42554</c:v>
                </c:pt>
                <c:pt idx="180">
                  <c:v>42555</c:v>
                </c:pt>
                <c:pt idx="181">
                  <c:v>42556</c:v>
                </c:pt>
                <c:pt idx="182">
                  <c:v>42557</c:v>
                </c:pt>
                <c:pt idx="183">
                  <c:v>42558</c:v>
                </c:pt>
                <c:pt idx="184">
                  <c:v>42559</c:v>
                </c:pt>
                <c:pt idx="185">
                  <c:v>42560</c:v>
                </c:pt>
                <c:pt idx="186">
                  <c:v>42561</c:v>
                </c:pt>
                <c:pt idx="187">
                  <c:v>42562</c:v>
                </c:pt>
                <c:pt idx="188">
                  <c:v>42563</c:v>
                </c:pt>
                <c:pt idx="189">
                  <c:v>42564</c:v>
                </c:pt>
                <c:pt idx="190">
                  <c:v>42565</c:v>
                </c:pt>
                <c:pt idx="191">
                  <c:v>42566</c:v>
                </c:pt>
                <c:pt idx="192">
                  <c:v>42567</c:v>
                </c:pt>
                <c:pt idx="193">
                  <c:v>42568</c:v>
                </c:pt>
                <c:pt idx="194">
                  <c:v>42569</c:v>
                </c:pt>
                <c:pt idx="195">
                  <c:v>42570</c:v>
                </c:pt>
                <c:pt idx="196">
                  <c:v>42571</c:v>
                </c:pt>
                <c:pt idx="197">
                  <c:v>42572</c:v>
                </c:pt>
                <c:pt idx="198">
                  <c:v>42573</c:v>
                </c:pt>
                <c:pt idx="199">
                  <c:v>42574</c:v>
                </c:pt>
                <c:pt idx="200">
                  <c:v>42575</c:v>
                </c:pt>
                <c:pt idx="201">
                  <c:v>42576</c:v>
                </c:pt>
                <c:pt idx="202">
                  <c:v>42577</c:v>
                </c:pt>
                <c:pt idx="203">
                  <c:v>42578</c:v>
                </c:pt>
                <c:pt idx="204">
                  <c:v>42579</c:v>
                </c:pt>
                <c:pt idx="205">
                  <c:v>42580</c:v>
                </c:pt>
                <c:pt idx="206">
                  <c:v>42581</c:v>
                </c:pt>
                <c:pt idx="207">
                  <c:v>42582</c:v>
                </c:pt>
                <c:pt idx="208">
                  <c:v>42583</c:v>
                </c:pt>
                <c:pt idx="209">
                  <c:v>42584</c:v>
                </c:pt>
                <c:pt idx="210">
                  <c:v>42585</c:v>
                </c:pt>
                <c:pt idx="211">
                  <c:v>42586</c:v>
                </c:pt>
                <c:pt idx="212">
                  <c:v>42587</c:v>
                </c:pt>
                <c:pt idx="213">
                  <c:v>42588</c:v>
                </c:pt>
                <c:pt idx="214">
                  <c:v>42589</c:v>
                </c:pt>
                <c:pt idx="215">
                  <c:v>42590</c:v>
                </c:pt>
                <c:pt idx="216">
                  <c:v>42591</c:v>
                </c:pt>
                <c:pt idx="217">
                  <c:v>42592</c:v>
                </c:pt>
                <c:pt idx="218">
                  <c:v>42593</c:v>
                </c:pt>
                <c:pt idx="219">
                  <c:v>42594</c:v>
                </c:pt>
                <c:pt idx="220">
                  <c:v>42595</c:v>
                </c:pt>
                <c:pt idx="221">
                  <c:v>42596</c:v>
                </c:pt>
                <c:pt idx="222">
                  <c:v>42597</c:v>
                </c:pt>
                <c:pt idx="223">
                  <c:v>42598</c:v>
                </c:pt>
                <c:pt idx="224">
                  <c:v>42599</c:v>
                </c:pt>
                <c:pt idx="225">
                  <c:v>42600</c:v>
                </c:pt>
                <c:pt idx="226">
                  <c:v>42601</c:v>
                </c:pt>
                <c:pt idx="227">
                  <c:v>42602</c:v>
                </c:pt>
                <c:pt idx="228">
                  <c:v>42603</c:v>
                </c:pt>
                <c:pt idx="229">
                  <c:v>42604</c:v>
                </c:pt>
                <c:pt idx="230">
                  <c:v>42605</c:v>
                </c:pt>
                <c:pt idx="231">
                  <c:v>42606</c:v>
                </c:pt>
                <c:pt idx="232">
                  <c:v>42607</c:v>
                </c:pt>
                <c:pt idx="233">
                  <c:v>42608</c:v>
                </c:pt>
                <c:pt idx="234">
                  <c:v>42609</c:v>
                </c:pt>
                <c:pt idx="235">
                  <c:v>42610</c:v>
                </c:pt>
                <c:pt idx="236">
                  <c:v>42611</c:v>
                </c:pt>
                <c:pt idx="237">
                  <c:v>42612</c:v>
                </c:pt>
                <c:pt idx="238">
                  <c:v>42613</c:v>
                </c:pt>
                <c:pt idx="239">
                  <c:v>42614</c:v>
                </c:pt>
                <c:pt idx="240">
                  <c:v>42615</c:v>
                </c:pt>
                <c:pt idx="241">
                  <c:v>42616</c:v>
                </c:pt>
                <c:pt idx="242">
                  <c:v>42617</c:v>
                </c:pt>
                <c:pt idx="243">
                  <c:v>42618</c:v>
                </c:pt>
                <c:pt idx="244">
                  <c:v>42619</c:v>
                </c:pt>
                <c:pt idx="245">
                  <c:v>42620</c:v>
                </c:pt>
                <c:pt idx="246">
                  <c:v>42621</c:v>
                </c:pt>
                <c:pt idx="247">
                  <c:v>42622</c:v>
                </c:pt>
                <c:pt idx="248">
                  <c:v>42623</c:v>
                </c:pt>
                <c:pt idx="249">
                  <c:v>42624</c:v>
                </c:pt>
                <c:pt idx="250">
                  <c:v>42625</c:v>
                </c:pt>
                <c:pt idx="251">
                  <c:v>42626</c:v>
                </c:pt>
                <c:pt idx="252">
                  <c:v>42627</c:v>
                </c:pt>
                <c:pt idx="253">
                  <c:v>42628</c:v>
                </c:pt>
                <c:pt idx="254">
                  <c:v>42629</c:v>
                </c:pt>
                <c:pt idx="255">
                  <c:v>42630</c:v>
                </c:pt>
                <c:pt idx="256">
                  <c:v>42631</c:v>
                </c:pt>
                <c:pt idx="257">
                  <c:v>42632</c:v>
                </c:pt>
                <c:pt idx="258">
                  <c:v>42633</c:v>
                </c:pt>
                <c:pt idx="259">
                  <c:v>42634</c:v>
                </c:pt>
                <c:pt idx="260">
                  <c:v>42635</c:v>
                </c:pt>
                <c:pt idx="261">
                  <c:v>42636</c:v>
                </c:pt>
                <c:pt idx="262">
                  <c:v>42637</c:v>
                </c:pt>
                <c:pt idx="263">
                  <c:v>42638</c:v>
                </c:pt>
                <c:pt idx="264">
                  <c:v>42639</c:v>
                </c:pt>
                <c:pt idx="265">
                  <c:v>42640</c:v>
                </c:pt>
                <c:pt idx="266">
                  <c:v>42641</c:v>
                </c:pt>
                <c:pt idx="267">
                  <c:v>42642</c:v>
                </c:pt>
                <c:pt idx="268">
                  <c:v>42643</c:v>
                </c:pt>
                <c:pt idx="269">
                  <c:v>42644</c:v>
                </c:pt>
                <c:pt idx="270">
                  <c:v>42645</c:v>
                </c:pt>
                <c:pt idx="271">
                  <c:v>42646</c:v>
                </c:pt>
                <c:pt idx="272">
                  <c:v>42647</c:v>
                </c:pt>
                <c:pt idx="273">
                  <c:v>42648</c:v>
                </c:pt>
                <c:pt idx="274">
                  <c:v>42649</c:v>
                </c:pt>
                <c:pt idx="275">
                  <c:v>42650</c:v>
                </c:pt>
                <c:pt idx="276">
                  <c:v>42651</c:v>
                </c:pt>
                <c:pt idx="277">
                  <c:v>42652</c:v>
                </c:pt>
                <c:pt idx="278">
                  <c:v>42653</c:v>
                </c:pt>
                <c:pt idx="279">
                  <c:v>42654</c:v>
                </c:pt>
                <c:pt idx="280">
                  <c:v>42655</c:v>
                </c:pt>
                <c:pt idx="281">
                  <c:v>42656</c:v>
                </c:pt>
                <c:pt idx="282">
                  <c:v>42657</c:v>
                </c:pt>
                <c:pt idx="283">
                  <c:v>42658</c:v>
                </c:pt>
                <c:pt idx="284">
                  <c:v>42659</c:v>
                </c:pt>
                <c:pt idx="285">
                  <c:v>42660</c:v>
                </c:pt>
                <c:pt idx="286">
                  <c:v>42661</c:v>
                </c:pt>
                <c:pt idx="287">
                  <c:v>42662</c:v>
                </c:pt>
                <c:pt idx="288">
                  <c:v>42663</c:v>
                </c:pt>
                <c:pt idx="289">
                  <c:v>42664</c:v>
                </c:pt>
                <c:pt idx="290">
                  <c:v>42665</c:v>
                </c:pt>
                <c:pt idx="291">
                  <c:v>42666</c:v>
                </c:pt>
                <c:pt idx="292">
                  <c:v>42667</c:v>
                </c:pt>
                <c:pt idx="293">
                  <c:v>42668</c:v>
                </c:pt>
                <c:pt idx="294">
                  <c:v>42669</c:v>
                </c:pt>
                <c:pt idx="295">
                  <c:v>42670</c:v>
                </c:pt>
                <c:pt idx="296">
                  <c:v>42671</c:v>
                </c:pt>
                <c:pt idx="297">
                  <c:v>42672</c:v>
                </c:pt>
                <c:pt idx="298">
                  <c:v>42673</c:v>
                </c:pt>
                <c:pt idx="299">
                  <c:v>42674</c:v>
                </c:pt>
                <c:pt idx="300">
                  <c:v>42675</c:v>
                </c:pt>
                <c:pt idx="301">
                  <c:v>42676</c:v>
                </c:pt>
                <c:pt idx="302">
                  <c:v>42677</c:v>
                </c:pt>
                <c:pt idx="303">
                  <c:v>42678</c:v>
                </c:pt>
                <c:pt idx="304">
                  <c:v>42679</c:v>
                </c:pt>
                <c:pt idx="305">
                  <c:v>42680</c:v>
                </c:pt>
                <c:pt idx="306">
                  <c:v>42681</c:v>
                </c:pt>
                <c:pt idx="307">
                  <c:v>42682</c:v>
                </c:pt>
                <c:pt idx="308">
                  <c:v>42683</c:v>
                </c:pt>
                <c:pt idx="309">
                  <c:v>42684</c:v>
                </c:pt>
                <c:pt idx="310">
                  <c:v>42685</c:v>
                </c:pt>
                <c:pt idx="311">
                  <c:v>42686</c:v>
                </c:pt>
                <c:pt idx="312">
                  <c:v>42687</c:v>
                </c:pt>
                <c:pt idx="313">
                  <c:v>42688</c:v>
                </c:pt>
                <c:pt idx="314">
                  <c:v>42689</c:v>
                </c:pt>
                <c:pt idx="315">
                  <c:v>42690</c:v>
                </c:pt>
                <c:pt idx="316">
                  <c:v>42691</c:v>
                </c:pt>
                <c:pt idx="317">
                  <c:v>42692</c:v>
                </c:pt>
                <c:pt idx="318">
                  <c:v>42693</c:v>
                </c:pt>
                <c:pt idx="319">
                  <c:v>42694</c:v>
                </c:pt>
                <c:pt idx="320">
                  <c:v>42695</c:v>
                </c:pt>
                <c:pt idx="321">
                  <c:v>42696</c:v>
                </c:pt>
                <c:pt idx="322">
                  <c:v>42697</c:v>
                </c:pt>
                <c:pt idx="323">
                  <c:v>42698</c:v>
                </c:pt>
                <c:pt idx="324">
                  <c:v>42699</c:v>
                </c:pt>
                <c:pt idx="325">
                  <c:v>42700</c:v>
                </c:pt>
                <c:pt idx="326">
                  <c:v>42701</c:v>
                </c:pt>
                <c:pt idx="327">
                  <c:v>42702</c:v>
                </c:pt>
                <c:pt idx="328">
                  <c:v>42703</c:v>
                </c:pt>
                <c:pt idx="329">
                  <c:v>42704</c:v>
                </c:pt>
                <c:pt idx="330">
                  <c:v>42705</c:v>
                </c:pt>
                <c:pt idx="331">
                  <c:v>42706</c:v>
                </c:pt>
                <c:pt idx="332">
                  <c:v>42707</c:v>
                </c:pt>
                <c:pt idx="333">
                  <c:v>42708</c:v>
                </c:pt>
                <c:pt idx="334">
                  <c:v>42709</c:v>
                </c:pt>
                <c:pt idx="335">
                  <c:v>42710</c:v>
                </c:pt>
                <c:pt idx="336">
                  <c:v>42711</c:v>
                </c:pt>
                <c:pt idx="337">
                  <c:v>42712</c:v>
                </c:pt>
                <c:pt idx="338">
                  <c:v>42713</c:v>
                </c:pt>
                <c:pt idx="339">
                  <c:v>42714</c:v>
                </c:pt>
                <c:pt idx="340">
                  <c:v>42715</c:v>
                </c:pt>
                <c:pt idx="341">
                  <c:v>42716</c:v>
                </c:pt>
                <c:pt idx="342">
                  <c:v>42717</c:v>
                </c:pt>
                <c:pt idx="343">
                  <c:v>42718</c:v>
                </c:pt>
                <c:pt idx="344">
                  <c:v>42719</c:v>
                </c:pt>
                <c:pt idx="345">
                  <c:v>42720</c:v>
                </c:pt>
                <c:pt idx="346">
                  <c:v>42721</c:v>
                </c:pt>
                <c:pt idx="347">
                  <c:v>42722</c:v>
                </c:pt>
                <c:pt idx="348">
                  <c:v>42723</c:v>
                </c:pt>
                <c:pt idx="349">
                  <c:v>42724</c:v>
                </c:pt>
                <c:pt idx="350">
                  <c:v>42725</c:v>
                </c:pt>
                <c:pt idx="351">
                  <c:v>42726</c:v>
                </c:pt>
                <c:pt idx="352">
                  <c:v>42727</c:v>
                </c:pt>
                <c:pt idx="353">
                  <c:v>42728</c:v>
                </c:pt>
                <c:pt idx="354">
                  <c:v>42729</c:v>
                </c:pt>
                <c:pt idx="355">
                  <c:v>42730</c:v>
                </c:pt>
                <c:pt idx="356">
                  <c:v>42731</c:v>
                </c:pt>
                <c:pt idx="357">
                  <c:v>42732</c:v>
                </c:pt>
                <c:pt idx="358">
                  <c:v>42733</c:v>
                </c:pt>
                <c:pt idx="359">
                  <c:v>42734</c:v>
                </c:pt>
                <c:pt idx="360">
                  <c:v>42735</c:v>
                </c:pt>
                <c:pt idx="361">
                  <c:v>42736</c:v>
                </c:pt>
                <c:pt idx="362">
                  <c:v>42737</c:v>
                </c:pt>
                <c:pt idx="363">
                  <c:v>42738</c:v>
                </c:pt>
                <c:pt idx="364">
                  <c:v>42739</c:v>
                </c:pt>
                <c:pt idx="365">
                  <c:v>42740</c:v>
                </c:pt>
                <c:pt idx="366">
                  <c:v>42741</c:v>
                </c:pt>
                <c:pt idx="367">
                  <c:v>42742</c:v>
                </c:pt>
                <c:pt idx="368">
                  <c:v>42743</c:v>
                </c:pt>
                <c:pt idx="369">
                  <c:v>42744</c:v>
                </c:pt>
                <c:pt idx="370">
                  <c:v>42745</c:v>
                </c:pt>
                <c:pt idx="371">
                  <c:v>42746</c:v>
                </c:pt>
                <c:pt idx="372">
                  <c:v>42747</c:v>
                </c:pt>
                <c:pt idx="373">
                  <c:v>42748</c:v>
                </c:pt>
                <c:pt idx="374">
                  <c:v>42749</c:v>
                </c:pt>
                <c:pt idx="375">
                  <c:v>42750</c:v>
                </c:pt>
                <c:pt idx="376">
                  <c:v>42751</c:v>
                </c:pt>
                <c:pt idx="377">
                  <c:v>42752</c:v>
                </c:pt>
                <c:pt idx="378">
                  <c:v>42753</c:v>
                </c:pt>
                <c:pt idx="379">
                  <c:v>42754</c:v>
                </c:pt>
                <c:pt idx="380">
                  <c:v>42755</c:v>
                </c:pt>
                <c:pt idx="381">
                  <c:v>42756</c:v>
                </c:pt>
                <c:pt idx="382">
                  <c:v>42757</c:v>
                </c:pt>
                <c:pt idx="383">
                  <c:v>42758</c:v>
                </c:pt>
                <c:pt idx="384">
                  <c:v>42759</c:v>
                </c:pt>
                <c:pt idx="385">
                  <c:v>42760</c:v>
                </c:pt>
                <c:pt idx="386">
                  <c:v>42761</c:v>
                </c:pt>
                <c:pt idx="387">
                  <c:v>42762</c:v>
                </c:pt>
                <c:pt idx="388">
                  <c:v>42763</c:v>
                </c:pt>
                <c:pt idx="389">
                  <c:v>42764</c:v>
                </c:pt>
                <c:pt idx="390">
                  <c:v>42765</c:v>
                </c:pt>
                <c:pt idx="391">
                  <c:v>42766</c:v>
                </c:pt>
                <c:pt idx="392">
                  <c:v>42767</c:v>
                </c:pt>
                <c:pt idx="393">
                  <c:v>42768</c:v>
                </c:pt>
                <c:pt idx="394">
                  <c:v>42769</c:v>
                </c:pt>
                <c:pt idx="395">
                  <c:v>42770</c:v>
                </c:pt>
                <c:pt idx="396">
                  <c:v>42771</c:v>
                </c:pt>
                <c:pt idx="397">
                  <c:v>42772</c:v>
                </c:pt>
                <c:pt idx="398">
                  <c:v>42773</c:v>
                </c:pt>
                <c:pt idx="399">
                  <c:v>42774</c:v>
                </c:pt>
                <c:pt idx="400">
                  <c:v>42775</c:v>
                </c:pt>
                <c:pt idx="401">
                  <c:v>42776</c:v>
                </c:pt>
                <c:pt idx="402">
                  <c:v>42777</c:v>
                </c:pt>
                <c:pt idx="403">
                  <c:v>42778</c:v>
                </c:pt>
                <c:pt idx="404">
                  <c:v>42779</c:v>
                </c:pt>
                <c:pt idx="405">
                  <c:v>42780</c:v>
                </c:pt>
                <c:pt idx="406">
                  <c:v>42781</c:v>
                </c:pt>
                <c:pt idx="407">
                  <c:v>42782</c:v>
                </c:pt>
                <c:pt idx="408">
                  <c:v>42783</c:v>
                </c:pt>
                <c:pt idx="409">
                  <c:v>42784</c:v>
                </c:pt>
                <c:pt idx="410">
                  <c:v>42785</c:v>
                </c:pt>
                <c:pt idx="411">
                  <c:v>42786</c:v>
                </c:pt>
                <c:pt idx="412">
                  <c:v>42787</c:v>
                </c:pt>
                <c:pt idx="413">
                  <c:v>42788</c:v>
                </c:pt>
                <c:pt idx="414">
                  <c:v>42789</c:v>
                </c:pt>
                <c:pt idx="415">
                  <c:v>42790</c:v>
                </c:pt>
                <c:pt idx="416">
                  <c:v>42791</c:v>
                </c:pt>
                <c:pt idx="417">
                  <c:v>42792</c:v>
                </c:pt>
                <c:pt idx="418">
                  <c:v>42793</c:v>
                </c:pt>
                <c:pt idx="419">
                  <c:v>42794</c:v>
                </c:pt>
                <c:pt idx="420">
                  <c:v>42795</c:v>
                </c:pt>
                <c:pt idx="421">
                  <c:v>42796</c:v>
                </c:pt>
                <c:pt idx="422">
                  <c:v>42797</c:v>
                </c:pt>
                <c:pt idx="423">
                  <c:v>42798</c:v>
                </c:pt>
                <c:pt idx="424">
                  <c:v>42799</c:v>
                </c:pt>
                <c:pt idx="425">
                  <c:v>42800</c:v>
                </c:pt>
                <c:pt idx="426">
                  <c:v>42801</c:v>
                </c:pt>
                <c:pt idx="427">
                  <c:v>42802</c:v>
                </c:pt>
                <c:pt idx="428">
                  <c:v>42803</c:v>
                </c:pt>
                <c:pt idx="429">
                  <c:v>42804</c:v>
                </c:pt>
                <c:pt idx="430">
                  <c:v>42805</c:v>
                </c:pt>
                <c:pt idx="431">
                  <c:v>42806</c:v>
                </c:pt>
                <c:pt idx="432">
                  <c:v>42807</c:v>
                </c:pt>
                <c:pt idx="433">
                  <c:v>42808</c:v>
                </c:pt>
                <c:pt idx="434">
                  <c:v>42809</c:v>
                </c:pt>
                <c:pt idx="435">
                  <c:v>42810</c:v>
                </c:pt>
                <c:pt idx="436">
                  <c:v>42811</c:v>
                </c:pt>
                <c:pt idx="437">
                  <c:v>42812</c:v>
                </c:pt>
                <c:pt idx="438">
                  <c:v>42813</c:v>
                </c:pt>
                <c:pt idx="439">
                  <c:v>42814</c:v>
                </c:pt>
                <c:pt idx="440">
                  <c:v>42815</c:v>
                </c:pt>
                <c:pt idx="441">
                  <c:v>42816</c:v>
                </c:pt>
                <c:pt idx="442">
                  <c:v>42817</c:v>
                </c:pt>
                <c:pt idx="443">
                  <c:v>42818</c:v>
                </c:pt>
                <c:pt idx="444">
                  <c:v>42819</c:v>
                </c:pt>
                <c:pt idx="445">
                  <c:v>42820</c:v>
                </c:pt>
                <c:pt idx="446">
                  <c:v>42821</c:v>
                </c:pt>
                <c:pt idx="447">
                  <c:v>42822</c:v>
                </c:pt>
                <c:pt idx="448">
                  <c:v>42823</c:v>
                </c:pt>
                <c:pt idx="449">
                  <c:v>42824</c:v>
                </c:pt>
                <c:pt idx="450">
                  <c:v>42825</c:v>
                </c:pt>
                <c:pt idx="451">
                  <c:v>42826</c:v>
                </c:pt>
                <c:pt idx="452">
                  <c:v>42827</c:v>
                </c:pt>
                <c:pt idx="453">
                  <c:v>42828</c:v>
                </c:pt>
                <c:pt idx="454">
                  <c:v>42829</c:v>
                </c:pt>
                <c:pt idx="455">
                  <c:v>42830</c:v>
                </c:pt>
                <c:pt idx="456">
                  <c:v>42831</c:v>
                </c:pt>
                <c:pt idx="457">
                  <c:v>42832</c:v>
                </c:pt>
                <c:pt idx="458">
                  <c:v>42833</c:v>
                </c:pt>
                <c:pt idx="459">
                  <c:v>42834</c:v>
                </c:pt>
                <c:pt idx="460">
                  <c:v>42835</c:v>
                </c:pt>
                <c:pt idx="461">
                  <c:v>42836</c:v>
                </c:pt>
                <c:pt idx="462">
                  <c:v>42837</c:v>
                </c:pt>
                <c:pt idx="463">
                  <c:v>42838</c:v>
                </c:pt>
                <c:pt idx="464">
                  <c:v>42839</c:v>
                </c:pt>
                <c:pt idx="465">
                  <c:v>42840</c:v>
                </c:pt>
                <c:pt idx="466">
                  <c:v>42841</c:v>
                </c:pt>
                <c:pt idx="467">
                  <c:v>42842</c:v>
                </c:pt>
                <c:pt idx="468">
                  <c:v>42843</c:v>
                </c:pt>
                <c:pt idx="469">
                  <c:v>42844</c:v>
                </c:pt>
                <c:pt idx="470">
                  <c:v>42845</c:v>
                </c:pt>
                <c:pt idx="471">
                  <c:v>42846</c:v>
                </c:pt>
                <c:pt idx="472">
                  <c:v>42847</c:v>
                </c:pt>
                <c:pt idx="473">
                  <c:v>42848</c:v>
                </c:pt>
                <c:pt idx="474">
                  <c:v>42849</c:v>
                </c:pt>
                <c:pt idx="475">
                  <c:v>42850</c:v>
                </c:pt>
                <c:pt idx="476">
                  <c:v>42851</c:v>
                </c:pt>
                <c:pt idx="477">
                  <c:v>42852</c:v>
                </c:pt>
                <c:pt idx="478">
                  <c:v>42853</c:v>
                </c:pt>
                <c:pt idx="479">
                  <c:v>42854</c:v>
                </c:pt>
                <c:pt idx="480">
                  <c:v>42855</c:v>
                </c:pt>
                <c:pt idx="481">
                  <c:v>42856</c:v>
                </c:pt>
                <c:pt idx="482">
                  <c:v>42857</c:v>
                </c:pt>
                <c:pt idx="483">
                  <c:v>42858</c:v>
                </c:pt>
                <c:pt idx="484">
                  <c:v>42859</c:v>
                </c:pt>
                <c:pt idx="485">
                  <c:v>42860</c:v>
                </c:pt>
                <c:pt idx="486">
                  <c:v>42861</c:v>
                </c:pt>
                <c:pt idx="487">
                  <c:v>42862</c:v>
                </c:pt>
                <c:pt idx="488">
                  <c:v>42863</c:v>
                </c:pt>
                <c:pt idx="489">
                  <c:v>42864</c:v>
                </c:pt>
                <c:pt idx="490">
                  <c:v>42865</c:v>
                </c:pt>
                <c:pt idx="491">
                  <c:v>42866</c:v>
                </c:pt>
                <c:pt idx="492">
                  <c:v>42867</c:v>
                </c:pt>
                <c:pt idx="493">
                  <c:v>42868</c:v>
                </c:pt>
                <c:pt idx="494">
                  <c:v>42869</c:v>
                </c:pt>
                <c:pt idx="495">
                  <c:v>42870</c:v>
                </c:pt>
                <c:pt idx="496">
                  <c:v>42871</c:v>
                </c:pt>
                <c:pt idx="497">
                  <c:v>42872</c:v>
                </c:pt>
                <c:pt idx="498">
                  <c:v>42873</c:v>
                </c:pt>
                <c:pt idx="499">
                  <c:v>42874</c:v>
                </c:pt>
                <c:pt idx="500">
                  <c:v>42875</c:v>
                </c:pt>
                <c:pt idx="501">
                  <c:v>42876</c:v>
                </c:pt>
                <c:pt idx="502">
                  <c:v>42877</c:v>
                </c:pt>
                <c:pt idx="503">
                  <c:v>42878</c:v>
                </c:pt>
                <c:pt idx="504">
                  <c:v>42879</c:v>
                </c:pt>
                <c:pt idx="505">
                  <c:v>42880</c:v>
                </c:pt>
                <c:pt idx="506">
                  <c:v>42881</c:v>
                </c:pt>
                <c:pt idx="507">
                  <c:v>42882</c:v>
                </c:pt>
                <c:pt idx="508">
                  <c:v>42883</c:v>
                </c:pt>
                <c:pt idx="509">
                  <c:v>42884</c:v>
                </c:pt>
                <c:pt idx="510">
                  <c:v>42885</c:v>
                </c:pt>
                <c:pt idx="511">
                  <c:v>42886</c:v>
                </c:pt>
                <c:pt idx="512">
                  <c:v>42887</c:v>
                </c:pt>
                <c:pt idx="513">
                  <c:v>42888</c:v>
                </c:pt>
                <c:pt idx="514">
                  <c:v>42889</c:v>
                </c:pt>
                <c:pt idx="515">
                  <c:v>42890</c:v>
                </c:pt>
                <c:pt idx="516">
                  <c:v>42891</c:v>
                </c:pt>
                <c:pt idx="517">
                  <c:v>42892</c:v>
                </c:pt>
                <c:pt idx="518">
                  <c:v>42893</c:v>
                </c:pt>
                <c:pt idx="519">
                  <c:v>42894</c:v>
                </c:pt>
                <c:pt idx="520">
                  <c:v>42895</c:v>
                </c:pt>
                <c:pt idx="521">
                  <c:v>42896</c:v>
                </c:pt>
                <c:pt idx="522">
                  <c:v>42897</c:v>
                </c:pt>
                <c:pt idx="523">
                  <c:v>42898</c:v>
                </c:pt>
                <c:pt idx="524">
                  <c:v>42899</c:v>
                </c:pt>
                <c:pt idx="525">
                  <c:v>42900</c:v>
                </c:pt>
                <c:pt idx="526">
                  <c:v>42901</c:v>
                </c:pt>
                <c:pt idx="527">
                  <c:v>42902</c:v>
                </c:pt>
                <c:pt idx="528">
                  <c:v>42903</c:v>
                </c:pt>
                <c:pt idx="529">
                  <c:v>42904</c:v>
                </c:pt>
                <c:pt idx="530">
                  <c:v>42905</c:v>
                </c:pt>
                <c:pt idx="531">
                  <c:v>42906</c:v>
                </c:pt>
                <c:pt idx="532">
                  <c:v>42907</c:v>
                </c:pt>
                <c:pt idx="533">
                  <c:v>42908</c:v>
                </c:pt>
                <c:pt idx="534">
                  <c:v>42909</c:v>
                </c:pt>
                <c:pt idx="535">
                  <c:v>42910</c:v>
                </c:pt>
                <c:pt idx="536">
                  <c:v>42911</c:v>
                </c:pt>
                <c:pt idx="537">
                  <c:v>42912</c:v>
                </c:pt>
                <c:pt idx="538">
                  <c:v>42913</c:v>
                </c:pt>
                <c:pt idx="539">
                  <c:v>42914</c:v>
                </c:pt>
                <c:pt idx="540">
                  <c:v>42915</c:v>
                </c:pt>
                <c:pt idx="541">
                  <c:v>42916</c:v>
                </c:pt>
                <c:pt idx="542">
                  <c:v>42917</c:v>
                </c:pt>
                <c:pt idx="543">
                  <c:v>42918</c:v>
                </c:pt>
                <c:pt idx="544">
                  <c:v>42919</c:v>
                </c:pt>
                <c:pt idx="545">
                  <c:v>42920</c:v>
                </c:pt>
                <c:pt idx="546">
                  <c:v>42921</c:v>
                </c:pt>
                <c:pt idx="547">
                  <c:v>42922</c:v>
                </c:pt>
                <c:pt idx="548">
                  <c:v>42923</c:v>
                </c:pt>
                <c:pt idx="549">
                  <c:v>42924</c:v>
                </c:pt>
                <c:pt idx="550">
                  <c:v>42925</c:v>
                </c:pt>
                <c:pt idx="551">
                  <c:v>42926</c:v>
                </c:pt>
                <c:pt idx="552">
                  <c:v>42927</c:v>
                </c:pt>
                <c:pt idx="553">
                  <c:v>42928</c:v>
                </c:pt>
                <c:pt idx="554">
                  <c:v>42929</c:v>
                </c:pt>
                <c:pt idx="555">
                  <c:v>42930</c:v>
                </c:pt>
                <c:pt idx="556">
                  <c:v>42931</c:v>
                </c:pt>
                <c:pt idx="557">
                  <c:v>42932</c:v>
                </c:pt>
                <c:pt idx="558">
                  <c:v>42933</c:v>
                </c:pt>
                <c:pt idx="559">
                  <c:v>42934</c:v>
                </c:pt>
                <c:pt idx="560">
                  <c:v>42935</c:v>
                </c:pt>
                <c:pt idx="561">
                  <c:v>42936</c:v>
                </c:pt>
                <c:pt idx="562">
                  <c:v>42937</c:v>
                </c:pt>
                <c:pt idx="563">
                  <c:v>42938</c:v>
                </c:pt>
                <c:pt idx="564">
                  <c:v>42939</c:v>
                </c:pt>
                <c:pt idx="565">
                  <c:v>42940</c:v>
                </c:pt>
                <c:pt idx="566">
                  <c:v>42941</c:v>
                </c:pt>
                <c:pt idx="567">
                  <c:v>42942</c:v>
                </c:pt>
                <c:pt idx="568">
                  <c:v>42943</c:v>
                </c:pt>
                <c:pt idx="569">
                  <c:v>42944</c:v>
                </c:pt>
                <c:pt idx="570">
                  <c:v>42945</c:v>
                </c:pt>
                <c:pt idx="571">
                  <c:v>42946</c:v>
                </c:pt>
                <c:pt idx="572">
                  <c:v>42947</c:v>
                </c:pt>
                <c:pt idx="573">
                  <c:v>42948</c:v>
                </c:pt>
                <c:pt idx="574">
                  <c:v>42949</c:v>
                </c:pt>
                <c:pt idx="575">
                  <c:v>42950</c:v>
                </c:pt>
                <c:pt idx="576">
                  <c:v>42951</c:v>
                </c:pt>
                <c:pt idx="577">
                  <c:v>42952</c:v>
                </c:pt>
                <c:pt idx="578">
                  <c:v>42953</c:v>
                </c:pt>
                <c:pt idx="579">
                  <c:v>42954</c:v>
                </c:pt>
                <c:pt idx="580">
                  <c:v>42955</c:v>
                </c:pt>
                <c:pt idx="581">
                  <c:v>42956</c:v>
                </c:pt>
                <c:pt idx="582">
                  <c:v>42957</c:v>
                </c:pt>
                <c:pt idx="583">
                  <c:v>42958</c:v>
                </c:pt>
                <c:pt idx="584">
                  <c:v>42959</c:v>
                </c:pt>
                <c:pt idx="585">
                  <c:v>42960</c:v>
                </c:pt>
                <c:pt idx="586">
                  <c:v>42961</c:v>
                </c:pt>
                <c:pt idx="587">
                  <c:v>42962</c:v>
                </c:pt>
                <c:pt idx="588">
                  <c:v>42963</c:v>
                </c:pt>
                <c:pt idx="589">
                  <c:v>42964</c:v>
                </c:pt>
                <c:pt idx="590">
                  <c:v>42965</c:v>
                </c:pt>
                <c:pt idx="591">
                  <c:v>42966</c:v>
                </c:pt>
                <c:pt idx="592">
                  <c:v>42967</c:v>
                </c:pt>
                <c:pt idx="593">
                  <c:v>42968</c:v>
                </c:pt>
                <c:pt idx="594">
                  <c:v>42969</c:v>
                </c:pt>
                <c:pt idx="595">
                  <c:v>42970</c:v>
                </c:pt>
                <c:pt idx="596">
                  <c:v>42971</c:v>
                </c:pt>
                <c:pt idx="597">
                  <c:v>42972</c:v>
                </c:pt>
                <c:pt idx="598">
                  <c:v>42973</c:v>
                </c:pt>
                <c:pt idx="599">
                  <c:v>42974</c:v>
                </c:pt>
                <c:pt idx="600">
                  <c:v>42975</c:v>
                </c:pt>
                <c:pt idx="601">
                  <c:v>42976</c:v>
                </c:pt>
                <c:pt idx="602">
                  <c:v>42977</c:v>
                </c:pt>
                <c:pt idx="603">
                  <c:v>42978</c:v>
                </c:pt>
                <c:pt idx="604">
                  <c:v>42979</c:v>
                </c:pt>
                <c:pt idx="605">
                  <c:v>42980</c:v>
                </c:pt>
                <c:pt idx="606">
                  <c:v>42981</c:v>
                </c:pt>
                <c:pt idx="607">
                  <c:v>42982</c:v>
                </c:pt>
                <c:pt idx="608">
                  <c:v>42983</c:v>
                </c:pt>
                <c:pt idx="609">
                  <c:v>42984</c:v>
                </c:pt>
                <c:pt idx="610">
                  <c:v>42985</c:v>
                </c:pt>
                <c:pt idx="611">
                  <c:v>42986</c:v>
                </c:pt>
                <c:pt idx="612">
                  <c:v>42987</c:v>
                </c:pt>
                <c:pt idx="613">
                  <c:v>42988</c:v>
                </c:pt>
                <c:pt idx="614">
                  <c:v>42989</c:v>
                </c:pt>
                <c:pt idx="615">
                  <c:v>42990</c:v>
                </c:pt>
                <c:pt idx="616">
                  <c:v>42991</c:v>
                </c:pt>
                <c:pt idx="617">
                  <c:v>42992</c:v>
                </c:pt>
                <c:pt idx="618">
                  <c:v>42993</c:v>
                </c:pt>
                <c:pt idx="619">
                  <c:v>42994</c:v>
                </c:pt>
                <c:pt idx="620">
                  <c:v>42995</c:v>
                </c:pt>
                <c:pt idx="621">
                  <c:v>42996</c:v>
                </c:pt>
                <c:pt idx="622">
                  <c:v>42997</c:v>
                </c:pt>
                <c:pt idx="623">
                  <c:v>42998</c:v>
                </c:pt>
                <c:pt idx="624">
                  <c:v>42999</c:v>
                </c:pt>
                <c:pt idx="625">
                  <c:v>43000</c:v>
                </c:pt>
                <c:pt idx="626">
                  <c:v>43001</c:v>
                </c:pt>
                <c:pt idx="627">
                  <c:v>43002</c:v>
                </c:pt>
                <c:pt idx="628">
                  <c:v>43003</c:v>
                </c:pt>
                <c:pt idx="629">
                  <c:v>43004</c:v>
                </c:pt>
                <c:pt idx="630">
                  <c:v>43005</c:v>
                </c:pt>
                <c:pt idx="631">
                  <c:v>43006</c:v>
                </c:pt>
                <c:pt idx="632">
                  <c:v>43007</c:v>
                </c:pt>
                <c:pt idx="633">
                  <c:v>43008</c:v>
                </c:pt>
                <c:pt idx="634">
                  <c:v>43009</c:v>
                </c:pt>
                <c:pt idx="635">
                  <c:v>43010</c:v>
                </c:pt>
                <c:pt idx="636">
                  <c:v>43011</c:v>
                </c:pt>
                <c:pt idx="637">
                  <c:v>43012</c:v>
                </c:pt>
                <c:pt idx="638">
                  <c:v>43013</c:v>
                </c:pt>
                <c:pt idx="639">
                  <c:v>43014</c:v>
                </c:pt>
                <c:pt idx="640">
                  <c:v>43015</c:v>
                </c:pt>
                <c:pt idx="641">
                  <c:v>43016</c:v>
                </c:pt>
                <c:pt idx="642">
                  <c:v>43017</c:v>
                </c:pt>
                <c:pt idx="643">
                  <c:v>43018</c:v>
                </c:pt>
                <c:pt idx="644">
                  <c:v>43019</c:v>
                </c:pt>
                <c:pt idx="645">
                  <c:v>43020</c:v>
                </c:pt>
                <c:pt idx="646">
                  <c:v>43021</c:v>
                </c:pt>
                <c:pt idx="647">
                  <c:v>43022</c:v>
                </c:pt>
                <c:pt idx="648">
                  <c:v>43023</c:v>
                </c:pt>
                <c:pt idx="649">
                  <c:v>43024</c:v>
                </c:pt>
                <c:pt idx="650">
                  <c:v>43025</c:v>
                </c:pt>
                <c:pt idx="651">
                  <c:v>43026</c:v>
                </c:pt>
                <c:pt idx="652">
                  <c:v>43027</c:v>
                </c:pt>
                <c:pt idx="653">
                  <c:v>43028</c:v>
                </c:pt>
                <c:pt idx="654">
                  <c:v>43029</c:v>
                </c:pt>
                <c:pt idx="655">
                  <c:v>43030</c:v>
                </c:pt>
                <c:pt idx="656">
                  <c:v>43031</c:v>
                </c:pt>
                <c:pt idx="657">
                  <c:v>43032</c:v>
                </c:pt>
                <c:pt idx="658">
                  <c:v>43033</c:v>
                </c:pt>
                <c:pt idx="659">
                  <c:v>43034</c:v>
                </c:pt>
                <c:pt idx="660">
                  <c:v>43035</c:v>
                </c:pt>
                <c:pt idx="661">
                  <c:v>43036</c:v>
                </c:pt>
                <c:pt idx="662">
                  <c:v>43037</c:v>
                </c:pt>
                <c:pt idx="663">
                  <c:v>43038</c:v>
                </c:pt>
                <c:pt idx="664">
                  <c:v>43039</c:v>
                </c:pt>
                <c:pt idx="665">
                  <c:v>43040</c:v>
                </c:pt>
                <c:pt idx="666">
                  <c:v>43041</c:v>
                </c:pt>
                <c:pt idx="667">
                  <c:v>43042</c:v>
                </c:pt>
                <c:pt idx="668">
                  <c:v>43043</c:v>
                </c:pt>
                <c:pt idx="669">
                  <c:v>43044</c:v>
                </c:pt>
                <c:pt idx="670">
                  <c:v>43045</c:v>
                </c:pt>
                <c:pt idx="671">
                  <c:v>43046</c:v>
                </c:pt>
                <c:pt idx="672">
                  <c:v>43047</c:v>
                </c:pt>
                <c:pt idx="673">
                  <c:v>43048</c:v>
                </c:pt>
                <c:pt idx="674">
                  <c:v>43049</c:v>
                </c:pt>
                <c:pt idx="675">
                  <c:v>43050</c:v>
                </c:pt>
                <c:pt idx="676">
                  <c:v>43051</c:v>
                </c:pt>
                <c:pt idx="677">
                  <c:v>43052</c:v>
                </c:pt>
                <c:pt idx="678">
                  <c:v>43053</c:v>
                </c:pt>
                <c:pt idx="679">
                  <c:v>43054</c:v>
                </c:pt>
                <c:pt idx="680">
                  <c:v>43055</c:v>
                </c:pt>
                <c:pt idx="681">
                  <c:v>43056</c:v>
                </c:pt>
                <c:pt idx="682">
                  <c:v>43057</c:v>
                </c:pt>
                <c:pt idx="683">
                  <c:v>43058</c:v>
                </c:pt>
                <c:pt idx="684">
                  <c:v>43059</c:v>
                </c:pt>
                <c:pt idx="685">
                  <c:v>43060</c:v>
                </c:pt>
                <c:pt idx="686">
                  <c:v>43061</c:v>
                </c:pt>
                <c:pt idx="687">
                  <c:v>43062</c:v>
                </c:pt>
                <c:pt idx="688">
                  <c:v>43063</c:v>
                </c:pt>
                <c:pt idx="689">
                  <c:v>43064</c:v>
                </c:pt>
                <c:pt idx="690">
                  <c:v>43065</c:v>
                </c:pt>
                <c:pt idx="691">
                  <c:v>43066</c:v>
                </c:pt>
                <c:pt idx="692">
                  <c:v>43067</c:v>
                </c:pt>
                <c:pt idx="693">
                  <c:v>43068</c:v>
                </c:pt>
                <c:pt idx="694">
                  <c:v>43069</c:v>
                </c:pt>
                <c:pt idx="695">
                  <c:v>43070</c:v>
                </c:pt>
                <c:pt idx="696">
                  <c:v>43071</c:v>
                </c:pt>
                <c:pt idx="697">
                  <c:v>43072</c:v>
                </c:pt>
                <c:pt idx="698">
                  <c:v>43073</c:v>
                </c:pt>
                <c:pt idx="699">
                  <c:v>43074</c:v>
                </c:pt>
                <c:pt idx="700">
                  <c:v>43075</c:v>
                </c:pt>
                <c:pt idx="701">
                  <c:v>43076</c:v>
                </c:pt>
                <c:pt idx="702">
                  <c:v>43077</c:v>
                </c:pt>
                <c:pt idx="703">
                  <c:v>43078</c:v>
                </c:pt>
                <c:pt idx="704">
                  <c:v>43079</c:v>
                </c:pt>
                <c:pt idx="705">
                  <c:v>43080</c:v>
                </c:pt>
                <c:pt idx="706">
                  <c:v>43081</c:v>
                </c:pt>
                <c:pt idx="707">
                  <c:v>43082</c:v>
                </c:pt>
                <c:pt idx="708">
                  <c:v>43083</c:v>
                </c:pt>
                <c:pt idx="709">
                  <c:v>43084</c:v>
                </c:pt>
                <c:pt idx="710">
                  <c:v>43085</c:v>
                </c:pt>
                <c:pt idx="711">
                  <c:v>43086</c:v>
                </c:pt>
                <c:pt idx="712">
                  <c:v>43087</c:v>
                </c:pt>
                <c:pt idx="713">
                  <c:v>43088</c:v>
                </c:pt>
                <c:pt idx="714">
                  <c:v>43089</c:v>
                </c:pt>
                <c:pt idx="715">
                  <c:v>43090</c:v>
                </c:pt>
                <c:pt idx="716">
                  <c:v>43091</c:v>
                </c:pt>
                <c:pt idx="717">
                  <c:v>43092</c:v>
                </c:pt>
                <c:pt idx="718">
                  <c:v>43093</c:v>
                </c:pt>
                <c:pt idx="719">
                  <c:v>43094</c:v>
                </c:pt>
                <c:pt idx="720">
                  <c:v>43095</c:v>
                </c:pt>
                <c:pt idx="721">
                  <c:v>43096</c:v>
                </c:pt>
                <c:pt idx="722">
                  <c:v>43097</c:v>
                </c:pt>
                <c:pt idx="723">
                  <c:v>43098</c:v>
                </c:pt>
                <c:pt idx="724">
                  <c:v>43099</c:v>
                </c:pt>
                <c:pt idx="725">
                  <c:v>43100</c:v>
                </c:pt>
                <c:pt idx="726">
                  <c:v>43101</c:v>
                </c:pt>
                <c:pt idx="727">
                  <c:v>43102</c:v>
                </c:pt>
                <c:pt idx="728">
                  <c:v>43103</c:v>
                </c:pt>
                <c:pt idx="729">
                  <c:v>43104</c:v>
                </c:pt>
                <c:pt idx="730">
                  <c:v>43105</c:v>
                </c:pt>
                <c:pt idx="731">
                  <c:v>43106</c:v>
                </c:pt>
                <c:pt idx="732">
                  <c:v>43107</c:v>
                </c:pt>
                <c:pt idx="733">
                  <c:v>43108</c:v>
                </c:pt>
                <c:pt idx="734">
                  <c:v>43109</c:v>
                </c:pt>
                <c:pt idx="735">
                  <c:v>43110</c:v>
                </c:pt>
                <c:pt idx="736">
                  <c:v>43111</c:v>
                </c:pt>
                <c:pt idx="737">
                  <c:v>43112</c:v>
                </c:pt>
                <c:pt idx="738">
                  <c:v>43113</c:v>
                </c:pt>
                <c:pt idx="739">
                  <c:v>43114</c:v>
                </c:pt>
                <c:pt idx="740">
                  <c:v>43115</c:v>
                </c:pt>
                <c:pt idx="741">
                  <c:v>43116</c:v>
                </c:pt>
                <c:pt idx="742">
                  <c:v>43117</c:v>
                </c:pt>
                <c:pt idx="743">
                  <c:v>43118</c:v>
                </c:pt>
                <c:pt idx="744">
                  <c:v>43119</c:v>
                </c:pt>
                <c:pt idx="745">
                  <c:v>43120</c:v>
                </c:pt>
                <c:pt idx="746">
                  <c:v>43121</c:v>
                </c:pt>
                <c:pt idx="747">
                  <c:v>43122</c:v>
                </c:pt>
                <c:pt idx="748">
                  <c:v>43123</c:v>
                </c:pt>
                <c:pt idx="749">
                  <c:v>43124</c:v>
                </c:pt>
                <c:pt idx="750">
                  <c:v>43125</c:v>
                </c:pt>
                <c:pt idx="751">
                  <c:v>43126</c:v>
                </c:pt>
                <c:pt idx="752">
                  <c:v>43127</c:v>
                </c:pt>
                <c:pt idx="753">
                  <c:v>43128</c:v>
                </c:pt>
                <c:pt idx="754">
                  <c:v>43129</c:v>
                </c:pt>
                <c:pt idx="755">
                  <c:v>43130</c:v>
                </c:pt>
                <c:pt idx="756">
                  <c:v>43131</c:v>
                </c:pt>
                <c:pt idx="757">
                  <c:v>43132</c:v>
                </c:pt>
                <c:pt idx="758">
                  <c:v>43133</c:v>
                </c:pt>
                <c:pt idx="759">
                  <c:v>43134</c:v>
                </c:pt>
                <c:pt idx="760">
                  <c:v>43135</c:v>
                </c:pt>
                <c:pt idx="761">
                  <c:v>43136</c:v>
                </c:pt>
                <c:pt idx="762">
                  <c:v>43137</c:v>
                </c:pt>
                <c:pt idx="763">
                  <c:v>43138</c:v>
                </c:pt>
                <c:pt idx="764">
                  <c:v>43139</c:v>
                </c:pt>
                <c:pt idx="765">
                  <c:v>43140</c:v>
                </c:pt>
                <c:pt idx="766">
                  <c:v>43141</c:v>
                </c:pt>
                <c:pt idx="767">
                  <c:v>43142</c:v>
                </c:pt>
                <c:pt idx="768">
                  <c:v>43143</c:v>
                </c:pt>
                <c:pt idx="769">
                  <c:v>43144</c:v>
                </c:pt>
                <c:pt idx="770">
                  <c:v>43145</c:v>
                </c:pt>
                <c:pt idx="771">
                  <c:v>43146</c:v>
                </c:pt>
                <c:pt idx="772">
                  <c:v>43147</c:v>
                </c:pt>
                <c:pt idx="773">
                  <c:v>43148</c:v>
                </c:pt>
                <c:pt idx="774">
                  <c:v>43149</c:v>
                </c:pt>
                <c:pt idx="775">
                  <c:v>43150</c:v>
                </c:pt>
                <c:pt idx="776">
                  <c:v>43151</c:v>
                </c:pt>
                <c:pt idx="777">
                  <c:v>43152</c:v>
                </c:pt>
                <c:pt idx="778">
                  <c:v>43153</c:v>
                </c:pt>
                <c:pt idx="779">
                  <c:v>43154</c:v>
                </c:pt>
                <c:pt idx="780">
                  <c:v>43155</c:v>
                </c:pt>
                <c:pt idx="781">
                  <c:v>43156</c:v>
                </c:pt>
                <c:pt idx="782">
                  <c:v>43157</c:v>
                </c:pt>
                <c:pt idx="783">
                  <c:v>43158</c:v>
                </c:pt>
                <c:pt idx="784">
                  <c:v>43159</c:v>
                </c:pt>
                <c:pt idx="785">
                  <c:v>43160</c:v>
                </c:pt>
                <c:pt idx="786">
                  <c:v>43161</c:v>
                </c:pt>
                <c:pt idx="787">
                  <c:v>43162</c:v>
                </c:pt>
                <c:pt idx="788">
                  <c:v>43163</c:v>
                </c:pt>
                <c:pt idx="789">
                  <c:v>43164</c:v>
                </c:pt>
                <c:pt idx="790">
                  <c:v>43165</c:v>
                </c:pt>
                <c:pt idx="791">
                  <c:v>43166</c:v>
                </c:pt>
                <c:pt idx="792">
                  <c:v>43167</c:v>
                </c:pt>
                <c:pt idx="793">
                  <c:v>43168</c:v>
                </c:pt>
                <c:pt idx="794">
                  <c:v>43169</c:v>
                </c:pt>
                <c:pt idx="795">
                  <c:v>43170</c:v>
                </c:pt>
                <c:pt idx="796">
                  <c:v>43171</c:v>
                </c:pt>
                <c:pt idx="797">
                  <c:v>43172</c:v>
                </c:pt>
                <c:pt idx="798">
                  <c:v>43173</c:v>
                </c:pt>
                <c:pt idx="799">
                  <c:v>43174</c:v>
                </c:pt>
                <c:pt idx="800">
                  <c:v>43175</c:v>
                </c:pt>
                <c:pt idx="801">
                  <c:v>43176</c:v>
                </c:pt>
                <c:pt idx="802">
                  <c:v>43177</c:v>
                </c:pt>
                <c:pt idx="803">
                  <c:v>43178</c:v>
                </c:pt>
                <c:pt idx="804">
                  <c:v>43179</c:v>
                </c:pt>
                <c:pt idx="805">
                  <c:v>43180</c:v>
                </c:pt>
                <c:pt idx="806">
                  <c:v>43181</c:v>
                </c:pt>
                <c:pt idx="807">
                  <c:v>43182</c:v>
                </c:pt>
                <c:pt idx="808">
                  <c:v>43183</c:v>
                </c:pt>
                <c:pt idx="809">
                  <c:v>43184</c:v>
                </c:pt>
                <c:pt idx="810">
                  <c:v>43185</c:v>
                </c:pt>
                <c:pt idx="811">
                  <c:v>43186</c:v>
                </c:pt>
                <c:pt idx="812">
                  <c:v>43187</c:v>
                </c:pt>
                <c:pt idx="813">
                  <c:v>43188</c:v>
                </c:pt>
                <c:pt idx="814">
                  <c:v>43189</c:v>
                </c:pt>
                <c:pt idx="815">
                  <c:v>43190</c:v>
                </c:pt>
                <c:pt idx="816">
                  <c:v>43191</c:v>
                </c:pt>
                <c:pt idx="817">
                  <c:v>43192</c:v>
                </c:pt>
                <c:pt idx="818">
                  <c:v>43193</c:v>
                </c:pt>
                <c:pt idx="819">
                  <c:v>43194</c:v>
                </c:pt>
                <c:pt idx="820">
                  <c:v>43195</c:v>
                </c:pt>
                <c:pt idx="821">
                  <c:v>43196</c:v>
                </c:pt>
                <c:pt idx="822">
                  <c:v>43197</c:v>
                </c:pt>
                <c:pt idx="823">
                  <c:v>43198</c:v>
                </c:pt>
                <c:pt idx="824">
                  <c:v>43199</c:v>
                </c:pt>
                <c:pt idx="825">
                  <c:v>43200</c:v>
                </c:pt>
                <c:pt idx="826">
                  <c:v>43201</c:v>
                </c:pt>
                <c:pt idx="827">
                  <c:v>43202</c:v>
                </c:pt>
                <c:pt idx="828">
                  <c:v>43203</c:v>
                </c:pt>
                <c:pt idx="829">
                  <c:v>43204</c:v>
                </c:pt>
                <c:pt idx="830">
                  <c:v>43205</c:v>
                </c:pt>
                <c:pt idx="831">
                  <c:v>43206</c:v>
                </c:pt>
                <c:pt idx="832">
                  <c:v>43207</c:v>
                </c:pt>
                <c:pt idx="833">
                  <c:v>43208</c:v>
                </c:pt>
                <c:pt idx="834">
                  <c:v>43209</c:v>
                </c:pt>
                <c:pt idx="835">
                  <c:v>43210</c:v>
                </c:pt>
                <c:pt idx="836">
                  <c:v>43211</c:v>
                </c:pt>
                <c:pt idx="837">
                  <c:v>43212</c:v>
                </c:pt>
                <c:pt idx="838">
                  <c:v>43213</c:v>
                </c:pt>
                <c:pt idx="839">
                  <c:v>43214</c:v>
                </c:pt>
                <c:pt idx="840">
                  <c:v>43215</c:v>
                </c:pt>
                <c:pt idx="841">
                  <c:v>43216</c:v>
                </c:pt>
                <c:pt idx="842">
                  <c:v>43217</c:v>
                </c:pt>
                <c:pt idx="843">
                  <c:v>43218</c:v>
                </c:pt>
                <c:pt idx="844">
                  <c:v>43219</c:v>
                </c:pt>
                <c:pt idx="845">
                  <c:v>43220</c:v>
                </c:pt>
                <c:pt idx="846">
                  <c:v>43221</c:v>
                </c:pt>
                <c:pt idx="847">
                  <c:v>43222</c:v>
                </c:pt>
                <c:pt idx="848">
                  <c:v>43223</c:v>
                </c:pt>
                <c:pt idx="849">
                  <c:v>43224</c:v>
                </c:pt>
                <c:pt idx="850">
                  <c:v>43225</c:v>
                </c:pt>
                <c:pt idx="851">
                  <c:v>43226</c:v>
                </c:pt>
                <c:pt idx="852">
                  <c:v>43227</c:v>
                </c:pt>
                <c:pt idx="853">
                  <c:v>43228</c:v>
                </c:pt>
                <c:pt idx="854">
                  <c:v>43229</c:v>
                </c:pt>
                <c:pt idx="855">
                  <c:v>43230</c:v>
                </c:pt>
                <c:pt idx="856">
                  <c:v>43231</c:v>
                </c:pt>
                <c:pt idx="857">
                  <c:v>43232</c:v>
                </c:pt>
                <c:pt idx="858">
                  <c:v>43233</c:v>
                </c:pt>
                <c:pt idx="859">
                  <c:v>43234</c:v>
                </c:pt>
                <c:pt idx="860">
                  <c:v>43235</c:v>
                </c:pt>
                <c:pt idx="861">
                  <c:v>43236</c:v>
                </c:pt>
                <c:pt idx="862">
                  <c:v>43237</c:v>
                </c:pt>
                <c:pt idx="863">
                  <c:v>43238</c:v>
                </c:pt>
                <c:pt idx="864">
                  <c:v>43239</c:v>
                </c:pt>
                <c:pt idx="865">
                  <c:v>43240</c:v>
                </c:pt>
                <c:pt idx="866">
                  <c:v>43241</c:v>
                </c:pt>
                <c:pt idx="867">
                  <c:v>43242</c:v>
                </c:pt>
                <c:pt idx="868">
                  <c:v>43243</c:v>
                </c:pt>
                <c:pt idx="869">
                  <c:v>43244</c:v>
                </c:pt>
                <c:pt idx="870">
                  <c:v>43245</c:v>
                </c:pt>
                <c:pt idx="871">
                  <c:v>43246</c:v>
                </c:pt>
                <c:pt idx="872">
                  <c:v>43247</c:v>
                </c:pt>
                <c:pt idx="873">
                  <c:v>43248</c:v>
                </c:pt>
                <c:pt idx="874">
                  <c:v>43249</c:v>
                </c:pt>
                <c:pt idx="875">
                  <c:v>43250</c:v>
                </c:pt>
                <c:pt idx="876">
                  <c:v>43251</c:v>
                </c:pt>
                <c:pt idx="877">
                  <c:v>43252</c:v>
                </c:pt>
                <c:pt idx="878">
                  <c:v>43253</c:v>
                </c:pt>
                <c:pt idx="879">
                  <c:v>43254</c:v>
                </c:pt>
                <c:pt idx="880">
                  <c:v>43255</c:v>
                </c:pt>
                <c:pt idx="881">
                  <c:v>43256</c:v>
                </c:pt>
                <c:pt idx="882">
                  <c:v>43257</c:v>
                </c:pt>
                <c:pt idx="883">
                  <c:v>43258</c:v>
                </c:pt>
                <c:pt idx="884">
                  <c:v>43259</c:v>
                </c:pt>
                <c:pt idx="885">
                  <c:v>43260</c:v>
                </c:pt>
                <c:pt idx="886">
                  <c:v>43261</c:v>
                </c:pt>
                <c:pt idx="887">
                  <c:v>43262</c:v>
                </c:pt>
                <c:pt idx="888">
                  <c:v>43263</c:v>
                </c:pt>
                <c:pt idx="889">
                  <c:v>43264</c:v>
                </c:pt>
                <c:pt idx="890">
                  <c:v>43265</c:v>
                </c:pt>
                <c:pt idx="891">
                  <c:v>43266</c:v>
                </c:pt>
                <c:pt idx="892">
                  <c:v>43267</c:v>
                </c:pt>
                <c:pt idx="893">
                  <c:v>43268</c:v>
                </c:pt>
                <c:pt idx="894">
                  <c:v>43269</c:v>
                </c:pt>
                <c:pt idx="895">
                  <c:v>43270</c:v>
                </c:pt>
                <c:pt idx="896">
                  <c:v>43271</c:v>
                </c:pt>
                <c:pt idx="897">
                  <c:v>43272</c:v>
                </c:pt>
                <c:pt idx="898">
                  <c:v>43273</c:v>
                </c:pt>
                <c:pt idx="899">
                  <c:v>43274</c:v>
                </c:pt>
                <c:pt idx="900">
                  <c:v>43275</c:v>
                </c:pt>
                <c:pt idx="901">
                  <c:v>43276</c:v>
                </c:pt>
                <c:pt idx="902">
                  <c:v>43277</c:v>
                </c:pt>
                <c:pt idx="903">
                  <c:v>43278</c:v>
                </c:pt>
                <c:pt idx="904">
                  <c:v>43279</c:v>
                </c:pt>
                <c:pt idx="905">
                  <c:v>43280</c:v>
                </c:pt>
                <c:pt idx="906">
                  <c:v>43281</c:v>
                </c:pt>
                <c:pt idx="907">
                  <c:v>43282</c:v>
                </c:pt>
                <c:pt idx="908">
                  <c:v>43283</c:v>
                </c:pt>
                <c:pt idx="909">
                  <c:v>43284</c:v>
                </c:pt>
                <c:pt idx="910">
                  <c:v>43285</c:v>
                </c:pt>
                <c:pt idx="911">
                  <c:v>43286</c:v>
                </c:pt>
                <c:pt idx="912">
                  <c:v>43287</c:v>
                </c:pt>
                <c:pt idx="913">
                  <c:v>43288</c:v>
                </c:pt>
                <c:pt idx="914">
                  <c:v>43289</c:v>
                </c:pt>
                <c:pt idx="915">
                  <c:v>43290</c:v>
                </c:pt>
                <c:pt idx="916">
                  <c:v>43291</c:v>
                </c:pt>
                <c:pt idx="917">
                  <c:v>43292</c:v>
                </c:pt>
                <c:pt idx="918">
                  <c:v>43293</c:v>
                </c:pt>
                <c:pt idx="919">
                  <c:v>43294</c:v>
                </c:pt>
                <c:pt idx="920">
                  <c:v>43295</c:v>
                </c:pt>
                <c:pt idx="921">
                  <c:v>43296</c:v>
                </c:pt>
                <c:pt idx="922">
                  <c:v>43297</c:v>
                </c:pt>
                <c:pt idx="923">
                  <c:v>43298</c:v>
                </c:pt>
                <c:pt idx="924">
                  <c:v>43299</c:v>
                </c:pt>
                <c:pt idx="925">
                  <c:v>43300</c:v>
                </c:pt>
                <c:pt idx="926">
                  <c:v>43301</c:v>
                </c:pt>
                <c:pt idx="927">
                  <c:v>43302</c:v>
                </c:pt>
                <c:pt idx="928">
                  <c:v>43303</c:v>
                </c:pt>
                <c:pt idx="929">
                  <c:v>43304</c:v>
                </c:pt>
                <c:pt idx="930">
                  <c:v>43305</c:v>
                </c:pt>
                <c:pt idx="931">
                  <c:v>43306</c:v>
                </c:pt>
                <c:pt idx="932">
                  <c:v>43307</c:v>
                </c:pt>
                <c:pt idx="933">
                  <c:v>43308</c:v>
                </c:pt>
                <c:pt idx="934">
                  <c:v>43309</c:v>
                </c:pt>
                <c:pt idx="935">
                  <c:v>43310</c:v>
                </c:pt>
                <c:pt idx="936">
                  <c:v>43311</c:v>
                </c:pt>
                <c:pt idx="937">
                  <c:v>43312</c:v>
                </c:pt>
                <c:pt idx="938">
                  <c:v>43313</c:v>
                </c:pt>
                <c:pt idx="939">
                  <c:v>43314</c:v>
                </c:pt>
                <c:pt idx="940">
                  <c:v>43315</c:v>
                </c:pt>
                <c:pt idx="941">
                  <c:v>43316</c:v>
                </c:pt>
                <c:pt idx="942">
                  <c:v>43317</c:v>
                </c:pt>
                <c:pt idx="943">
                  <c:v>43318</c:v>
                </c:pt>
                <c:pt idx="944">
                  <c:v>43319</c:v>
                </c:pt>
                <c:pt idx="945">
                  <c:v>43320</c:v>
                </c:pt>
                <c:pt idx="946">
                  <c:v>43321</c:v>
                </c:pt>
                <c:pt idx="947">
                  <c:v>43322</c:v>
                </c:pt>
                <c:pt idx="948">
                  <c:v>43323</c:v>
                </c:pt>
                <c:pt idx="949">
                  <c:v>43324</c:v>
                </c:pt>
                <c:pt idx="950">
                  <c:v>43325</c:v>
                </c:pt>
                <c:pt idx="951">
                  <c:v>43326</c:v>
                </c:pt>
                <c:pt idx="952">
                  <c:v>43327</c:v>
                </c:pt>
                <c:pt idx="953">
                  <c:v>43328</c:v>
                </c:pt>
                <c:pt idx="954">
                  <c:v>43329</c:v>
                </c:pt>
                <c:pt idx="955">
                  <c:v>43330</c:v>
                </c:pt>
                <c:pt idx="956">
                  <c:v>43331</c:v>
                </c:pt>
                <c:pt idx="957">
                  <c:v>43332</c:v>
                </c:pt>
                <c:pt idx="958">
                  <c:v>43333</c:v>
                </c:pt>
                <c:pt idx="959">
                  <c:v>43334</c:v>
                </c:pt>
                <c:pt idx="960">
                  <c:v>43335</c:v>
                </c:pt>
                <c:pt idx="961">
                  <c:v>43336</c:v>
                </c:pt>
                <c:pt idx="962">
                  <c:v>43337</c:v>
                </c:pt>
                <c:pt idx="963">
                  <c:v>43338</c:v>
                </c:pt>
                <c:pt idx="964">
                  <c:v>43339</c:v>
                </c:pt>
                <c:pt idx="965">
                  <c:v>43340</c:v>
                </c:pt>
                <c:pt idx="966">
                  <c:v>43341</c:v>
                </c:pt>
                <c:pt idx="967">
                  <c:v>43342</c:v>
                </c:pt>
                <c:pt idx="968">
                  <c:v>43343</c:v>
                </c:pt>
                <c:pt idx="969">
                  <c:v>43344</c:v>
                </c:pt>
                <c:pt idx="970">
                  <c:v>43345</c:v>
                </c:pt>
                <c:pt idx="971">
                  <c:v>43346</c:v>
                </c:pt>
                <c:pt idx="972">
                  <c:v>43347</c:v>
                </c:pt>
                <c:pt idx="973">
                  <c:v>43348</c:v>
                </c:pt>
                <c:pt idx="974">
                  <c:v>43349</c:v>
                </c:pt>
                <c:pt idx="975">
                  <c:v>43350</c:v>
                </c:pt>
                <c:pt idx="976">
                  <c:v>43351</c:v>
                </c:pt>
                <c:pt idx="977">
                  <c:v>43352</c:v>
                </c:pt>
                <c:pt idx="978">
                  <c:v>43353</c:v>
                </c:pt>
                <c:pt idx="979">
                  <c:v>43354</c:v>
                </c:pt>
                <c:pt idx="980">
                  <c:v>43355</c:v>
                </c:pt>
                <c:pt idx="981">
                  <c:v>43356</c:v>
                </c:pt>
                <c:pt idx="982">
                  <c:v>43357</c:v>
                </c:pt>
                <c:pt idx="983">
                  <c:v>43358</c:v>
                </c:pt>
                <c:pt idx="984">
                  <c:v>43359</c:v>
                </c:pt>
                <c:pt idx="985">
                  <c:v>43360</c:v>
                </c:pt>
                <c:pt idx="986">
                  <c:v>43361</c:v>
                </c:pt>
                <c:pt idx="987">
                  <c:v>43362</c:v>
                </c:pt>
                <c:pt idx="988">
                  <c:v>43363</c:v>
                </c:pt>
                <c:pt idx="989">
                  <c:v>43364</c:v>
                </c:pt>
                <c:pt idx="990">
                  <c:v>43365</c:v>
                </c:pt>
                <c:pt idx="991">
                  <c:v>43366</c:v>
                </c:pt>
                <c:pt idx="992">
                  <c:v>43367</c:v>
                </c:pt>
                <c:pt idx="993">
                  <c:v>43368</c:v>
                </c:pt>
                <c:pt idx="994">
                  <c:v>43369</c:v>
                </c:pt>
                <c:pt idx="995">
                  <c:v>43370</c:v>
                </c:pt>
                <c:pt idx="996">
                  <c:v>43371</c:v>
                </c:pt>
                <c:pt idx="997">
                  <c:v>43372</c:v>
                </c:pt>
                <c:pt idx="998">
                  <c:v>43373</c:v>
                </c:pt>
                <c:pt idx="999">
                  <c:v>43374</c:v>
                </c:pt>
                <c:pt idx="1000">
                  <c:v>43375</c:v>
                </c:pt>
                <c:pt idx="1001">
                  <c:v>43376</c:v>
                </c:pt>
                <c:pt idx="1002">
                  <c:v>43377</c:v>
                </c:pt>
                <c:pt idx="1003">
                  <c:v>43378</c:v>
                </c:pt>
                <c:pt idx="1004">
                  <c:v>43379</c:v>
                </c:pt>
                <c:pt idx="1005">
                  <c:v>43380</c:v>
                </c:pt>
                <c:pt idx="1006">
                  <c:v>43381</c:v>
                </c:pt>
                <c:pt idx="1007">
                  <c:v>43382</c:v>
                </c:pt>
                <c:pt idx="1008">
                  <c:v>43383</c:v>
                </c:pt>
                <c:pt idx="1009">
                  <c:v>43384</c:v>
                </c:pt>
                <c:pt idx="1010">
                  <c:v>43385</c:v>
                </c:pt>
                <c:pt idx="1011">
                  <c:v>43386</c:v>
                </c:pt>
                <c:pt idx="1012">
                  <c:v>43387</c:v>
                </c:pt>
                <c:pt idx="1013">
                  <c:v>43388</c:v>
                </c:pt>
                <c:pt idx="1014">
                  <c:v>43389</c:v>
                </c:pt>
                <c:pt idx="1015">
                  <c:v>43390</c:v>
                </c:pt>
                <c:pt idx="1016">
                  <c:v>43391</c:v>
                </c:pt>
                <c:pt idx="1017">
                  <c:v>43392</c:v>
                </c:pt>
                <c:pt idx="1018">
                  <c:v>43393</c:v>
                </c:pt>
                <c:pt idx="1019">
                  <c:v>43394</c:v>
                </c:pt>
                <c:pt idx="1020">
                  <c:v>43395</c:v>
                </c:pt>
                <c:pt idx="1021">
                  <c:v>43396</c:v>
                </c:pt>
                <c:pt idx="1022">
                  <c:v>43397</c:v>
                </c:pt>
                <c:pt idx="1023">
                  <c:v>43398</c:v>
                </c:pt>
                <c:pt idx="1024">
                  <c:v>43399</c:v>
                </c:pt>
                <c:pt idx="1025">
                  <c:v>43400</c:v>
                </c:pt>
                <c:pt idx="1026">
                  <c:v>43401</c:v>
                </c:pt>
                <c:pt idx="1027">
                  <c:v>43402</c:v>
                </c:pt>
                <c:pt idx="1028">
                  <c:v>43403</c:v>
                </c:pt>
                <c:pt idx="1029">
                  <c:v>43404</c:v>
                </c:pt>
                <c:pt idx="1030">
                  <c:v>43405</c:v>
                </c:pt>
                <c:pt idx="1031">
                  <c:v>43406</c:v>
                </c:pt>
                <c:pt idx="1032">
                  <c:v>43407</c:v>
                </c:pt>
                <c:pt idx="1033">
                  <c:v>43408</c:v>
                </c:pt>
                <c:pt idx="1034">
                  <c:v>43409</c:v>
                </c:pt>
                <c:pt idx="1035">
                  <c:v>43410</c:v>
                </c:pt>
                <c:pt idx="1036">
                  <c:v>43411</c:v>
                </c:pt>
                <c:pt idx="1037">
                  <c:v>43412</c:v>
                </c:pt>
                <c:pt idx="1038">
                  <c:v>43413</c:v>
                </c:pt>
                <c:pt idx="1039">
                  <c:v>43414</c:v>
                </c:pt>
                <c:pt idx="1040">
                  <c:v>43415</c:v>
                </c:pt>
                <c:pt idx="1041">
                  <c:v>43416</c:v>
                </c:pt>
                <c:pt idx="1042">
                  <c:v>43417</c:v>
                </c:pt>
                <c:pt idx="1043">
                  <c:v>43418</c:v>
                </c:pt>
                <c:pt idx="1044">
                  <c:v>43419</c:v>
                </c:pt>
                <c:pt idx="1045">
                  <c:v>43420</c:v>
                </c:pt>
                <c:pt idx="1046">
                  <c:v>43421</c:v>
                </c:pt>
                <c:pt idx="1047">
                  <c:v>43422</c:v>
                </c:pt>
                <c:pt idx="1048">
                  <c:v>43423</c:v>
                </c:pt>
                <c:pt idx="1049">
                  <c:v>43424</c:v>
                </c:pt>
                <c:pt idx="1050">
                  <c:v>43425</c:v>
                </c:pt>
                <c:pt idx="1051">
                  <c:v>43426</c:v>
                </c:pt>
                <c:pt idx="1052">
                  <c:v>43427</c:v>
                </c:pt>
                <c:pt idx="1053">
                  <c:v>43428</c:v>
                </c:pt>
                <c:pt idx="1054">
                  <c:v>43429</c:v>
                </c:pt>
                <c:pt idx="1055">
                  <c:v>43430</c:v>
                </c:pt>
                <c:pt idx="1056">
                  <c:v>43431</c:v>
                </c:pt>
                <c:pt idx="1057">
                  <c:v>43432</c:v>
                </c:pt>
                <c:pt idx="1058">
                  <c:v>43433</c:v>
                </c:pt>
                <c:pt idx="1059">
                  <c:v>43434</c:v>
                </c:pt>
                <c:pt idx="1060">
                  <c:v>43435</c:v>
                </c:pt>
                <c:pt idx="1061">
                  <c:v>43436</c:v>
                </c:pt>
                <c:pt idx="1062">
                  <c:v>43437</c:v>
                </c:pt>
                <c:pt idx="1063">
                  <c:v>43438</c:v>
                </c:pt>
                <c:pt idx="1064">
                  <c:v>43439</c:v>
                </c:pt>
                <c:pt idx="1065">
                  <c:v>43440</c:v>
                </c:pt>
                <c:pt idx="1066">
                  <c:v>43441</c:v>
                </c:pt>
                <c:pt idx="1067">
                  <c:v>43442</c:v>
                </c:pt>
                <c:pt idx="1068">
                  <c:v>43443</c:v>
                </c:pt>
                <c:pt idx="1069">
                  <c:v>43444</c:v>
                </c:pt>
                <c:pt idx="1070">
                  <c:v>43445</c:v>
                </c:pt>
                <c:pt idx="1071">
                  <c:v>43446</c:v>
                </c:pt>
                <c:pt idx="1072">
                  <c:v>43447</c:v>
                </c:pt>
                <c:pt idx="1073">
                  <c:v>43448</c:v>
                </c:pt>
                <c:pt idx="1074">
                  <c:v>43449</c:v>
                </c:pt>
                <c:pt idx="1075">
                  <c:v>43450</c:v>
                </c:pt>
                <c:pt idx="1076">
                  <c:v>43451</c:v>
                </c:pt>
                <c:pt idx="1077">
                  <c:v>43452</c:v>
                </c:pt>
                <c:pt idx="1078">
                  <c:v>43453</c:v>
                </c:pt>
                <c:pt idx="1079">
                  <c:v>43454</c:v>
                </c:pt>
                <c:pt idx="1080">
                  <c:v>43455</c:v>
                </c:pt>
                <c:pt idx="1081">
                  <c:v>43456</c:v>
                </c:pt>
                <c:pt idx="1082">
                  <c:v>43457</c:v>
                </c:pt>
                <c:pt idx="1083">
                  <c:v>43458</c:v>
                </c:pt>
                <c:pt idx="1084">
                  <c:v>43459</c:v>
                </c:pt>
                <c:pt idx="1085">
                  <c:v>43460</c:v>
                </c:pt>
                <c:pt idx="1086">
                  <c:v>43461</c:v>
                </c:pt>
                <c:pt idx="1087">
                  <c:v>43462</c:v>
                </c:pt>
                <c:pt idx="1088">
                  <c:v>43463</c:v>
                </c:pt>
                <c:pt idx="1089">
                  <c:v>43464</c:v>
                </c:pt>
                <c:pt idx="1090">
                  <c:v>43465</c:v>
                </c:pt>
                <c:pt idx="1091">
                  <c:v>43466</c:v>
                </c:pt>
                <c:pt idx="1092">
                  <c:v>43467</c:v>
                </c:pt>
                <c:pt idx="1093">
                  <c:v>43468</c:v>
                </c:pt>
                <c:pt idx="1094">
                  <c:v>43469</c:v>
                </c:pt>
                <c:pt idx="1095">
                  <c:v>43470</c:v>
                </c:pt>
                <c:pt idx="1096">
                  <c:v>43471</c:v>
                </c:pt>
                <c:pt idx="1097">
                  <c:v>43472</c:v>
                </c:pt>
                <c:pt idx="1098">
                  <c:v>43473</c:v>
                </c:pt>
                <c:pt idx="1099">
                  <c:v>43474</c:v>
                </c:pt>
                <c:pt idx="1100">
                  <c:v>43475</c:v>
                </c:pt>
                <c:pt idx="1101">
                  <c:v>43476</c:v>
                </c:pt>
                <c:pt idx="1102">
                  <c:v>43477</c:v>
                </c:pt>
                <c:pt idx="1103">
                  <c:v>43478</c:v>
                </c:pt>
                <c:pt idx="1104">
                  <c:v>43479</c:v>
                </c:pt>
                <c:pt idx="1105">
                  <c:v>43480</c:v>
                </c:pt>
                <c:pt idx="1106">
                  <c:v>43481</c:v>
                </c:pt>
                <c:pt idx="1107">
                  <c:v>43482</c:v>
                </c:pt>
                <c:pt idx="1108">
                  <c:v>43483</c:v>
                </c:pt>
                <c:pt idx="1109">
                  <c:v>43484</c:v>
                </c:pt>
                <c:pt idx="1110">
                  <c:v>43485</c:v>
                </c:pt>
                <c:pt idx="1111">
                  <c:v>43486</c:v>
                </c:pt>
                <c:pt idx="1112">
                  <c:v>43487</c:v>
                </c:pt>
                <c:pt idx="1113">
                  <c:v>43488</c:v>
                </c:pt>
                <c:pt idx="1114">
                  <c:v>43489</c:v>
                </c:pt>
                <c:pt idx="1115">
                  <c:v>43490</c:v>
                </c:pt>
                <c:pt idx="1116">
                  <c:v>43491</c:v>
                </c:pt>
                <c:pt idx="1117">
                  <c:v>43492</c:v>
                </c:pt>
                <c:pt idx="1118">
                  <c:v>43493</c:v>
                </c:pt>
                <c:pt idx="1119">
                  <c:v>43494</c:v>
                </c:pt>
                <c:pt idx="1120">
                  <c:v>43495</c:v>
                </c:pt>
                <c:pt idx="1121">
                  <c:v>43496</c:v>
                </c:pt>
                <c:pt idx="1122">
                  <c:v>43497</c:v>
                </c:pt>
                <c:pt idx="1123">
                  <c:v>43498</c:v>
                </c:pt>
                <c:pt idx="1124">
                  <c:v>43499</c:v>
                </c:pt>
                <c:pt idx="1125">
                  <c:v>43500</c:v>
                </c:pt>
                <c:pt idx="1126">
                  <c:v>43501</c:v>
                </c:pt>
                <c:pt idx="1127">
                  <c:v>43502</c:v>
                </c:pt>
                <c:pt idx="1128">
                  <c:v>43503</c:v>
                </c:pt>
                <c:pt idx="1129">
                  <c:v>43504</c:v>
                </c:pt>
                <c:pt idx="1130">
                  <c:v>43505</c:v>
                </c:pt>
                <c:pt idx="1131">
                  <c:v>43506</c:v>
                </c:pt>
                <c:pt idx="1132">
                  <c:v>43507</c:v>
                </c:pt>
                <c:pt idx="1133">
                  <c:v>43508</c:v>
                </c:pt>
                <c:pt idx="1134">
                  <c:v>43509</c:v>
                </c:pt>
                <c:pt idx="1135">
                  <c:v>43510</c:v>
                </c:pt>
                <c:pt idx="1136">
                  <c:v>43511</c:v>
                </c:pt>
                <c:pt idx="1137">
                  <c:v>43512</c:v>
                </c:pt>
                <c:pt idx="1138">
                  <c:v>43513</c:v>
                </c:pt>
                <c:pt idx="1139">
                  <c:v>43514</c:v>
                </c:pt>
                <c:pt idx="1140">
                  <c:v>43515</c:v>
                </c:pt>
                <c:pt idx="1141">
                  <c:v>43516</c:v>
                </c:pt>
                <c:pt idx="1142">
                  <c:v>43517</c:v>
                </c:pt>
                <c:pt idx="1143">
                  <c:v>43518</c:v>
                </c:pt>
                <c:pt idx="1144">
                  <c:v>43519</c:v>
                </c:pt>
                <c:pt idx="1145">
                  <c:v>43520</c:v>
                </c:pt>
                <c:pt idx="1146">
                  <c:v>43521</c:v>
                </c:pt>
                <c:pt idx="1147">
                  <c:v>43522</c:v>
                </c:pt>
                <c:pt idx="1148">
                  <c:v>43523</c:v>
                </c:pt>
                <c:pt idx="1149">
                  <c:v>43524</c:v>
                </c:pt>
                <c:pt idx="1150">
                  <c:v>43525</c:v>
                </c:pt>
                <c:pt idx="1151">
                  <c:v>43526</c:v>
                </c:pt>
                <c:pt idx="1152">
                  <c:v>43527</c:v>
                </c:pt>
                <c:pt idx="1153">
                  <c:v>43528</c:v>
                </c:pt>
                <c:pt idx="1154">
                  <c:v>43529</c:v>
                </c:pt>
                <c:pt idx="1155">
                  <c:v>43530</c:v>
                </c:pt>
                <c:pt idx="1156">
                  <c:v>43531</c:v>
                </c:pt>
                <c:pt idx="1157">
                  <c:v>43532</c:v>
                </c:pt>
                <c:pt idx="1158">
                  <c:v>43533</c:v>
                </c:pt>
                <c:pt idx="1159">
                  <c:v>43534</c:v>
                </c:pt>
                <c:pt idx="1160">
                  <c:v>43535</c:v>
                </c:pt>
                <c:pt idx="1161">
                  <c:v>43536</c:v>
                </c:pt>
                <c:pt idx="1162">
                  <c:v>43537</c:v>
                </c:pt>
                <c:pt idx="1163">
                  <c:v>43538</c:v>
                </c:pt>
                <c:pt idx="1164">
                  <c:v>43539</c:v>
                </c:pt>
                <c:pt idx="1165">
                  <c:v>43540</c:v>
                </c:pt>
                <c:pt idx="1166">
                  <c:v>43541</c:v>
                </c:pt>
                <c:pt idx="1167">
                  <c:v>43542</c:v>
                </c:pt>
                <c:pt idx="1168">
                  <c:v>43543</c:v>
                </c:pt>
                <c:pt idx="1169">
                  <c:v>43544</c:v>
                </c:pt>
                <c:pt idx="1170">
                  <c:v>43545</c:v>
                </c:pt>
                <c:pt idx="1171">
                  <c:v>43546</c:v>
                </c:pt>
                <c:pt idx="1172">
                  <c:v>43547</c:v>
                </c:pt>
                <c:pt idx="1173">
                  <c:v>43548</c:v>
                </c:pt>
                <c:pt idx="1174">
                  <c:v>43549</c:v>
                </c:pt>
                <c:pt idx="1175">
                  <c:v>43550</c:v>
                </c:pt>
                <c:pt idx="1176">
                  <c:v>43551</c:v>
                </c:pt>
                <c:pt idx="1177">
                  <c:v>43552</c:v>
                </c:pt>
                <c:pt idx="1178">
                  <c:v>43553</c:v>
                </c:pt>
                <c:pt idx="1179">
                  <c:v>43554</c:v>
                </c:pt>
                <c:pt idx="1180">
                  <c:v>43555</c:v>
                </c:pt>
                <c:pt idx="1181">
                  <c:v>43556</c:v>
                </c:pt>
                <c:pt idx="1182">
                  <c:v>43557</c:v>
                </c:pt>
                <c:pt idx="1183">
                  <c:v>43558</c:v>
                </c:pt>
                <c:pt idx="1184">
                  <c:v>43559</c:v>
                </c:pt>
                <c:pt idx="1185">
                  <c:v>43560</c:v>
                </c:pt>
                <c:pt idx="1186">
                  <c:v>43561</c:v>
                </c:pt>
                <c:pt idx="1187">
                  <c:v>43562</c:v>
                </c:pt>
                <c:pt idx="1188">
                  <c:v>43563</c:v>
                </c:pt>
                <c:pt idx="1189">
                  <c:v>43564</c:v>
                </c:pt>
                <c:pt idx="1190">
                  <c:v>43565</c:v>
                </c:pt>
                <c:pt idx="1191">
                  <c:v>43566</c:v>
                </c:pt>
                <c:pt idx="1192">
                  <c:v>43567</c:v>
                </c:pt>
                <c:pt idx="1193">
                  <c:v>43568</c:v>
                </c:pt>
                <c:pt idx="1194">
                  <c:v>43569</c:v>
                </c:pt>
                <c:pt idx="1195">
                  <c:v>43570</c:v>
                </c:pt>
                <c:pt idx="1196">
                  <c:v>43571</c:v>
                </c:pt>
                <c:pt idx="1197">
                  <c:v>43572</c:v>
                </c:pt>
                <c:pt idx="1198">
                  <c:v>43573</c:v>
                </c:pt>
                <c:pt idx="1199">
                  <c:v>43574</c:v>
                </c:pt>
                <c:pt idx="1200">
                  <c:v>43575</c:v>
                </c:pt>
                <c:pt idx="1201">
                  <c:v>43576</c:v>
                </c:pt>
                <c:pt idx="1202">
                  <c:v>43577</c:v>
                </c:pt>
                <c:pt idx="1203">
                  <c:v>43578</c:v>
                </c:pt>
                <c:pt idx="1204">
                  <c:v>43579</c:v>
                </c:pt>
                <c:pt idx="1205">
                  <c:v>43580</c:v>
                </c:pt>
                <c:pt idx="1206">
                  <c:v>43581</c:v>
                </c:pt>
                <c:pt idx="1207">
                  <c:v>43582</c:v>
                </c:pt>
                <c:pt idx="1208">
                  <c:v>43583</c:v>
                </c:pt>
                <c:pt idx="1209">
                  <c:v>43584</c:v>
                </c:pt>
                <c:pt idx="1210">
                  <c:v>43585</c:v>
                </c:pt>
                <c:pt idx="1211">
                  <c:v>43586</c:v>
                </c:pt>
                <c:pt idx="1212">
                  <c:v>43587</c:v>
                </c:pt>
                <c:pt idx="1213">
                  <c:v>43588</c:v>
                </c:pt>
                <c:pt idx="1214">
                  <c:v>43589</c:v>
                </c:pt>
                <c:pt idx="1215">
                  <c:v>43590</c:v>
                </c:pt>
                <c:pt idx="1216">
                  <c:v>43591</c:v>
                </c:pt>
                <c:pt idx="1217">
                  <c:v>43592</c:v>
                </c:pt>
                <c:pt idx="1218">
                  <c:v>43593</c:v>
                </c:pt>
                <c:pt idx="1219">
                  <c:v>43594</c:v>
                </c:pt>
                <c:pt idx="1220">
                  <c:v>43595</c:v>
                </c:pt>
                <c:pt idx="1221">
                  <c:v>43596</c:v>
                </c:pt>
                <c:pt idx="1222">
                  <c:v>43597</c:v>
                </c:pt>
                <c:pt idx="1223">
                  <c:v>43598</c:v>
                </c:pt>
                <c:pt idx="1224">
                  <c:v>43599</c:v>
                </c:pt>
                <c:pt idx="1225">
                  <c:v>43600</c:v>
                </c:pt>
                <c:pt idx="1226">
                  <c:v>43601</c:v>
                </c:pt>
                <c:pt idx="1227">
                  <c:v>43602</c:v>
                </c:pt>
                <c:pt idx="1228">
                  <c:v>43603</c:v>
                </c:pt>
                <c:pt idx="1229">
                  <c:v>43604</c:v>
                </c:pt>
                <c:pt idx="1230">
                  <c:v>43605</c:v>
                </c:pt>
                <c:pt idx="1231">
                  <c:v>43606</c:v>
                </c:pt>
                <c:pt idx="1232">
                  <c:v>43607</c:v>
                </c:pt>
                <c:pt idx="1233">
                  <c:v>43608</c:v>
                </c:pt>
                <c:pt idx="1234">
                  <c:v>43609</c:v>
                </c:pt>
                <c:pt idx="1235">
                  <c:v>43610</c:v>
                </c:pt>
                <c:pt idx="1236">
                  <c:v>43611</c:v>
                </c:pt>
                <c:pt idx="1237">
                  <c:v>43612</c:v>
                </c:pt>
                <c:pt idx="1238">
                  <c:v>43613</c:v>
                </c:pt>
                <c:pt idx="1239">
                  <c:v>43614</c:v>
                </c:pt>
                <c:pt idx="1240">
                  <c:v>43615</c:v>
                </c:pt>
                <c:pt idx="1241">
                  <c:v>43616</c:v>
                </c:pt>
                <c:pt idx="1242">
                  <c:v>43617</c:v>
                </c:pt>
                <c:pt idx="1243">
                  <c:v>43618</c:v>
                </c:pt>
                <c:pt idx="1244">
                  <c:v>43619</c:v>
                </c:pt>
                <c:pt idx="1245">
                  <c:v>43620</c:v>
                </c:pt>
                <c:pt idx="1246">
                  <c:v>43621</c:v>
                </c:pt>
                <c:pt idx="1247">
                  <c:v>43622</c:v>
                </c:pt>
                <c:pt idx="1248">
                  <c:v>43623</c:v>
                </c:pt>
                <c:pt idx="1249">
                  <c:v>43624</c:v>
                </c:pt>
                <c:pt idx="1250">
                  <c:v>43625</c:v>
                </c:pt>
                <c:pt idx="1251">
                  <c:v>43626</c:v>
                </c:pt>
                <c:pt idx="1252">
                  <c:v>43627</c:v>
                </c:pt>
                <c:pt idx="1253">
                  <c:v>43628</c:v>
                </c:pt>
                <c:pt idx="1254">
                  <c:v>43629</c:v>
                </c:pt>
                <c:pt idx="1255">
                  <c:v>43630</c:v>
                </c:pt>
                <c:pt idx="1256">
                  <c:v>43631</c:v>
                </c:pt>
                <c:pt idx="1257">
                  <c:v>43632</c:v>
                </c:pt>
                <c:pt idx="1258">
                  <c:v>43633</c:v>
                </c:pt>
                <c:pt idx="1259">
                  <c:v>43634</c:v>
                </c:pt>
                <c:pt idx="1260">
                  <c:v>43635</c:v>
                </c:pt>
                <c:pt idx="1261">
                  <c:v>43636</c:v>
                </c:pt>
                <c:pt idx="1262">
                  <c:v>43637</c:v>
                </c:pt>
                <c:pt idx="1263">
                  <c:v>43638</c:v>
                </c:pt>
                <c:pt idx="1264">
                  <c:v>43639</c:v>
                </c:pt>
                <c:pt idx="1265">
                  <c:v>43640</c:v>
                </c:pt>
                <c:pt idx="1266">
                  <c:v>43641</c:v>
                </c:pt>
                <c:pt idx="1267">
                  <c:v>43642</c:v>
                </c:pt>
                <c:pt idx="1268">
                  <c:v>43643</c:v>
                </c:pt>
                <c:pt idx="1269">
                  <c:v>43644</c:v>
                </c:pt>
                <c:pt idx="1270">
                  <c:v>43645</c:v>
                </c:pt>
                <c:pt idx="1271">
                  <c:v>43646</c:v>
                </c:pt>
                <c:pt idx="1272">
                  <c:v>43647</c:v>
                </c:pt>
                <c:pt idx="1273">
                  <c:v>43648</c:v>
                </c:pt>
                <c:pt idx="1274">
                  <c:v>43649</c:v>
                </c:pt>
                <c:pt idx="1275">
                  <c:v>43650</c:v>
                </c:pt>
                <c:pt idx="1276">
                  <c:v>43651</c:v>
                </c:pt>
                <c:pt idx="1277">
                  <c:v>43652</c:v>
                </c:pt>
                <c:pt idx="1278">
                  <c:v>43653</c:v>
                </c:pt>
                <c:pt idx="1279">
                  <c:v>43654</c:v>
                </c:pt>
                <c:pt idx="1280">
                  <c:v>43655</c:v>
                </c:pt>
                <c:pt idx="1281">
                  <c:v>43656</c:v>
                </c:pt>
                <c:pt idx="1282">
                  <c:v>43657</c:v>
                </c:pt>
                <c:pt idx="1283">
                  <c:v>43658</c:v>
                </c:pt>
                <c:pt idx="1284">
                  <c:v>43659</c:v>
                </c:pt>
                <c:pt idx="1285">
                  <c:v>43660</c:v>
                </c:pt>
                <c:pt idx="1286">
                  <c:v>43661</c:v>
                </c:pt>
                <c:pt idx="1287">
                  <c:v>43662</c:v>
                </c:pt>
                <c:pt idx="1288">
                  <c:v>43663</c:v>
                </c:pt>
                <c:pt idx="1289">
                  <c:v>43664</c:v>
                </c:pt>
                <c:pt idx="1290">
                  <c:v>43665</c:v>
                </c:pt>
                <c:pt idx="1291">
                  <c:v>43666</c:v>
                </c:pt>
                <c:pt idx="1292">
                  <c:v>43667</c:v>
                </c:pt>
                <c:pt idx="1293">
                  <c:v>43668</c:v>
                </c:pt>
                <c:pt idx="1294">
                  <c:v>43669</c:v>
                </c:pt>
                <c:pt idx="1295">
                  <c:v>43670</c:v>
                </c:pt>
                <c:pt idx="1296">
                  <c:v>43671</c:v>
                </c:pt>
                <c:pt idx="1297">
                  <c:v>43672</c:v>
                </c:pt>
                <c:pt idx="1298">
                  <c:v>43673</c:v>
                </c:pt>
                <c:pt idx="1299">
                  <c:v>43674</c:v>
                </c:pt>
                <c:pt idx="1300">
                  <c:v>43675</c:v>
                </c:pt>
                <c:pt idx="1301">
                  <c:v>43676</c:v>
                </c:pt>
                <c:pt idx="1302">
                  <c:v>43677</c:v>
                </c:pt>
                <c:pt idx="1303">
                  <c:v>43678</c:v>
                </c:pt>
                <c:pt idx="1304">
                  <c:v>43679</c:v>
                </c:pt>
                <c:pt idx="1305">
                  <c:v>43680</c:v>
                </c:pt>
                <c:pt idx="1306">
                  <c:v>43681</c:v>
                </c:pt>
                <c:pt idx="1307">
                  <c:v>43682</c:v>
                </c:pt>
                <c:pt idx="1308">
                  <c:v>43683</c:v>
                </c:pt>
                <c:pt idx="1309">
                  <c:v>43684</c:v>
                </c:pt>
                <c:pt idx="1310">
                  <c:v>43685</c:v>
                </c:pt>
                <c:pt idx="1311">
                  <c:v>43686</c:v>
                </c:pt>
                <c:pt idx="1312">
                  <c:v>43687</c:v>
                </c:pt>
                <c:pt idx="1313">
                  <c:v>43688</c:v>
                </c:pt>
                <c:pt idx="1314">
                  <c:v>43689</c:v>
                </c:pt>
                <c:pt idx="1315">
                  <c:v>43690</c:v>
                </c:pt>
                <c:pt idx="1316">
                  <c:v>43691</c:v>
                </c:pt>
                <c:pt idx="1317">
                  <c:v>43692</c:v>
                </c:pt>
                <c:pt idx="1318">
                  <c:v>43693</c:v>
                </c:pt>
                <c:pt idx="1319">
                  <c:v>43694</c:v>
                </c:pt>
                <c:pt idx="1320">
                  <c:v>43695</c:v>
                </c:pt>
                <c:pt idx="1321">
                  <c:v>43696</c:v>
                </c:pt>
                <c:pt idx="1322">
                  <c:v>43697</c:v>
                </c:pt>
                <c:pt idx="1323">
                  <c:v>43698</c:v>
                </c:pt>
                <c:pt idx="1324">
                  <c:v>43699</c:v>
                </c:pt>
                <c:pt idx="1325">
                  <c:v>43700</c:v>
                </c:pt>
                <c:pt idx="1326">
                  <c:v>43701</c:v>
                </c:pt>
                <c:pt idx="1327">
                  <c:v>43702</c:v>
                </c:pt>
                <c:pt idx="1328">
                  <c:v>43703</c:v>
                </c:pt>
                <c:pt idx="1329">
                  <c:v>43704</c:v>
                </c:pt>
                <c:pt idx="1330">
                  <c:v>43705</c:v>
                </c:pt>
                <c:pt idx="1331">
                  <c:v>43706</c:v>
                </c:pt>
                <c:pt idx="1332">
                  <c:v>43707</c:v>
                </c:pt>
                <c:pt idx="1333">
                  <c:v>43708</c:v>
                </c:pt>
                <c:pt idx="1334">
                  <c:v>43709</c:v>
                </c:pt>
                <c:pt idx="1335">
                  <c:v>43710</c:v>
                </c:pt>
                <c:pt idx="1336">
                  <c:v>43711</c:v>
                </c:pt>
                <c:pt idx="1337">
                  <c:v>43712</c:v>
                </c:pt>
                <c:pt idx="1338">
                  <c:v>43713</c:v>
                </c:pt>
                <c:pt idx="1339">
                  <c:v>43714</c:v>
                </c:pt>
                <c:pt idx="1340">
                  <c:v>43715</c:v>
                </c:pt>
                <c:pt idx="1341">
                  <c:v>43716</c:v>
                </c:pt>
                <c:pt idx="1342">
                  <c:v>43717</c:v>
                </c:pt>
                <c:pt idx="1343">
                  <c:v>43718</c:v>
                </c:pt>
                <c:pt idx="1344">
                  <c:v>43719</c:v>
                </c:pt>
                <c:pt idx="1345">
                  <c:v>43720</c:v>
                </c:pt>
                <c:pt idx="1346">
                  <c:v>43721</c:v>
                </c:pt>
                <c:pt idx="1347">
                  <c:v>43722</c:v>
                </c:pt>
                <c:pt idx="1348">
                  <c:v>43723</c:v>
                </c:pt>
                <c:pt idx="1349">
                  <c:v>43724</c:v>
                </c:pt>
                <c:pt idx="1350">
                  <c:v>43725</c:v>
                </c:pt>
                <c:pt idx="1351">
                  <c:v>43726</c:v>
                </c:pt>
                <c:pt idx="1352">
                  <c:v>43727</c:v>
                </c:pt>
                <c:pt idx="1353">
                  <c:v>43728</c:v>
                </c:pt>
                <c:pt idx="1354">
                  <c:v>43729</c:v>
                </c:pt>
                <c:pt idx="1355">
                  <c:v>43730</c:v>
                </c:pt>
                <c:pt idx="1356">
                  <c:v>43731</c:v>
                </c:pt>
                <c:pt idx="1357">
                  <c:v>43732</c:v>
                </c:pt>
                <c:pt idx="1358">
                  <c:v>43733</c:v>
                </c:pt>
                <c:pt idx="1359">
                  <c:v>43734</c:v>
                </c:pt>
                <c:pt idx="1360">
                  <c:v>43735</c:v>
                </c:pt>
                <c:pt idx="1361">
                  <c:v>43736</c:v>
                </c:pt>
                <c:pt idx="1362">
                  <c:v>43737</c:v>
                </c:pt>
                <c:pt idx="1363">
                  <c:v>43738</c:v>
                </c:pt>
                <c:pt idx="1364">
                  <c:v>43739</c:v>
                </c:pt>
                <c:pt idx="1365">
                  <c:v>43740</c:v>
                </c:pt>
                <c:pt idx="1366">
                  <c:v>43741</c:v>
                </c:pt>
                <c:pt idx="1367">
                  <c:v>43742</c:v>
                </c:pt>
                <c:pt idx="1368">
                  <c:v>43743</c:v>
                </c:pt>
                <c:pt idx="1369">
                  <c:v>43744</c:v>
                </c:pt>
                <c:pt idx="1370">
                  <c:v>43745</c:v>
                </c:pt>
                <c:pt idx="1371">
                  <c:v>43746</c:v>
                </c:pt>
                <c:pt idx="1372">
                  <c:v>43747</c:v>
                </c:pt>
                <c:pt idx="1373">
                  <c:v>43748</c:v>
                </c:pt>
                <c:pt idx="1374">
                  <c:v>43749</c:v>
                </c:pt>
                <c:pt idx="1375">
                  <c:v>43750</c:v>
                </c:pt>
                <c:pt idx="1376">
                  <c:v>43751</c:v>
                </c:pt>
                <c:pt idx="1377">
                  <c:v>43752</c:v>
                </c:pt>
                <c:pt idx="1378">
                  <c:v>43753</c:v>
                </c:pt>
                <c:pt idx="1379">
                  <c:v>43754</c:v>
                </c:pt>
                <c:pt idx="1380">
                  <c:v>43755</c:v>
                </c:pt>
                <c:pt idx="1381">
                  <c:v>43756</c:v>
                </c:pt>
                <c:pt idx="1382">
                  <c:v>43757</c:v>
                </c:pt>
                <c:pt idx="1383">
                  <c:v>43758</c:v>
                </c:pt>
                <c:pt idx="1384">
                  <c:v>43759</c:v>
                </c:pt>
                <c:pt idx="1385">
                  <c:v>43760</c:v>
                </c:pt>
                <c:pt idx="1386">
                  <c:v>43761</c:v>
                </c:pt>
                <c:pt idx="1387">
                  <c:v>43762</c:v>
                </c:pt>
                <c:pt idx="1388">
                  <c:v>43763</c:v>
                </c:pt>
                <c:pt idx="1389">
                  <c:v>43764</c:v>
                </c:pt>
                <c:pt idx="1390">
                  <c:v>43765</c:v>
                </c:pt>
                <c:pt idx="1391">
                  <c:v>43766</c:v>
                </c:pt>
                <c:pt idx="1392">
                  <c:v>43767</c:v>
                </c:pt>
                <c:pt idx="1393">
                  <c:v>43768</c:v>
                </c:pt>
                <c:pt idx="1394">
                  <c:v>43769</c:v>
                </c:pt>
                <c:pt idx="1395">
                  <c:v>43770</c:v>
                </c:pt>
                <c:pt idx="1396">
                  <c:v>43771</c:v>
                </c:pt>
                <c:pt idx="1397">
                  <c:v>43772</c:v>
                </c:pt>
                <c:pt idx="1398">
                  <c:v>43773</c:v>
                </c:pt>
                <c:pt idx="1399">
                  <c:v>43774</c:v>
                </c:pt>
                <c:pt idx="1400">
                  <c:v>43775</c:v>
                </c:pt>
                <c:pt idx="1401">
                  <c:v>43776</c:v>
                </c:pt>
                <c:pt idx="1402">
                  <c:v>43777</c:v>
                </c:pt>
                <c:pt idx="1403">
                  <c:v>43778</c:v>
                </c:pt>
                <c:pt idx="1404">
                  <c:v>43779</c:v>
                </c:pt>
                <c:pt idx="1405">
                  <c:v>43780</c:v>
                </c:pt>
                <c:pt idx="1406">
                  <c:v>43781</c:v>
                </c:pt>
                <c:pt idx="1407">
                  <c:v>43782</c:v>
                </c:pt>
                <c:pt idx="1408">
                  <c:v>43783</c:v>
                </c:pt>
                <c:pt idx="1409">
                  <c:v>43784</c:v>
                </c:pt>
                <c:pt idx="1410">
                  <c:v>43785</c:v>
                </c:pt>
                <c:pt idx="1411">
                  <c:v>43786</c:v>
                </c:pt>
                <c:pt idx="1412">
                  <c:v>43787</c:v>
                </c:pt>
                <c:pt idx="1413">
                  <c:v>43788</c:v>
                </c:pt>
                <c:pt idx="1414">
                  <c:v>43789</c:v>
                </c:pt>
                <c:pt idx="1415">
                  <c:v>43790</c:v>
                </c:pt>
                <c:pt idx="1416">
                  <c:v>43791</c:v>
                </c:pt>
                <c:pt idx="1417">
                  <c:v>43792</c:v>
                </c:pt>
                <c:pt idx="1418">
                  <c:v>43793</c:v>
                </c:pt>
                <c:pt idx="1419">
                  <c:v>43794</c:v>
                </c:pt>
                <c:pt idx="1420">
                  <c:v>43795</c:v>
                </c:pt>
                <c:pt idx="1421">
                  <c:v>43796</c:v>
                </c:pt>
                <c:pt idx="1422">
                  <c:v>43797</c:v>
                </c:pt>
                <c:pt idx="1423">
                  <c:v>43798</c:v>
                </c:pt>
                <c:pt idx="1424">
                  <c:v>43799</c:v>
                </c:pt>
                <c:pt idx="1425">
                  <c:v>43800</c:v>
                </c:pt>
                <c:pt idx="1426">
                  <c:v>43801</c:v>
                </c:pt>
                <c:pt idx="1427">
                  <c:v>43802</c:v>
                </c:pt>
                <c:pt idx="1428">
                  <c:v>43803</c:v>
                </c:pt>
                <c:pt idx="1429">
                  <c:v>43804</c:v>
                </c:pt>
                <c:pt idx="1430">
                  <c:v>43805</c:v>
                </c:pt>
                <c:pt idx="1431">
                  <c:v>43806</c:v>
                </c:pt>
                <c:pt idx="1432">
                  <c:v>43807</c:v>
                </c:pt>
                <c:pt idx="1433">
                  <c:v>43808</c:v>
                </c:pt>
                <c:pt idx="1434">
                  <c:v>43809</c:v>
                </c:pt>
                <c:pt idx="1435">
                  <c:v>43810</c:v>
                </c:pt>
                <c:pt idx="1436">
                  <c:v>43811</c:v>
                </c:pt>
                <c:pt idx="1437">
                  <c:v>43812</c:v>
                </c:pt>
                <c:pt idx="1438">
                  <c:v>43813</c:v>
                </c:pt>
                <c:pt idx="1439">
                  <c:v>43814</c:v>
                </c:pt>
                <c:pt idx="1440">
                  <c:v>43815</c:v>
                </c:pt>
                <c:pt idx="1441">
                  <c:v>43816</c:v>
                </c:pt>
                <c:pt idx="1442">
                  <c:v>43817</c:v>
                </c:pt>
                <c:pt idx="1443">
                  <c:v>43818</c:v>
                </c:pt>
                <c:pt idx="1444">
                  <c:v>43819</c:v>
                </c:pt>
                <c:pt idx="1445">
                  <c:v>43820</c:v>
                </c:pt>
                <c:pt idx="1446">
                  <c:v>43821</c:v>
                </c:pt>
                <c:pt idx="1447">
                  <c:v>43822</c:v>
                </c:pt>
                <c:pt idx="1448">
                  <c:v>43823</c:v>
                </c:pt>
                <c:pt idx="1449">
                  <c:v>43824</c:v>
                </c:pt>
                <c:pt idx="1450">
                  <c:v>43825</c:v>
                </c:pt>
                <c:pt idx="1451">
                  <c:v>43826</c:v>
                </c:pt>
                <c:pt idx="1452">
                  <c:v>43827</c:v>
                </c:pt>
                <c:pt idx="1453">
                  <c:v>43828</c:v>
                </c:pt>
                <c:pt idx="1454">
                  <c:v>43829</c:v>
                </c:pt>
                <c:pt idx="1455">
                  <c:v>43830</c:v>
                </c:pt>
                <c:pt idx="1456">
                  <c:v>43831</c:v>
                </c:pt>
                <c:pt idx="1457">
                  <c:v>43832</c:v>
                </c:pt>
                <c:pt idx="1458">
                  <c:v>43833</c:v>
                </c:pt>
                <c:pt idx="1459">
                  <c:v>43834</c:v>
                </c:pt>
                <c:pt idx="1460">
                  <c:v>43835</c:v>
                </c:pt>
                <c:pt idx="1461">
                  <c:v>43836</c:v>
                </c:pt>
                <c:pt idx="1462">
                  <c:v>43837</c:v>
                </c:pt>
                <c:pt idx="1463">
                  <c:v>43838</c:v>
                </c:pt>
                <c:pt idx="1464">
                  <c:v>43839</c:v>
                </c:pt>
                <c:pt idx="1465">
                  <c:v>43840</c:v>
                </c:pt>
                <c:pt idx="1466">
                  <c:v>43841</c:v>
                </c:pt>
                <c:pt idx="1467">
                  <c:v>43842</c:v>
                </c:pt>
                <c:pt idx="1468">
                  <c:v>43843</c:v>
                </c:pt>
                <c:pt idx="1469">
                  <c:v>43844</c:v>
                </c:pt>
                <c:pt idx="1470">
                  <c:v>43845</c:v>
                </c:pt>
                <c:pt idx="1471">
                  <c:v>43846</c:v>
                </c:pt>
                <c:pt idx="1472">
                  <c:v>43847</c:v>
                </c:pt>
                <c:pt idx="1473">
                  <c:v>43848</c:v>
                </c:pt>
                <c:pt idx="1474">
                  <c:v>43849</c:v>
                </c:pt>
                <c:pt idx="1475">
                  <c:v>43850</c:v>
                </c:pt>
                <c:pt idx="1476">
                  <c:v>43851</c:v>
                </c:pt>
                <c:pt idx="1477">
                  <c:v>43852</c:v>
                </c:pt>
                <c:pt idx="1478">
                  <c:v>43853</c:v>
                </c:pt>
                <c:pt idx="1479">
                  <c:v>43854</c:v>
                </c:pt>
                <c:pt idx="1480">
                  <c:v>43855</c:v>
                </c:pt>
                <c:pt idx="1481">
                  <c:v>43856</c:v>
                </c:pt>
                <c:pt idx="1482">
                  <c:v>43857</c:v>
                </c:pt>
                <c:pt idx="1483">
                  <c:v>43858</c:v>
                </c:pt>
                <c:pt idx="1484">
                  <c:v>43859</c:v>
                </c:pt>
                <c:pt idx="1485">
                  <c:v>43860</c:v>
                </c:pt>
                <c:pt idx="1486">
                  <c:v>43861</c:v>
                </c:pt>
                <c:pt idx="1487">
                  <c:v>43862</c:v>
                </c:pt>
                <c:pt idx="1488">
                  <c:v>43863</c:v>
                </c:pt>
                <c:pt idx="1489">
                  <c:v>43864</c:v>
                </c:pt>
                <c:pt idx="1490">
                  <c:v>43865</c:v>
                </c:pt>
                <c:pt idx="1491">
                  <c:v>43866</c:v>
                </c:pt>
                <c:pt idx="1492">
                  <c:v>43867</c:v>
                </c:pt>
                <c:pt idx="1493">
                  <c:v>43868</c:v>
                </c:pt>
                <c:pt idx="1494">
                  <c:v>43869</c:v>
                </c:pt>
                <c:pt idx="1495">
                  <c:v>43870</c:v>
                </c:pt>
                <c:pt idx="1496">
                  <c:v>43871</c:v>
                </c:pt>
                <c:pt idx="1497">
                  <c:v>43872</c:v>
                </c:pt>
                <c:pt idx="1498">
                  <c:v>43873</c:v>
                </c:pt>
                <c:pt idx="1499">
                  <c:v>43874</c:v>
                </c:pt>
                <c:pt idx="1500">
                  <c:v>43875</c:v>
                </c:pt>
                <c:pt idx="1501">
                  <c:v>43876</c:v>
                </c:pt>
                <c:pt idx="1502">
                  <c:v>43877</c:v>
                </c:pt>
                <c:pt idx="1503">
                  <c:v>43878</c:v>
                </c:pt>
                <c:pt idx="1504">
                  <c:v>43879</c:v>
                </c:pt>
                <c:pt idx="1505">
                  <c:v>43880</c:v>
                </c:pt>
                <c:pt idx="1506">
                  <c:v>43881</c:v>
                </c:pt>
                <c:pt idx="1507">
                  <c:v>43882</c:v>
                </c:pt>
                <c:pt idx="1508">
                  <c:v>43883</c:v>
                </c:pt>
                <c:pt idx="1509">
                  <c:v>43884</c:v>
                </c:pt>
                <c:pt idx="1510">
                  <c:v>43885</c:v>
                </c:pt>
                <c:pt idx="1511">
                  <c:v>43886</c:v>
                </c:pt>
                <c:pt idx="1512">
                  <c:v>43887</c:v>
                </c:pt>
                <c:pt idx="1513">
                  <c:v>43888</c:v>
                </c:pt>
                <c:pt idx="1514">
                  <c:v>43889</c:v>
                </c:pt>
                <c:pt idx="1515">
                  <c:v>43890</c:v>
                </c:pt>
                <c:pt idx="1516">
                  <c:v>43891</c:v>
                </c:pt>
                <c:pt idx="1517">
                  <c:v>43892</c:v>
                </c:pt>
                <c:pt idx="1518">
                  <c:v>43893</c:v>
                </c:pt>
                <c:pt idx="1519">
                  <c:v>43894</c:v>
                </c:pt>
                <c:pt idx="1520">
                  <c:v>43895</c:v>
                </c:pt>
                <c:pt idx="1521">
                  <c:v>43896</c:v>
                </c:pt>
                <c:pt idx="1522">
                  <c:v>43897</c:v>
                </c:pt>
                <c:pt idx="1523">
                  <c:v>43898</c:v>
                </c:pt>
                <c:pt idx="1524">
                  <c:v>43899</c:v>
                </c:pt>
                <c:pt idx="1525">
                  <c:v>43900</c:v>
                </c:pt>
                <c:pt idx="1526">
                  <c:v>43901</c:v>
                </c:pt>
                <c:pt idx="1527">
                  <c:v>43902</c:v>
                </c:pt>
                <c:pt idx="1528">
                  <c:v>43903</c:v>
                </c:pt>
                <c:pt idx="1529">
                  <c:v>43904</c:v>
                </c:pt>
                <c:pt idx="1530">
                  <c:v>43905</c:v>
                </c:pt>
                <c:pt idx="1531">
                  <c:v>43906</c:v>
                </c:pt>
                <c:pt idx="1532">
                  <c:v>43907</c:v>
                </c:pt>
                <c:pt idx="1533">
                  <c:v>43908</c:v>
                </c:pt>
                <c:pt idx="1534">
                  <c:v>43909</c:v>
                </c:pt>
                <c:pt idx="1535">
                  <c:v>43910</c:v>
                </c:pt>
                <c:pt idx="1536">
                  <c:v>43911</c:v>
                </c:pt>
                <c:pt idx="1537">
                  <c:v>43912</c:v>
                </c:pt>
                <c:pt idx="1538">
                  <c:v>43913</c:v>
                </c:pt>
                <c:pt idx="1539">
                  <c:v>43914</c:v>
                </c:pt>
                <c:pt idx="1540">
                  <c:v>43915</c:v>
                </c:pt>
                <c:pt idx="1541">
                  <c:v>43916</c:v>
                </c:pt>
                <c:pt idx="1542">
                  <c:v>43917</c:v>
                </c:pt>
                <c:pt idx="1543">
                  <c:v>43918</c:v>
                </c:pt>
                <c:pt idx="1544">
                  <c:v>43919</c:v>
                </c:pt>
                <c:pt idx="1545">
                  <c:v>43920</c:v>
                </c:pt>
                <c:pt idx="1546">
                  <c:v>43921</c:v>
                </c:pt>
                <c:pt idx="1547">
                  <c:v>43922</c:v>
                </c:pt>
                <c:pt idx="1548">
                  <c:v>43923</c:v>
                </c:pt>
                <c:pt idx="1549">
                  <c:v>43924</c:v>
                </c:pt>
                <c:pt idx="1550">
                  <c:v>43925</c:v>
                </c:pt>
                <c:pt idx="1551">
                  <c:v>43926</c:v>
                </c:pt>
                <c:pt idx="1552">
                  <c:v>43927</c:v>
                </c:pt>
                <c:pt idx="1553">
                  <c:v>43928</c:v>
                </c:pt>
                <c:pt idx="1554">
                  <c:v>43929</c:v>
                </c:pt>
                <c:pt idx="1555">
                  <c:v>43930</c:v>
                </c:pt>
                <c:pt idx="1556">
                  <c:v>43931</c:v>
                </c:pt>
                <c:pt idx="1557">
                  <c:v>43932</c:v>
                </c:pt>
                <c:pt idx="1558">
                  <c:v>43933</c:v>
                </c:pt>
                <c:pt idx="1559">
                  <c:v>43934</c:v>
                </c:pt>
                <c:pt idx="1560">
                  <c:v>43935</c:v>
                </c:pt>
                <c:pt idx="1561">
                  <c:v>43936</c:v>
                </c:pt>
                <c:pt idx="1562">
                  <c:v>43937</c:v>
                </c:pt>
                <c:pt idx="1563">
                  <c:v>43938</c:v>
                </c:pt>
                <c:pt idx="1564">
                  <c:v>43939</c:v>
                </c:pt>
                <c:pt idx="1565">
                  <c:v>43940</c:v>
                </c:pt>
                <c:pt idx="1566">
                  <c:v>43941</c:v>
                </c:pt>
                <c:pt idx="1567">
                  <c:v>43942</c:v>
                </c:pt>
                <c:pt idx="1568">
                  <c:v>43943</c:v>
                </c:pt>
                <c:pt idx="1569">
                  <c:v>43944</c:v>
                </c:pt>
                <c:pt idx="1570">
                  <c:v>43945</c:v>
                </c:pt>
                <c:pt idx="1571">
                  <c:v>43946</c:v>
                </c:pt>
                <c:pt idx="1572">
                  <c:v>43947</c:v>
                </c:pt>
                <c:pt idx="1573">
                  <c:v>43948</c:v>
                </c:pt>
                <c:pt idx="1574">
                  <c:v>43949</c:v>
                </c:pt>
                <c:pt idx="1575">
                  <c:v>43950</c:v>
                </c:pt>
                <c:pt idx="1576">
                  <c:v>43951</c:v>
                </c:pt>
                <c:pt idx="1577">
                  <c:v>43952</c:v>
                </c:pt>
                <c:pt idx="1578">
                  <c:v>43953</c:v>
                </c:pt>
                <c:pt idx="1579">
                  <c:v>43954</c:v>
                </c:pt>
                <c:pt idx="1580">
                  <c:v>43955</c:v>
                </c:pt>
                <c:pt idx="1581">
                  <c:v>43956</c:v>
                </c:pt>
                <c:pt idx="1582">
                  <c:v>43957</c:v>
                </c:pt>
                <c:pt idx="1583">
                  <c:v>43958</c:v>
                </c:pt>
                <c:pt idx="1584">
                  <c:v>43959</c:v>
                </c:pt>
                <c:pt idx="1585">
                  <c:v>43960</c:v>
                </c:pt>
                <c:pt idx="1586">
                  <c:v>43961</c:v>
                </c:pt>
                <c:pt idx="1587">
                  <c:v>43962</c:v>
                </c:pt>
                <c:pt idx="1588">
                  <c:v>43963</c:v>
                </c:pt>
                <c:pt idx="1589">
                  <c:v>43964</c:v>
                </c:pt>
                <c:pt idx="1590">
                  <c:v>43965</c:v>
                </c:pt>
                <c:pt idx="1591">
                  <c:v>43966</c:v>
                </c:pt>
                <c:pt idx="1592">
                  <c:v>43967</c:v>
                </c:pt>
                <c:pt idx="1593">
                  <c:v>43968</c:v>
                </c:pt>
                <c:pt idx="1594">
                  <c:v>43969</c:v>
                </c:pt>
                <c:pt idx="1595">
                  <c:v>43970</c:v>
                </c:pt>
                <c:pt idx="1596">
                  <c:v>43971</c:v>
                </c:pt>
                <c:pt idx="1597">
                  <c:v>43972</c:v>
                </c:pt>
                <c:pt idx="1598">
                  <c:v>43973</c:v>
                </c:pt>
                <c:pt idx="1599">
                  <c:v>43974</c:v>
                </c:pt>
                <c:pt idx="1600">
                  <c:v>43975</c:v>
                </c:pt>
                <c:pt idx="1601">
                  <c:v>43976</c:v>
                </c:pt>
                <c:pt idx="1602">
                  <c:v>43977</c:v>
                </c:pt>
                <c:pt idx="1603">
                  <c:v>43978</c:v>
                </c:pt>
                <c:pt idx="1604">
                  <c:v>43979</c:v>
                </c:pt>
                <c:pt idx="1605">
                  <c:v>43980</c:v>
                </c:pt>
                <c:pt idx="1606">
                  <c:v>43981</c:v>
                </c:pt>
                <c:pt idx="1607">
                  <c:v>43982</c:v>
                </c:pt>
                <c:pt idx="1608">
                  <c:v>43983</c:v>
                </c:pt>
                <c:pt idx="1609">
                  <c:v>43984</c:v>
                </c:pt>
                <c:pt idx="1610">
                  <c:v>43985</c:v>
                </c:pt>
                <c:pt idx="1611">
                  <c:v>43986</c:v>
                </c:pt>
                <c:pt idx="1612">
                  <c:v>43987</c:v>
                </c:pt>
                <c:pt idx="1613">
                  <c:v>43988</c:v>
                </c:pt>
                <c:pt idx="1614">
                  <c:v>43989</c:v>
                </c:pt>
                <c:pt idx="1615">
                  <c:v>43990</c:v>
                </c:pt>
                <c:pt idx="1616">
                  <c:v>43991</c:v>
                </c:pt>
                <c:pt idx="1617">
                  <c:v>43992</c:v>
                </c:pt>
                <c:pt idx="1618">
                  <c:v>43993</c:v>
                </c:pt>
                <c:pt idx="1619">
                  <c:v>43994</c:v>
                </c:pt>
                <c:pt idx="1620">
                  <c:v>43995</c:v>
                </c:pt>
                <c:pt idx="1621">
                  <c:v>43996</c:v>
                </c:pt>
                <c:pt idx="1622">
                  <c:v>43997</c:v>
                </c:pt>
                <c:pt idx="1623">
                  <c:v>43998</c:v>
                </c:pt>
                <c:pt idx="1624">
                  <c:v>43999</c:v>
                </c:pt>
                <c:pt idx="1625">
                  <c:v>44000</c:v>
                </c:pt>
                <c:pt idx="1626">
                  <c:v>44001</c:v>
                </c:pt>
                <c:pt idx="1627">
                  <c:v>44002</c:v>
                </c:pt>
                <c:pt idx="1628">
                  <c:v>44003</c:v>
                </c:pt>
                <c:pt idx="1629">
                  <c:v>44004</c:v>
                </c:pt>
                <c:pt idx="1630">
                  <c:v>44005</c:v>
                </c:pt>
                <c:pt idx="1631">
                  <c:v>44006</c:v>
                </c:pt>
                <c:pt idx="1632">
                  <c:v>44007</c:v>
                </c:pt>
                <c:pt idx="1633">
                  <c:v>44008</c:v>
                </c:pt>
                <c:pt idx="1634">
                  <c:v>44009</c:v>
                </c:pt>
                <c:pt idx="1635">
                  <c:v>44010</c:v>
                </c:pt>
                <c:pt idx="1636">
                  <c:v>44011</c:v>
                </c:pt>
                <c:pt idx="1637">
                  <c:v>44012</c:v>
                </c:pt>
                <c:pt idx="1638">
                  <c:v>44013</c:v>
                </c:pt>
                <c:pt idx="1639">
                  <c:v>44014</c:v>
                </c:pt>
                <c:pt idx="1640">
                  <c:v>44015</c:v>
                </c:pt>
                <c:pt idx="1641">
                  <c:v>44016</c:v>
                </c:pt>
                <c:pt idx="1642">
                  <c:v>44017</c:v>
                </c:pt>
                <c:pt idx="1643">
                  <c:v>44018</c:v>
                </c:pt>
                <c:pt idx="1644">
                  <c:v>44019</c:v>
                </c:pt>
                <c:pt idx="1645">
                  <c:v>44020</c:v>
                </c:pt>
                <c:pt idx="1646">
                  <c:v>44021</c:v>
                </c:pt>
                <c:pt idx="1647">
                  <c:v>44022</c:v>
                </c:pt>
                <c:pt idx="1648">
                  <c:v>44023</c:v>
                </c:pt>
                <c:pt idx="1649">
                  <c:v>44024</c:v>
                </c:pt>
                <c:pt idx="1650">
                  <c:v>44025</c:v>
                </c:pt>
                <c:pt idx="1651">
                  <c:v>44026</c:v>
                </c:pt>
                <c:pt idx="1652">
                  <c:v>44027</c:v>
                </c:pt>
                <c:pt idx="1653">
                  <c:v>44028</c:v>
                </c:pt>
                <c:pt idx="1654">
                  <c:v>44029</c:v>
                </c:pt>
                <c:pt idx="1655">
                  <c:v>44030</c:v>
                </c:pt>
                <c:pt idx="1656">
                  <c:v>44031</c:v>
                </c:pt>
                <c:pt idx="1657">
                  <c:v>44032</c:v>
                </c:pt>
                <c:pt idx="1658">
                  <c:v>44033</c:v>
                </c:pt>
                <c:pt idx="1659">
                  <c:v>44034</c:v>
                </c:pt>
                <c:pt idx="1660">
                  <c:v>44035</c:v>
                </c:pt>
                <c:pt idx="1661">
                  <c:v>44036</c:v>
                </c:pt>
                <c:pt idx="1662">
                  <c:v>44037</c:v>
                </c:pt>
                <c:pt idx="1663">
                  <c:v>44038</c:v>
                </c:pt>
                <c:pt idx="1664">
                  <c:v>44039</c:v>
                </c:pt>
                <c:pt idx="1665">
                  <c:v>44040</c:v>
                </c:pt>
                <c:pt idx="1666">
                  <c:v>44041</c:v>
                </c:pt>
                <c:pt idx="1667">
                  <c:v>44042</c:v>
                </c:pt>
                <c:pt idx="1668">
                  <c:v>44043</c:v>
                </c:pt>
                <c:pt idx="1669">
                  <c:v>44044</c:v>
                </c:pt>
                <c:pt idx="1670">
                  <c:v>44045</c:v>
                </c:pt>
                <c:pt idx="1671">
                  <c:v>44046</c:v>
                </c:pt>
                <c:pt idx="1672">
                  <c:v>44047</c:v>
                </c:pt>
                <c:pt idx="1673">
                  <c:v>44048</c:v>
                </c:pt>
                <c:pt idx="1674">
                  <c:v>44049</c:v>
                </c:pt>
                <c:pt idx="1675">
                  <c:v>44050</c:v>
                </c:pt>
                <c:pt idx="1676">
                  <c:v>44051</c:v>
                </c:pt>
                <c:pt idx="1677">
                  <c:v>44052</c:v>
                </c:pt>
                <c:pt idx="1678">
                  <c:v>44053</c:v>
                </c:pt>
                <c:pt idx="1679">
                  <c:v>44054</c:v>
                </c:pt>
                <c:pt idx="1680">
                  <c:v>44055</c:v>
                </c:pt>
                <c:pt idx="1681">
                  <c:v>44056</c:v>
                </c:pt>
                <c:pt idx="1682">
                  <c:v>44057</c:v>
                </c:pt>
                <c:pt idx="1683">
                  <c:v>44058</c:v>
                </c:pt>
                <c:pt idx="1684">
                  <c:v>44059</c:v>
                </c:pt>
                <c:pt idx="1685">
                  <c:v>44060</c:v>
                </c:pt>
                <c:pt idx="1686">
                  <c:v>44061</c:v>
                </c:pt>
                <c:pt idx="1687">
                  <c:v>44062</c:v>
                </c:pt>
                <c:pt idx="1688">
                  <c:v>44063</c:v>
                </c:pt>
                <c:pt idx="1689">
                  <c:v>44064</c:v>
                </c:pt>
                <c:pt idx="1690">
                  <c:v>44065</c:v>
                </c:pt>
                <c:pt idx="1691">
                  <c:v>44066</c:v>
                </c:pt>
                <c:pt idx="1692">
                  <c:v>44067</c:v>
                </c:pt>
                <c:pt idx="1693">
                  <c:v>44068</c:v>
                </c:pt>
                <c:pt idx="1694">
                  <c:v>44069</c:v>
                </c:pt>
                <c:pt idx="1695">
                  <c:v>44070</c:v>
                </c:pt>
                <c:pt idx="1696">
                  <c:v>44071</c:v>
                </c:pt>
                <c:pt idx="1697">
                  <c:v>44072</c:v>
                </c:pt>
                <c:pt idx="1698">
                  <c:v>44073</c:v>
                </c:pt>
                <c:pt idx="1699">
                  <c:v>44074</c:v>
                </c:pt>
                <c:pt idx="1700">
                  <c:v>44075</c:v>
                </c:pt>
                <c:pt idx="1701">
                  <c:v>44076</c:v>
                </c:pt>
                <c:pt idx="1702">
                  <c:v>44077</c:v>
                </c:pt>
                <c:pt idx="1703">
                  <c:v>44078</c:v>
                </c:pt>
                <c:pt idx="1704">
                  <c:v>44079</c:v>
                </c:pt>
                <c:pt idx="1705">
                  <c:v>44080</c:v>
                </c:pt>
                <c:pt idx="1706">
                  <c:v>44081</c:v>
                </c:pt>
                <c:pt idx="1707">
                  <c:v>44082</c:v>
                </c:pt>
                <c:pt idx="1708">
                  <c:v>44083</c:v>
                </c:pt>
                <c:pt idx="1709">
                  <c:v>44084</c:v>
                </c:pt>
                <c:pt idx="1710">
                  <c:v>44085</c:v>
                </c:pt>
                <c:pt idx="1711">
                  <c:v>44086</c:v>
                </c:pt>
                <c:pt idx="1712">
                  <c:v>44087</c:v>
                </c:pt>
                <c:pt idx="1713">
                  <c:v>44088</c:v>
                </c:pt>
                <c:pt idx="1714">
                  <c:v>44089</c:v>
                </c:pt>
                <c:pt idx="1715">
                  <c:v>44090</c:v>
                </c:pt>
                <c:pt idx="1716">
                  <c:v>44091</c:v>
                </c:pt>
                <c:pt idx="1717">
                  <c:v>44092</c:v>
                </c:pt>
                <c:pt idx="1718">
                  <c:v>44093</c:v>
                </c:pt>
                <c:pt idx="1719">
                  <c:v>44094</c:v>
                </c:pt>
                <c:pt idx="1720">
                  <c:v>44095</c:v>
                </c:pt>
                <c:pt idx="1721">
                  <c:v>44096</c:v>
                </c:pt>
                <c:pt idx="1722">
                  <c:v>44097</c:v>
                </c:pt>
                <c:pt idx="1723">
                  <c:v>44098</c:v>
                </c:pt>
                <c:pt idx="1724">
                  <c:v>44099</c:v>
                </c:pt>
                <c:pt idx="1725">
                  <c:v>44100</c:v>
                </c:pt>
                <c:pt idx="1726">
                  <c:v>44101</c:v>
                </c:pt>
                <c:pt idx="1727">
                  <c:v>44102</c:v>
                </c:pt>
                <c:pt idx="1728">
                  <c:v>44103</c:v>
                </c:pt>
                <c:pt idx="1729">
                  <c:v>44104</c:v>
                </c:pt>
                <c:pt idx="1730">
                  <c:v>44105</c:v>
                </c:pt>
                <c:pt idx="1731">
                  <c:v>44106</c:v>
                </c:pt>
                <c:pt idx="1732">
                  <c:v>44107</c:v>
                </c:pt>
                <c:pt idx="1733">
                  <c:v>44108</c:v>
                </c:pt>
                <c:pt idx="1734">
                  <c:v>44109</c:v>
                </c:pt>
                <c:pt idx="1735">
                  <c:v>44110</c:v>
                </c:pt>
                <c:pt idx="1736">
                  <c:v>44111</c:v>
                </c:pt>
                <c:pt idx="1737">
                  <c:v>44112</c:v>
                </c:pt>
                <c:pt idx="1738">
                  <c:v>44113</c:v>
                </c:pt>
                <c:pt idx="1739">
                  <c:v>44114</c:v>
                </c:pt>
                <c:pt idx="1740">
                  <c:v>44115</c:v>
                </c:pt>
                <c:pt idx="1741">
                  <c:v>44116</c:v>
                </c:pt>
                <c:pt idx="1742">
                  <c:v>44117</c:v>
                </c:pt>
                <c:pt idx="1743">
                  <c:v>44118</c:v>
                </c:pt>
                <c:pt idx="1744">
                  <c:v>44119</c:v>
                </c:pt>
                <c:pt idx="1745">
                  <c:v>44120</c:v>
                </c:pt>
                <c:pt idx="1746">
                  <c:v>44121</c:v>
                </c:pt>
                <c:pt idx="1747">
                  <c:v>44122</c:v>
                </c:pt>
                <c:pt idx="1748">
                  <c:v>44123</c:v>
                </c:pt>
                <c:pt idx="1749">
                  <c:v>44124</c:v>
                </c:pt>
                <c:pt idx="1750">
                  <c:v>44125</c:v>
                </c:pt>
                <c:pt idx="1751">
                  <c:v>44126</c:v>
                </c:pt>
                <c:pt idx="1752">
                  <c:v>44127</c:v>
                </c:pt>
                <c:pt idx="1753">
                  <c:v>44128</c:v>
                </c:pt>
                <c:pt idx="1754">
                  <c:v>44129</c:v>
                </c:pt>
                <c:pt idx="1755">
                  <c:v>44130</c:v>
                </c:pt>
                <c:pt idx="1756">
                  <c:v>44131</c:v>
                </c:pt>
                <c:pt idx="1757">
                  <c:v>44132</c:v>
                </c:pt>
                <c:pt idx="1758">
                  <c:v>44133</c:v>
                </c:pt>
                <c:pt idx="1759">
                  <c:v>44134</c:v>
                </c:pt>
                <c:pt idx="1760">
                  <c:v>44135</c:v>
                </c:pt>
                <c:pt idx="1761">
                  <c:v>44136</c:v>
                </c:pt>
                <c:pt idx="1762">
                  <c:v>44137</c:v>
                </c:pt>
                <c:pt idx="1763">
                  <c:v>44138</c:v>
                </c:pt>
                <c:pt idx="1764">
                  <c:v>44139</c:v>
                </c:pt>
                <c:pt idx="1765">
                  <c:v>44140</c:v>
                </c:pt>
                <c:pt idx="1766">
                  <c:v>44141</c:v>
                </c:pt>
                <c:pt idx="1767">
                  <c:v>44142</c:v>
                </c:pt>
                <c:pt idx="1768">
                  <c:v>44143</c:v>
                </c:pt>
                <c:pt idx="1769">
                  <c:v>44144</c:v>
                </c:pt>
                <c:pt idx="1770">
                  <c:v>44145</c:v>
                </c:pt>
                <c:pt idx="1771">
                  <c:v>44146</c:v>
                </c:pt>
                <c:pt idx="1772">
                  <c:v>44147</c:v>
                </c:pt>
                <c:pt idx="1773">
                  <c:v>44148</c:v>
                </c:pt>
                <c:pt idx="1774">
                  <c:v>44149</c:v>
                </c:pt>
                <c:pt idx="1775">
                  <c:v>44150</c:v>
                </c:pt>
                <c:pt idx="1776">
                  <c:v>44151</c:v>
                </c:pt>
                <c:pt idx="1777">
                  <c:v>44152</c:v>
                </c:pt>
                <c:pt idx="1778">
                  <c:v>44153</c:v>
                </c:pt>
                <c:pt idx="1779">
                  <c:v>44154</c:v>
                </c:pt>
                <c:pt idx="1780">
                  <c:v>44155</c:v>
                </c:pt>
                <c:pt idx="1781">
                  <c:v>44156</c:v>
                </c:pt>
                <c:pt idx="1782">
                  <c:v>44157</c:v>
                </c:pt>
                <c:pt idx="1783">
                  <c:v>44158</c:v>
                </c:pt>
                <c:pt idx="1784">
                  <c:v>44159</c:v>
                </c:pt>
                <c:pt idx="1785">
                  <c:v>44160</c:v>
                </c:pt>
                <c:pt idx="1786">
                  <c:v>44161</c:v>
                </c:pt>
                <c:pt idx="1787">
                  <c:v>44162</c:v>
                </c:pt>
                <c:pt idx="1788">
                  <c:v>44163</c:v>
                </c:pt>
                <c:pt idx="1789">
                  <c:v>44164</c:v>
                </c:pt>
                <c:pt idx="1790">
                  <c:v>44165</c:v>
                </c:pt>
                <c:pt idx="1791">
                  <c:v>44166</c:v>
                </c:pt>
                <c:pt idx="1792">
                  <c:v>44167</c:v>
                </c:pt>
                <c:pt idx="1793">
                  <c:v>44168</c:v>
                </c:pt>
                <c:pt idx="1794">
                  <c:v>44169</c:v>
                </c:pt>
                <c:pt idx="1795">
                  <c:v>44170</c:v>
                </c:pt>
                <c:pt idx="1796">
                  <c:v>44171</c:v>
                </c:pt>
                <c:pt idx="1797">
                  <c:v>44172</c:v>
                </c:pt>
                <c:pt idx="1798">
                  <c:v>44173</c:v>
                </c:pt>
                <c:pt idx="1799">
                  <c:v>44174</c:v>
                </c:pt>
                <c:pt idx="1800">
                  <c:v>44175</c:v>
                </c:pt>
                <c:pt idx="1801">
                  <c:v>44176</c:v>
                </c:pt>
                <c:pt idx="1802">
                  <c:v>44177</c:v>
                </c:pt>
                <c:pt idx="1803">
                  <c:v>44178</c:v>
                </c:pt>
                <c:pt idx="1804">
                  <c:v>44179</c:v>
                </c:pt>
                <c:pt idx="1805">
                  <c:v>44180</c:v>
                </c:pt>
                <c:pt idx="1806">
                  <c:v>44181</c:v>
                </c:pt>
                <c:pt idx="1807">
                  <c:v>44182</c:v>
                </c:pt>
                <c:pt idx="1808">
                  <c:v>44183</c:v>
                </c:pt>
                <c:pt idx="1809">
                  <c:v>44184</c:v>
                </c:pt>
                <c:pt idx="1810">
                  <c:v>44185</c:v>
                </c:pt>
                <c:pt idx="1811">
                  <c:v>44186</c:v>
                </c:pt>
                <c:pt idx="1812">
                  <c:v>44187</c:v>
                </c:pt>
                <c:pt idx="1813">
                  <c:v>44188</c:v>
                </c:pt>
                <c:pt idx="1814">
                  <c:v>44189</c:v>
                </c:pt>
                <c:pt idx="1815">
                  <c:v>44190</c:v>
                </c:pt>
                <c:pt idx="1816">
                  <c:v>44191</c:v>
                </c:pt>
                <c:pt idx="1817">
                  <c:v>44192</c:v>
                </c:pt>
                <c:pt idx="1818">
                  <c:v>44193</c:v>
                </c:pt>
                <c:pt idx="1819">
                  <c:v>44194</c:v>
                </c:pt>
                <c:pt idx="1820">
                  <c:v>44195</c:v>
                </c:pt>
                <c:pt idx="1821">
                  <c:v>44196</c:v>
                </c:pt>
                <c:pt idx="1822">
                  <c:v>44197</c:v>
                </c:pt>
                <c:pt idx="1823">
                  <c:v>44198</c:v>
                </c:pt>
                <c:pt idx="1824">
                  <c:v>44199</c:v>
                </c:pt>
                <c:pt idx="1825">
                  <c:v>44200</c:v>
                </c:pt>
                <c:pt idx="1826">
                  <c:v>44201</c:v>
                </c:pt>
                <c:pt idx="1827">
                  <c:v>44202</c:v>
                </c:pt>
                <c:pt idx="1828">
                  <c:v>44203</c:v>
                </c:pt>
                <c:pt idx="1829">
                  <c:v>44204</c:v>
                </c:pt>
                <c:pt idx="1830">
                  <c:v>44205</c:v>
                </c:pt>
                <c:pt idx="1831">
                  <c:v>44206</c:v>
                </c:pt>
                <c:pt idx="1832">
                  <c:v>44207</c:v>
                </c:pt>
                <c:pt idx="1833">
                  <c:v>44208</c:v>
                </c:pt>
                <c:pt idx="1834">
                  <c:v>44209</c:v>
                </c:pt>
                <c:pt idx="1835">
                  <c:v>44210</c:v>
                </c:pt>
                <c:pt idx="1836">
                  <c:v>44211</c:v>
                </c:pt>
                <c:pt idx="1837">
                  <c:v>44212</c:v>
                </c:pt>
                <c:pt idx="1838">
                  <c:v>44213</c:v>
                </c:pt>
                <c:pt idx="1839">
                  <c:v>44214</c:v>
                </c:pt>
                <c:pt idx="1840">
                  <c:v>44215</c:v>
                </c:pt>
                <c:pt idx="1841">
                  <c:v>44216</c:v>
                </c:pt>
                <c:pt idx="1842">
                  <c:v>44217</c:v>
                </c:pt>
                <c:pt idx="1843">
                  <c:v>44218</c:v>
                </c:pt>
                <c:pt idx="1844">
                  <c:v>44219</c:v>
                </c:pt>
                <c:pt idx="1845">
                  <c:v>44220</c:v>
                </c:pt>
                <c:pt idx="1846">
                  <c:v>44221</c:v>
                </c:pt>
                <c:pt idx="1847">
                  <c:v>44222</c:v>
                </c:pt>
                <c:pt idx="1848">
                  <c:v>44223</c:v>
                </c:pt>
                <c:pt idx="1849">
                  <c:v>44224</c:v>
                </c:pt>
                <c:pt idx="1850">
                  <c:v>44225</c:v>
                </c:pt>
                <c:pt idx="1851">
                  <c:v>44226</c:v>
                </c:pt>
                <c:pt idx="1852">
                  <c:v>44227</c:v>
                </c:pt>
                <c:pt idx="1853">
                  <c:v>44228</c:v>
                </c:pt>
                <c:pt idx="1854">
                  <c:v>44229</c:v>
                </c:pt>
                <c:pt idx="1855">
                  <c:v>44230</c:v>
                </c:pt>
                <c:pt idx="1856">
                  <c:v>44231</c:v>
                </c:pt>
                <c:pt idx="1857">
                  <c:v>44232</c:v>
                </c:pt>
                <c:pt idx="1858">
                  <c:v>44233</c:v>
                </c:pt>
                <c:pt idx="1859">
                  <c:v>44234</c:v>
                </c:pt>
                <c:pt idx="1860">
                  <c:v>44235</c:v>
                </c:pt>
                <c:pt idx="1861">
                  <c:v>44236</c:v>
                </c:pt>
                <c:pt idx="1862">
                  <c:v>44237</c:v>
                </c:pt>
                <c:pt idx="1863">
                  <c:v>44238</c:v>
                </c:pt>
                <c:pt idx="1864">
                  <c:v>44239</c:v>
                </c:pt>
                <c:pt idx="1865">
                  <c:v>44240</c:v>
                </c:pt>
                <c:pt idx="1866">
                  <c:v>44241</c:v>
                </c:pt>
                <c:pt idx="1867">
                  <c:v>44242</c:v>
                </c:pt>
                <c:pt idx="1868">
                  <c:v>44243</c:v>
                </c:pt>
                <c:pt idx="1869">
                  <c:v>44244</c:v>
                </c:pt>
                <c:pt idx="1870">
                  <c:v>44245</c:v>
                </c:pt>
                <c:pt idx="1871">
                  <c:v>44246</c:v>
                </c:pt>
                <c:pt idx="1872">
                  <c:v>44247</c:v>
                </c:pt>
                <c:pt idx="1873">
                  <c:v>44248</c:v>
                </c:pt>
                <c:pt idx="1874">
                  <c:v>44249</c:v>
                </c:pt>
                <c:pt idx="1875">
                  <c:v>44250</c:v>
                </c:pt>
                <c:pt idx="1876">
                  <c:v>44251</c:v>
                </c:pt>
                <c:pt idx="1877">
                  <c:v>44252</c:v>
                </c:pt>
                <c:pt idx="1878">
                  <c:v>44253</c:v>
                </c:pt>
                <c:pt idx="1879">
                  <c:v>44254</c:v>
                </c:pt>
                <c:pt idx="1880">
                  <c:v>44255</c:v>
                </c:pt>
                <c:pt idx="1881">
                  <c:v>44256</c:v>
                </c:pt>
                <c:pt idx="1882">
                  <c:v>44257</c:v>
                </c:pt>
                <c:pt idx="1883">
                  <c:v>44258</c:v>
                </c:pt>
                <c:pt idx="1884">
                  <c:v>44259</c:v>
                </c:pt>
                <c:pt idx="1885">
                  <c:v>44260</c:v>
                </c:pt>
                <c:pt idx="1886">
                  <c:v>44261</c:v>
                </c:pt>
                <c:pt idx="1887">
                  <c:v>44262</c:v>
                </c:pt>
                <c:pt idx="1888">
                  <c:v>44263</c:v>
                </c:pt>
                <c:pt idx="1889">
                  <c:v>44264</c:v>
                </c:pt>
                <c:pt idx="1890">
                  <c:v>44265</c:v>
                </c:pt>
                <c:pt idx="1891">
                  <c:v>44266</c:v>
                </c:pt>
                <c:pt idx="1892">
                  <c:v>44267</c:v>
                </c:pt>
                <c:pt idx="1893">
                  <c:v>44268</c:v>
                </c:pt>
                <c:pt idx="1894">
                  <c:v>44269</c:v>
                </c:pt>
                <c:pt idx="1895">
                  <c:v>44270</c:v>
                </c:pt>
                <c:pt idx="1896">
                  <c:v>44271</c:v>
                </c:pt>
                <c:pt idx="1897">
                  <c:v>44272</c:v>
                </c:pt>
                <c:pt idx="1898">
                  <c:v>44273</c:v>
                </c:pt>
                <c:pt idx="1899">
                  <c:v>44274</c:v>
                </c:pt>
                <c:pt idx="1900">
                  <c:v>44275</c:v>
                </c:pt>
                <c:pt idx="1901">
                  <c:v>44276</c:v>
                </c:pt>
                <c:pt idx="1902">
                  <c:v>44277</c:v>
                </c:pt>
                <c:pt idx="1903">
                  <c:v>44278</c:v>
                </c:pt>
                <c:pt idx="1904">
                  <c:v>44279</c:v>
                </c:pt>
                <c:pt idx="1905">
                  <c:v>44280</c:v>
                </c:pt>
                <c:pt idx="1906">
                  <c:v>44281</c:v>
                </c:pt>
                <c:pt idx="1907">
                  <c:v>44282</c:v>
                </c:pt>
                <c:pt idx="1908">
                  <c:v>44283</c:v>
                </c:pt>
                <c:pt idx="1909">
                  <c:v>44284</c:v>
                </c:pt>
                <c:pt idx="1910">
                  <c:v>44285</c:v>
                </c:pt>
                <c:pt idx="1911">
                  <c:v>44286</c:v>
                </c:pt>
                <c:pt idx="1912">
                  <c:v>44287</c:v>
                </c:pt>
                <c:pt idx="1913">
                  <c:v>44288</c:v>
                </c:pt>
                <c:pt idx="1914">
                  <c:v>44289</c:v>
                </c:pt>
                <c:pt idx="1915">
                  <c:v>44290</c:v>
                </c:pt>
                <c:pt idx="1916">
                  <c:v>44291</c:v>
                </c:pt>
                <c:pt idx="1917">
                  <c:v>44292</c:v>
                </c:pt>
                <c:pt idx="1918">
                  <c:v>44293</c:v>
                </c:pt>
                <c:pt idx="1919">
                  <c:v>44294</c:v>
                </c:pt>
                <c:pt idx="1920">
                  <c:v>44295</c:v>
                </c:pt>
                <c:pt idx="1921">
                  <c:v>44296</c:v>
                </c:pt>
                <c:pt idx="1922">
                  <c:v>44297</c:v>
                </c:pt>
                <c:pt idx="1923">
                  <c:v>44298</c:v>
                </c:pt>
                <c:pt idx="1924">
                  <c:v>44299</c:v>
                </c:pt>
                <c:pt idx="1925">
                  <c:v>44300</c:v>
                </c:pt>
                <c:pt idx="1926">
                  <c:v>44301</c:v>
                </c:pt>
                <c:pt idx="1927">
                  <c:v>44302</c:v>
                </c:pt>
                <c:pt idx="1928">
                  <c:v>44303</c:v>
                </c:pt>
                <c:pt idx="1929">
                  <c:v>44304</c:v>
                </c:pt>
                <c:pt idx="1930">
                  <c:v>44305</c:v>
                </c:pt>
                <c:pt idx="1931">
                  <c:v>44306</c:v>
                </c:pt>
                <c:pt idx="1932">
                  <c:v>44307</c:v>
                </c:pt>
                <c:pt idx="1933">
                  <c:v>44308</c:v>
                </c:pt>
                <c:pt idx="1934">
                  <c:v>44309</c:v>
                </c:pt>
                <c:pt idx="1935">
                  <c:v>44310</c:v>
                </c:pt>
                <c:pt idx="1936">
                  <c:v>44311</c:v>
                </c:pt>
                <c:pt idx="1937">
                  <c:v>44312</c:v>
                </c:pt>
                <c:pt idx="1938">
                  <c:v>44313</c:v>
                </c:pt>
                <c:pt idx="1939">
                  <c:v>44314</c:v>
                </c:pt>
                <c:pt idx="1940">
                  <c:v>44315</c:v>
                </c:pt>
                <c:pt idx="1941">
                  <c:v>44316</c:v>
                </c:pt>
                <c:pt idx="1942">
                  <c:v>44317</c:v>
                </c:pt>
                <c:pt idx="1943">
                  <c:v>44318</c:v>
                </c:pt>
                <c:pt idx="1944">
                  <c:v>44319</c:v>
                </c:pt>
                <c:pt idx="1945">
                  <c:v>44320</c:v>
                </c:pt>
                <c:pt idx="1946">
                  <c:v>44321</c:v>
                </c:pt>
                <c:pt idx="1947">
                  <c:v>44322</c:v>
                </c:pt>
                <c:pt idx="1948">
                  <c:v>44323</c:v>
                </c:pt>
                <c:pt idx="1949">
                  <c:v>44324</c:v>
                </c:pt>
                <c:pt idx="1950">
                  <c:v>44325</c:v>
                </c:pt>
                <c:pt idx="1951">
                  <c:v>44326</c:v>
                </c:pt>
                <c:pt idx="1952">
                  <c:v>44327</c:v>
                </c:pt>
                <c:pt idx="1953">
                  <c:v>44328</c:v>
                </c:pt>
                <c:pt idx="1954">
                  <c:v>44329</c:v>
                </c:pt>
                <c:pt idx="1955">
                  <c:v>44330</c:v>
                </c:pt>
                <c:pt idx="1956">
                  <c:v>44331</c:v>
                </c:pt>
                <c:pt idx="1957">
                  <c:v>44332</c:v>
                </c:pt>
                <c:pt idx="1958">
                  <c:v>44333</c:v>
                </c:pt>
                <c:pt idx="1959">
                  <c:v>44334</c:v>
                </c:pt>
                <c:pt idx="1960">
                  <c:v>44335</c:v>
                </c:pt>
                <c:pt idx="1961">
                  <c:v>44336</c:v>
                </c:pt>
                <c:pt idx="1962">
                  <c:v>44337</c:v>
                </c:pt>
                <c:pt idx="1963">
                  <c:v>44338</c:v>
                </c:pt>
                <c:pt idx="1964">
                  <c:v>44339</c:v>
                </c:pt>
                <c:pt idx="1965">
                  <c:v>44340</c:v>
                </c:pt>
                <c:pt idx="1966">
                  <c:v>44341</c:v>
                </c:pt>
                <c:pt idx="1967">
                  <c:v>44342</c:v>
                </c:pt>
                <c:pt idx="1968">
                  <c:v>44343</c:v>
                </c:pt>
                <c:pt idx="1969">
                  <c:v>44344</c:v>
                </c:pt>
                <c:pt idx="1970">
                  <c:v>44345</c:v>
                </c:pt>
                <c:pt idx="1971">
                  <c:v>44346</c:v>
                </c:pt>
                <c:pt idx="1972">
                  <c:v>44347</c:v>
                </c:pt>
                <c:pt idx="1973">
                  <c:v>44348</c:v>
                </c:pt>
                <c:pt idx="1974">
                  <c:v>44349</c:v>
                </c:pt>
                <c:pt idx="1975">
                  <c:v>44350</c:v>
                </c:pt>
                <c:pt idx="1976">
                  <c:v>44351</c:v>
                </c:pt>
                <c:pt idx="1977">
                  <c:v>44352</c:v>
                </c:pt>
                <c:pt idx="1978">
                  <c:v>44353</c:v>
                </c:pt>
                <c:pt idx="1979">
                  <c:v>44354</c:v>
                </c:pt>
                <c:pt idx="1980">
                  <c:v>44355</c:v>
                </c:pt>
                <c:pt idx="1981">
                  <c:v>44356</c:v>
                </c:pt>
                <c:pt idx="1982">
                  <c:v>44357</c:v>
                </c:pt>
                <c:pt idx="1983">
                  <c:v>44358</c:v>
                </c:pt>
                <c:pt idx="1984">
                  <c:v>44359</c:v>
                </c:pt>
                <c:pt idx="1985">
                  <c:v>44360</c:v>
                </c:pt>
                <c:pt idx="1986">
                  <c:v>44361</c:v>
                </c:pt>
                <c:pt idx="1987">
                  <c:v>44362</c:v>
                </c:pt>
                <c:pt idx="1988">
                  <c:v>44363</c:v>
                </c:pt>
                <c:pt idx="1989">
                  <c:v>44364</c:v>
                </c:pt>
                <c:pt idx="1990">
                  <c:v>44365</c:v>
                </c:pt>
                <c:pt idx="1991">
                  <c:v>44366</c:v>
                </c:pt>
                <c:pt idx="1992">
                  <c:v>44367</c:v>
                </c:pt>
              </c:numCache>
            </c:numRef>
          </c:cat>
          <c:val>
            <c:numRef>
              <c:f>'כרטיסי אשראי'!$I$3:$I$1458</c:f>
              <c:numCache>
                <c:formatCode>General</c:formatCode>
                <c:ptCount val="1456"/>
                <c:pt idx="0">
                  <c:v>0.30304688023961501</c:v>
                </c:pt>
                <c:pt idx="1">
                  <c:v>0.33237205195839298</c:v>
                </c:pt>
                <c:pt idx="2">
                  <c:v>0.35119438090278399</c:v>
                </c:pt>
                <c:pt idx="3">
                  <c:v>0.36214261790409003</c:v>
                </c:pt>
                <c:pt idx="4">
                  <c:v>0.37428906872947298</c:v>
                </c:pt>
                <c:pt idx="5">
                  <c:v>0.37302006256914599</c:v>
                </c:pt>
                <c:pt idx="6">
                  <c:v>0.372412683978253</c:v>
                </c:pt>
                <c:pt idx="7">
                  <c:v>0.36699824933723402</c:v>
                </c:pt>
                <c:pt idx="8">
                  <c:v>0.36207970344693402</c:v>
                </c:pt>
                <c:pt idx="9">
                  <c:v>0.37295420671617802</c:v>
                </c:pt>
                <c:pt idx="10">
                  <c:v>0.37351827865008302</c:v>
                </c:pt>
                <c:pt idx="11">
                  <c:v>0.36782998561966801</c:v>
                </c:pt>
                <c:pt idx="12">
                  <c:v>0.36590564387311098</c:v>
                </c:pt>
                <c:pt idx="13">
                  <c:v>0.36414071463117498</c:v>
                </c:pt>
                <c:pt idx="14">
                  <c:v>0.36143330648998001</c:v>
                </c:pt>
                <c:pt idx="15">
                  <c:v>0.36691153085223099</c:v>
                </c:pt>
                <c:pt idx="16">
                  <c:v>0.36184873025777903</c:v>
                </c:pt>
                <c:pt idx="17">
                  <c:v>0.360896677477823</c:v>
                </c:pt>
                <c:pt idx="18">
                  <c:v>0.35704214687090002</c:v>
                </c:pt>
                <c:pt idx="19">
                  <c:v>0.35437964340931399</c:v>
                </c:pt>
                <c:pt idx="20">
                  <c:v>0.34968104909602898</c:v>
                </c:pt>
                <c:pt idx="21">
                  <c:v>0.35096778509837501</c:v>
                </c:pt>
                <c:pt idx="22">
                  <c:v>0.352474865727188</c:v>
                </c:pt>
                <c:pt idx="23">
                  <c:v>0.35957285452129101</c:v>
                </c:pt>
                <c:pt idx="24">
                  <c:v>0.36819479654751103</c:v>
                </c:pt>
                <c:pt idx="25">
                  <c:v>0.37282989210246698</c:v>
                </c:pt>
                <c:pt idx="26">
                  <c:v>0.37657656853251198</c:v>
                </c:pt>
                <c:pt idx="27">
                  <c:v>0.38278280039510498</c:v>
                </c:pt>
                <c:pt idx="28">
                  <c:v>0.38369668666784801</c:v>
                </c:pt>
                <c:pt idx="29">
                  <c:v>0.37875418127613097</c:v>
                </c:pt>
                <c:pt idx="30">
                  <c:v>0.36645638088649601</c:v>
                </c:pt>
                <c:pt idx="31">
                  <c:v>0.353512621056981</c:v>
                </c:pt>
                <c:pt idx="32">
                  <c:v>0.34780824210477901</c:v>
                </c:pt>
                <c:pt idx="33">
                  <c:v>0.35047745554067</c:v>
                </c:pt>
                <c:pt idx="34">
                  <c:v>0.35505464789975699</c:v>
                </c:pt>
                <c:pt idx="35">
                  <c:v>0.35492751554664798</c:v>
                </c:pt>
                <c:pt idx="36">
                  <c:v>0.35842460064610698</c:v>
                </c:pt>
                <c:pt idx="37">
                  <c:v>0.36617209040731802</c:v>
                </c:pt>
                <c:pt idx="38">
                  <c:v>0.369405365361553</c:v>
                </c:pt>
                <c:pt idx="39">
                  <c:v>0.37589642021222103</c:v>
                </c:pt>
                <c:pt idx="40">
                  <c:v>0.35873816462158897</c:v>
                </c:pt>
                <c:pt idx="41">
                  <c:v>0.34900278474869301</c:v>
                </c:pt>
                <c:pt idx="42">
                  <c:v>0.35268785744910203</c:v>
                </c:pt>
                <c:pt idx="43">
                  <c:v>0.34402088630065503</c:v>
                </c:pt>
                <c:pt idx="44">
                  <c:v>0.34265202083302398</c:v>
                </c:pt>
                <c:pt idx="45">
                  <c:v>0.34367991262643799</c:v>
                </c:pt>
                <c:pt idx="46">
                  <c:v>0.33839183478468299</c:v>
                </c:pt>
                <c:pt idx="47">
                  <c:v>0.34970537758710102</c:v>
                </c:pt>
                <c:pt idx="48">
                  <c:v>0.35093818219049</c:v>
                </c:pt>
                <c:pt idx="49">
                  <c:v>0.34214813572095998</c:v>
                </c:pt>
                <c:pt idx="50">
                  <c:v>0.34263448480208503</c:v>
                </c:pt>
                <c:pt idx="51">
                  <c:v>0.33784783044220001</c:v>
                </c:pt>
                <c:pt idx="52">
                  <c:v>0.34120787010839898</c:v>
                </c:pt>
                <c:pt idx="53">
                  <c:v>0.33533876653794897</c:v>
                </c:pt>
                <c:pt idx="54">
                  <c:v>0.336174487178243</c:v>
                </c:pt>
                <c:pt idx="55">
                  <c:v>0.335372551081833</c:v>
                </c:pt>
                <c:pt idx="56">
                  <c:v>0.34099802837547599</c:v>
                </c:pt>
                <c:pt idx="57">
                  <c:v>0.34374301519265299</c:v>
                </c:pt>
                <c:pt idx="58">
                  <c:v>0.34565689305234798</c:v>
                </c:pt>
                <c:pt idx="59">
                  <c:v>0.34285975912541</c:v>
                </c:pt>
                <c:pt idx="60">
                  <c:v>0.34927266492403802</c:v>
                </c:pt>
                <c:pt idx="61">
                  <c:v>0.34995075512333601</c:v>
                </c:pt>
                <c:pt idx="62">
                  <c:v>0.35158639561885702</c:v>
                </c:pt>
                <c:pt idx="63">
                  <c:v>0.34232946347172599</c:v>
                </c:pt>
                <c:pt idx="64">
                  <c:v>0.339954638746233</c:v>
                </c:pt>
                <c:pt idx="65">
                  <c:v>0.33810154227373002</c:v>
                </c:pt>
                <c:pt idx="66">
                  <c:v>0.334447918885865</c:v>
                </c:pt>
                <c:pt idx="67">
                  <c:v>0.33624303886485102</c:v>
                </c:pt>
                <c:pt idx="68">
                  <c:v>0.34175161441261498</c:v>
                </c:pt>
                <c:pt idx="69">
                  <c:v>0.34287181823528701</c:v>
                </c:pt>
                <c:pt idx="70">
                  <c:v>0.35857051194526701</c:v>
                </c:pt>
                <c:pt idx="71">
                  <c:v>0.36360899888109399</c:v>
                </c:pt>
                <c:pt idx="72">
                  <c:v>0.36562919336227201</c:v>
                </c:pt>
                <c:pt idx="73">
                  <c:v>0.37761851870121099</c:v>
                </c:pt>
                <c:pt idx="74">
                  <c:v>0.38024282887441802</c:v>
                </c:pt>
                <c:pt idx="75">
                  <c:v>0.37493109068610703</c:v>
                </c:pt>
                <c:pt idx="76">
                  <c:v>0.38161839206720799</c:v>
                </c:pt>
                <c:pt idx="77">
                  <c:v>0.38443288887556498</c:v>
                </c:pt>
                <c:pt idx="78">
                  <c:v>0.39432141395231302</c:v>
                </c:pt>
                <c:pt idx="79">
                  <c:v>0.40403028638059002</c:v>
                </c:pt>
                <c:pt idx="80">
                  <c:v>0.40611707546846199</c:v>
                </c:pt>
                <c:pt idx="81">
                  <c:v>0.413978863463699</c:v>
                </c:pt>
                <c:pt idx="82">
                  <c:v>0.41914432978317701</c:v>
                </c:pt>
                <c:pt idx="83">
                  <c:v>0.43193567697188701</c:v>
                </c:pt>
                <c:pt idx="84">
                  <c:v>0.43252436915206199</c:v>
                </c:pt>
                <c:pt idx="85">
                  <c:v>0.430675850786994</c:v>
                </c:pt>
                <c:pt idx="86">
                  <c:v>0.42984285825993002</c:v>
                </c:pt>
                <c:pt idx="87">
                  <c:v>0.42390468626121303</c:v>
                </c:pt>
                <c:pt idx="88">
                  <c:v>0.42059624367123899</c:v>
                </c:pt>
                <c:pt idx="89">
                  <c:v>0.41906998775287202</c:v>
                </c:pt>
                <c:pt idx="90">
                  <c:v>0.40267255635194199</c:v>
                </c:pt>
                <c:pt idx="91">
                  <c:v>0.40303744347331399</c:v>
                </c:pt>
                <c:pt idx="92">
                  <c:v>0.401662903774337</c:v>
                </c:pt>
                <c:pt idx="93">
                  <c:v>0.39655498561484198</c:v>
                </c:pt>
                <c:pt idx="94">
                  <c:v>0.40026668562992002</c:v>
                </c:pt>
                <c:pt idx="95">
                  <c:v>0.39829854224323102</c:v>
                </c:pt>
                <c:pt idx="96">
                  <c:v>0.41121437068827699</c:v>
                </c:pt>
                <c:pt idx="97">
                  <c:v>0.41599875520669499</c:v>
                </c:pt>
                <c:pt idx="98">
                  <c:v>0.41383223510346501</c:v>
                </c:pt>
                <c:pt idx="99">
                  <c:v>0.414825505286253</c:v>
                </c:pt>
                <c:pt idx="100">
                  <c:v>0.43265205621117098</c:v>
                </c:pt>
                <c:pt idx="101">
                  <c:v>0.437587744021667</c:v>
                </c:pt>
                <c:pt idx="102">
                  <c:v>0.44046913768961299</c:v>
                </c:pt>
                <c:pt idx="103">
                  <c:v>0.43395504361138598</c:v>
                </c:pt>
                <c:pt idx="104">
                  <c:v>0.43598083903058299</c:v>
                </c:pt>
                <c:pt idx="105">
                  <c:v>0.43777407138559199</c:v>
                </c:pt>
                <c:pt idx="106">
                  <c:v>0.44091405297708203</c:v>
                </c:pt>
                <c:pt idx="107">
                  <c:v>0.42150470455911898</c:v>
                </c:pt>
                <c:pt idx="108">
                  <c:v>0.40427704565214301</c:v>
                </c:pt>
                <c:pt idx="109">
                  <c:v>0.39905617391543502</c:v>
                </c:pt>
                <c:pt idx="110">
                  <c:v>0.39849548872620499</c:v>
                </c:pt>
                <c:pt idx="111">
                  <c:v>0.40655238215204698</c:v>
                </c:pt>
                <c:pt idx="112">
                  <c:v>0.40680627151552601</c:v>
                </c:pt>
                <c:pt idx="113">
                  <c:v>0.39749491602438802</c:v>
                </c:pt>
                <c:pt idx="114">
                  <c:v>0.386322575168006</c:v>
                </c:pt>
                <c:pt idx="115">
                  <c:v>0.40788275943970198</c:v>
                </c:pt>
                <c:pt idx="116">
                  <c:v>0.40976990586404499</c:v>
                </c:pt>
                <c:pt idx="117">
                  <c:v>0.405798147645897</c:v>
                </c:pt>
                <c:pt idx="118">
                  <c:v>0.39204320370913498</c:v>
                </c:pt>
                <c:pt idx="119">
                  <c:v>0.38052184024275498</c:v>
                </c:pt>
                <c:pt idx="120">
                  <c:v>0.38682749530182298</c:v>
                </c:pt>
                <c:pt idx="121">
                  <c:v>0.40102623544039701</c:v>
                </c:pt>
                <c:pt idx="122">
                  <c:v>0.38556122470492599</c:v>
                </c:pt>
                <c:pt idx="123">
                  <c:v>0.38935055051610701</c:v>
                </c:pt>
                <c:pt idx="124">
                  <c:v>0.39572549134753998</c:v>
                </c:pt>
                <c:pt idx="125">
                  <c:v>0.38575828467341</c:v>
                </c:pt>
                <c:pt idx="126">
                  <c:v>0.38624916485107902</c:v>
                </c:pt>
                <c:pt idx="127">
                  <c:v>0.37786205404851902</c:v>
                </c:pt>
                <c:pt idx="128">
                  <c:v>0.38108650041169501</c:v>
                </c:pt>
                <c:pt idx="129">
                  <c:v>0.39068880203045803</c:v>
                </c:pt>
                <c:pt idx="130">
                  <c:v>0.38198380698439299</c:v>
                </c:pt>
                <c:pt idx="131">
                  <c:v>0.37188809740171302</c:v>
                </c:pt>
                <c:pt idx="132">
                  <c:v>0.38878018824935101</c:v>
                </c:pt>
                <c:pt idx="133">
                  <c:v>0.39423446695214298</c:v>
                </c:pt>
                <c:pt idx="134">
                  <c:v>0.40248088885132</c:v>
                </c:pt>
                <c:pt idx="135">
                  <c:v>0.40222792487215903</c:v>
                </c:pt>
                <c:pt idx="136">
                  <c:v>0.39899209862420099</c:v>
                </c:pt>
                <c:pt idx="137">
                  <c:v>0.40590367245166198</c:v>
                </c:pt>
                <c:pt idx="138">
                  <c:v>0.40924249763576998</c:v>
                </c:pt>
                <c:pt idx="139">
                  <c:v>0.40370099472853099</c:v>
                </c:pt>
                <c:pt idx="140">
                  <c:v>0.40023053818721699</c:v>
                </c:pt>
                <c:pt idx="141">
                  <c:v>0.39378383915549497</c:v>
                </c:pt>
                <c:pt idx="142">
                  <c:v>0.385729888402423</c:v>
                </c:pt>
                <c:pt idx="143">
                  <c:v>0.38116501287785898</c:v>
                </c:pt>
                <c:pt idx="144">
                  <c:v>0.376655016963998</c:v>
                </c:pt>
                <c:pt idx="145">
                  <c:v>0.37442236398876799</c:v>
                </c:pt>
                <c:pt idx="146">
                  <c:v>0.36548556628437001</c:v>
                </c:pt>
                <c:pt idx="147">
                  <c:v>0.35966500185671402</c:v>
                </c:pt>
                <c:pt idx="148">
                  <c:v>0.35845827490455701</c:v>
                </c:pt>
                <c:pt idx="149">
                  <c:v>0.351804790190616</c:v>
                </c:pt>
                <c:pt idx="150">
                  <c:v>0.348472283347663</c:v>
                </c:pt>
                <c:pt idx="151">
                  <c:v>0.34315814891665503</c:v>
                </c:pt>
                <c:pt idx="152">
                  <c:v>0.33506862921896802</c:v>
                </c:pt>
                <c:pt idx="153">
                  <c:v>0.34006647636963999</c:v>
                </c:pt>
                <c:pt idx="154">
                  <c:v>0.35046297848339197</c:v>
                </c:pt>
                <c:pt idx="155">
                  <c:v>0.33949745365147499</c:v>
                </c:pt>
                <c:pt idx="156">
                  <c:v>0.35682580691599902</c:v>
                </c:pt>
                <c:pt idx="157">
                  <c:v>0.341922449286575</c:v>
                </c:pt>
                <c:pt idx="158">
                  <c:v>0.33466648197745402</c:v>
                </c:pt>
                <c:pt idx="159">
                  <c:v>0.335718334483951</c:v>
                </c:pt>
                <c:pt idx="160">
                  <c:v>0.33005440834713601</c:v>
                </c:pt>
                <c:pt idx="161">
                  <c:v>0.31311072585469002</c:v>
                </c:pt>
                <c:pt idx="162">
                  <c:v>0.31996203691855701</c:v>
                </c:pt>
                <c:pt idx="163">
                  <c:v>0.30274659409101401</c:v>
                </c:pt>
                <c:pt idx="164">
                  <c:v>0.30936847566999398</c:v>
                </c:pt>
                <c:pt idx="165">
                  <c:v>0.31017457548744398</c:v>
                </c:pt>
                <c:pt idx="166">
                  <c:v>0.30404928868660103</c:v>
                </c:pt>
                <c:pt idx="167">
                  <c:v>0.30207947349954201</c:v>
                </c:pt>
                <c:pt idx="168">
                  <c:v>0.31043265045191698</c:v>
                </c:pt>
                <c:pt idx="169">
                  <c:v>0.31262534971664702</c:v>
                </c:pt>
                <c:pt idx="170">
                  <c:v>0.31121198886024698</c:v>
                </c:pt>
                <c:pt idx="171">
                  <c:v>0.31683286395041999</c:v>
                </c:pt>
                <c:pt idx="172">
                  <c:v>0.32101585921504799</c:v>
                </c:pt>
                <c:pt idx="173">
                  <c:v>0.32420346217469298</c:v>
                </c:pt>
                <c:pt idx="174">
                  <c:v>0.33618240996193099</c:v>
                </c:pt>
                <c:pt idx="175">
                  <c:v>0.33597183613953902</c:v>
                </c:pt>
                <c:pt idx="176">
                  <c:v>0.32780742844717298</c:v>
                </c:pt>
                <c:pt idx="177">
                  <c:v>0.33027063276411101</c:v>
                </c:pt>
                <c:pt idx="178">
                  <c:v>0.32746887839866101</c:v>
                </c:pt>
                <c:pt idx="179">
                  <c:v>0.33241710040360201</c:v>
                </c:pt>
                <c:pt idx="180">
                  <c:v>0.33727373810679301</c:v>
                </c:pt>
                <c:pt idx="181">
                  <c:v>0.33068956803725902</c:v>
                </c:pt>
                <c:pt idx="182">
                  <c:v>0.33327650194222302</c:v>
                </c:pt>
                <c:pt idx="183">
                  <c:v>0.34341902142841901</c:v>
                </c:pt>
                <c:pt idx="184">
                  <c:v>0.33945543186861299</c:v>
                </c:pt>
                <c:pt idx="185">
                  <c:v>0.35261141288365899</c:v>
                </c:pt>
                <c:pt idx="186">
                  <c:v>0.35180495975183101</c:v>
                </c:pt>
                <c:pt idx="187">
                  <c:v>0.355051928634814</c:v>
                </c:pt>
                <c:pt idx="188">
                  <c:v>0.360344240666989</c:v>
                </c:pt>
                <c:pt idx="189">
                  <c:v>0.36284560049081899</c:v>
                </c:pt>
                <c:pt idx="190">
                  <c:v>0.359396436039155</c:v>
                </c:pt>
                <c:pt idx="191">
                  <c:v>0.371958264149502</c:v>
                </c:pt>
                <c:pt idx="192">
                  <c:v>0.363334407061635</c:v>
                </c:pt>
                <c:pt idx="193">
                  <c:v>0.36377215237084798</c:v>
                </c:pt>
                <c:pt idx="194">
                  <c:v>0.36619391267660401</c:v>
                </c:pt>
                <c:pt idx="195">
                  <c:v>0.36021239537149202</c:v>
                </c:pt>
                <c:pt idx="196">
                  <c:v>0.35239542576960198</c:v>
                </c:pt>
                <c:pt idx="197">
                  <c:v>0.35607001982337899</c:v>
                </c:pt>
                <c:pt idx="198">
                  <c:v>0.34973293835377001</c:v>
                </c:pt>
                <c:pt idx="199">
                  <c:v>0.35222047916743898</c:v>
                </c:pt>
                <c:pt idx="200">
                  <c:v>0.35067308289096</c:v>
                </c:pt>
                <c:pt idx="201">
                  <c:v>0.34599251832439498</c:v>
                </c:pt>
                <c:pt idx="202">
                  <c:v>0.345279584480848</c:v>
                </c:pt>
                <c:pt idx="203">
                  <c:v>0.35134408057755601</c:v>
                </c:pt>
                <c:pt idx="204">
                  <c:v>0.349262688965361</c:v>
                </c:pt>
                <c:pt idx="205">
                  <c:v>0.353505409696248</c:v>
                </c:pt>
                <c:pt idx="206">
                  <c:v>0.35158882318915802</c:v>
                </c:pt>
                <c:pt idx="207">
                  <c:v>0.355060797630318</c:v>
                </c:pt>
                <c:pt idx="208">
                  <c:v>0.35730089976270901</c:v>
                </c:pt>
                <c:pt idx="209">
                  <c:v>0.35685940362373197</c:v>
                </c:pt>
                <c:pt idx="210">
                  <c:v>0.354441627049849</c:v>
                </c:pt>
                <c:pt idx="211">
                  <c:v>0.35378305195364301</c:v>
                </c:pt>
                <c:pt idx="212">
                  <c:v>0.34532396093161499</c:v>
                </c:pt>
                <c:pt idx="213">
                  <c:v>0.33787444725454302</c:v>
                </c:pt>
                <c:pt idx="214">
                  <c:v>0.33128902940975602</c:v>
                </c:pt>
                <c:pt idx="215">
                  <c:v>0.32406643581213901</c:v>
                </c:pt>
                <c:pt idx="216">
                  <c:v>0.31772609011860697</c:v>
                </c:pt>
                <c:pt idx="217">
                  <c:v>0.31775595487062103</c:v>
                </c:pt>
                <c:pt idx="218">
                  <c:v>0.315613264233228</c:v>
                </c:pt>
                <c:pt idx="219">
                  <c:v>0.317291323122178</c:v>
                </c:pt>
                <c:pt idx="220">
                  <c:v>0.31023476838096098</c:v>
                </c:pt>
                <c:pt idx="221">
                  <c:v>0.30874319878893303</c:v>
                </c:pt>
                <c:pt idx="222">
                  <c:v>0.30821312469781997</c:v>
                </c:pt>
                <c:pt idx="223">
                  <c:v>0.31238924687796399</c:v>
                </c:pt>
                <c:pt idx="224">
                  <c:v>0.30866962739624099</c:v>
                </c:pt>
                <c:pt idx="225">
                  <c:v>0.30314268442327802</c:v>
                </c:pt>
                <c:pt idx="226">
                  <c:v>0.30197621186415602</c:v>
                </c:pt>
                <c:pt idx="227">
                  <c:v>0.30947076906742399</c:v>
                </c:pt>
                <c:pt idx="228">
                  <c:v>0.30900174166340599</c:v>
                </c:pt>
                <c:pt idx="229">
                  <c:v>0.30911938558187302</c:v>
                </c:pt>
                <c:pt idx="230">
                  <c:v>0.31013568480203801</c:v>
                </c:pt>
                <c:pt idx="231">
                  <c:v>0.31435651175212997</c:v>
                </c:pt>
                <c:pt idx="232">
                  <c:v>0.32330554299894898</c:v>
                </c:pt>
                <c:pt idx="233">
                  <c:v>0.322770689329272</c:v>
                </c:pt>
                <c:pt idx="234">
                  <c:v>0.32699191601904998</c:v>
                </c:pt>
                <c:pt idx="235">
                  <c:v>0.328137459567371</c:v>
                </c:pt>
                <c:pt idx="236">
                  <c:v>0.33346282221687201</c:v>
                </c:pt>
                <c:pt idx="237">
                  <c:v>0.34578166078962502</c:v>
                </c:pt>
                <c:pt idx="238">
                  <c:v>0.35271284034824202</c:v>
                </c:pt>
                <c:pt idx="239">
                  <c:v>0.35538113889931899</c:v>
                </c:pt>
                <c:pt idx="240">
                  <c:v>0.363696660740847</c:v>
                </c:pt>
                <c:pt idx="241">
                  <c:v>0.37450802286268098</c:v>
                </c:pt>
                <c:pt idx="242">
                  <c:v>0.38181048744429302</c:v>
                </c:pt>
                <c:pt idx="243">
                  <c:v>0.38292840163680397</c:v>
                </c:pt>
                <c:pt idx="244">
                  <c:v>0.37126076282996601</c:v>
                </c:pt>
                <c:pt idx="245">
                  <c:v>0.36237064128886798</c:v>
                </c:pt>
                <c:pt idx="246">
                  <c:v>0.359496339927661</c:v>
                </c:pt>
                <c:pt idx="247">
                  <c:v>0.36322430223465801</c:v>
                </c:pt>
                <c:pt idx="248">
                  <c:v>0.35259661642974699</c:v>
                </c:pt>
                <c:pt idx="249">
                  <c:v>0.34930484455174898</c:v>
                </c:pt>
                <c:pt idx="250">
                  <c:v>0.35311159292892702</c:v>
                </c:pt>
                <c:pt idx="251">
                  <c:v>0.36187951885248199</c:v>
                </c:pt>
                <c:pt idx="252">
                  <c:v>0.36613677658614502</c:v>
                </c:pt>
                <c:pt idx="253">
                  <c:v>0.36544117098168399</c:v>
                </c:pt>
                <c:pt idx="254">
                  <c:v>0.350423250584524</c:v>
                </c:pt>
                <c:pt idx="255">
                  <c:v>0.34869523608365</c:v>
                </c:pt>
                <c:pt idx="256">
                  <c:v>0.35272493207187</c:v>
                </c:pt>
                <c:pt idx="257">
                  <c:v>0.35946211176109899</c:v>
                </c:pt>
                <c:pt idx="258">
                  <c:v>0.36372760411098598</c:v>
                </c:pt>
                <c:pt idx="259">
                  <c:v>0.37815095417855699</c:v>
                </c:pt>
                <c:pt idx="260">
                  <c:v>0.39645030428696698</c:v>
                </c:pt>
                <c:pt idx="261">
                  <c:v>0.413987346361533</c:v>
                </c:pt>
                <c:pt idx="262">
                  <c:v>0.43366565661965401</c:v>
                </c:pt>
                <c:pt idx="263">
                  <c:v>0.43851882110986401</c:v>
                </c:pt>
                <c:pt idx="264">
                  <c:v>0.43359085216034199</c:v>
                </c:pt>
                <c:pt idx="265">
                  <c:v>0.43158569221165399</c:v>
                </c:pt>
                <c:pt idx="266">
                  <c:v>0.43929208983566798</c:v>
                </c:pt>
                <c:pt idx="267">
                  <c:v>0.42392098023014002</c:v>
                </c:pt>
                <c:pt idx="268">
                  <c:v>0.43058274271189101</c:v>
                </c:pt>
                <c:pt idx="269">
                  <c:v>0.43612872211633602</c:v>
                </c:pt>
                <c:pt idx="270">
                  <c:v>0.45558572148944099</c:v>
                </c:pt>
                <c:pt idx="271">
                  <c:v>0.45878791212879</c:v>
                </c:pt>
                <c:pt idx="272">
                  <c:v>0.456950082317373</c:v>
                </c:pt>
                <c:pt idx="273">
                  <c:v>0.44654359120176701</c:v>
                </c:pt>
                <c:pt idx="274">
                  <c:v>0.45646216952087498</c:v>
                </c:pt>
                <c:pt idx="275">
                  <c:v>0.455156674117219</c:v>
                </c:pt>
                <c:pt idx="276">
                  <c:v>0.44272710131819998</c:v>
                </c:pt>
                <c:pt idx="277">
                  <c:v>0.42848452361154399</c:v>
                </c:pt>
                <c:pt idx="278">
                  <c:v>0.43798867405987002</c:v>
                </c:pt>
                <c:pt idx="279">
                  <c:v>0.44887930199107701</c:v>
                </c:pt>
                <c:pt idx="280">
                  <c:v>0.44046266607552598</c:v>
                </c:pt>
                <c:pt idx="281">
                  <c:v>0.43335517442650501</c:v>
                </c:pt>
                <c:pt idx="282">
                  <c:v>0.43232432955420702</c:v>
                </c:pt>
                <c:pt idx="283">
                  <c:v>0.444273747706175</c:v>
                </c:pt>
                <c:pt idx="284">
                  <c:v>0.45012651819017002</c:v>
                </c:pt>
                <c:pt idx="285">
                  <c:v>0.44564001417904903</c:v>
                </c:pt>
                <c:pt idx="286">
                  <c:v>0.45259206657935203</c:v>
                </c:pt>
                <c:pt idx="287">
                  <c:v>0.45755474139371799</c:v>
                </c:pt>
                <c:pt idx="288">
                  <c:v>0.47159573642792002</c:v>
                </c:pt>
                <c:pt idx="289">
                  <c:v>0.46517680939498601</c:v>
                </c:pt>
                <c:pt idx="290">
                  <c:v>0.45663899259535001</c:v>
                </c:pt>
                <c:pt idx="291">
                  <c:v>0.44959792139822102</c:v>
                </c:pt>
                <c:pt idx="292">
                  <c:v>0.44917941552755802</c:v>
                </c:pt>
                <c:pt idx="293">
                  <c:v>0.43892106172689599</c:v>
                </c:pt>
                <c:pt idx="294">
                  <c:v>0.443493184918268</c:v>
                </c:pt>
                <c:pt idx="295">
                  <c:v>0.43484233875824002</c:v>
                </c:pt>
                <c:pt idx="296">
                  <c:v>0.43562475721876498</c:v>
                </c:pt>
                <c:pt idx="297">
                  <c:v>0.43392160492552501</c:v>
                </c:pt>
                <c:pt idx="298">
                  <c:v>0.41766249127223298</c:v>
                </c:pt>
                <c:pt idx="299">
                  <c:v>0.40444428228937201</c:v>
                </c:pt>
                <c:pt idx="300">
                  <c:v>0.39707664954786398</c:v>
                </c:pt>
                <c:pt idx="301">
                  <c:v>0.39215192662438703</c:v>
                </c:pt>
                <c:pt idx="302">
                  <c:v>0.39162962711656502</c:v>
                </c:pt>
                <c:pt idx="303">
                  <c:v>0.399065830896493</c:v>
                </c:pt>
                <c:pt idx="304">
                  <c:v>0.39860086562461999</c:v>
                </c:pt>
                <c:pt idx="305">
                  <c:v>0.41561481670011402</c:v>
                </c:pt>
                <c:pt idx="306">
                  <c:v>0.425248483311224</c:v>
                </c:pt>
                <c:pt idx="307">
                  <c:v>0.42832400695148898</c:v>
                </c:pt>
                <c:pt idx="308">
                  <c:v>0.42312384964236599</c:v>
                </c:pt>
                <c:pt idx="309">
                  <c:v>0.42478493600303102</c:v>
                </c:pt>
                <c:pt idx="310">
                  <c:v>0.42439499048408702</c:v>
                </c:pt>
                <c:pt idx="311">
                  <c:v>0.43009225729690398</c:v>
                </c:pt>
                <c:pt idx="312">
                  <c:v>0.43446917797590301</c:v>
                </c:pt>
                <c:pt idx="313">
                  <c:v>0.435403784075717</c:v>
                </c:pt>
                <c:pt idx="314">
                  <c:v>0.43465125418853201</c:v>
                </c:pt>
                <c:pt idx="315">
                  <c:v>0.44541709131962098</c:v>
                </c:pt>
                <c:pt idx="316">
                  <c:v>0.447826049106748</c:v>
                </c:pt>
                <c:pt idx="317">
                  <c:v>0.44007245239276099</c:v>
                </c:pt>
                <c:pt idx="318">
                  <c:v>0.44127527112520598</c:v>
                </c:pt>
                <c:pt idx="319">
                  <c:v>0.43792293178066299</c:v>
                </c:pt>
                <c:pt idx="320">
                  <c:v>0.43931417911867698</c:v>
                </c:pt>
                <c:pt idx="321">
                  <c:v>0.437833353060814</c:v>
                </c:pt>
                <c:pt idx="322">
                  <c:v>0.43674693977929602</c:v>
                </c:pt>
                <c:pt idx="323">
                  <c:v>0.43395783084504203</c:v>
                </c:pt>
                <c:pt idx="324">
                  <c:v>0.43854288970557098</c:v>
                </c:pt>
                <c:pt idx="325">
                  <c:v>0.43375754216479701</c:v>
                </c:pt>
                <c:pt idx="326">
                  <c:v>0.43472288703574802</c:v>
                </c:pt>
                <c:pt idx="327">
                  <c:v>0.42379279282994198</c:v>
                </c:pt>
                <c:pt idx="328">
                  <c:v>0.43821433405151899</c:v>
                </c:pt>
                <c:pt idx="329">
                  <c:v>0.42857188850040201</c:v>
                </c:pt>
                <c:pt idx="330">
                  <c:v>0.42529043405681999</c:v>
                </c:pt>
                <c:pt idx="331">
                  <c:v>0.42131613076956298</c:v>
                </c:pt>
                <c:pt idx="332">
                  <c:v>0.41489844059231101</c:v>
                </c:pt>
                <c:pt idx="333">
                  <c:v>0.41140689069130398</c:v>
                </c:pt>
                <c:pt idx="334">
                  <c:v>0.42163717123316202</c:v>
                </c:pt>
                <c:pt idx="335">
                  <c:v>0.41371735569199097</c:v>
                </c:pt>
                <c:pt idx="336">
                  <c:v>0.42560683982796399</c:v>
                </c:pt>
                <c:pt idx="337">
                  <c:v>0.43113050958501298</c:v>
                </c:pt>
                <c:pt idx="338">
                  <c:v>0.43999525138851298</c:v>
                </c:pt>
                <c:pt idx="339">
                  <c:v>0.44854213412925398</c:v>
                </c:pt>
                <c:pt idx="340">
                  <c:v>0.45240859431581698</c:v>
                </c:pt>
                <c:pt idx="341">
                  <c:v>0.45706090340025801</c:v>
                </c:pt>
                <c:pt idx="342">
                  <c:v>0.45510744062089897</c:v>
                </c:pt>
                <c:pt idx="343">
                  <c:v>0.442631383092016</c:v>
                </c:pt>
                <c:pt idx="344">
                  <c:v>0.43892528604430803</c:v>
                </c:pt>
                <c:pt idx="345">
                  <c:v>0.431353780828724</c:v>
                </c:pt>
                <c:pt idx="346">
                  <c:v>0.42671678279688002</c:v>
                </c:pt>
                <c:pt idx="347">
                  <c:v>0.41820629519657998</c:v>
                </c:pt>
                <c:pt idx="348">
                  <c:v>0.40785756412114899</c:v>
                </c:pt>
                <c:pt idx="349">
                  <c:v>0.39989445811770302</c:v>
                </c:pt>
                <c:pt idx="350">
                  <c:v>0.40606138621608601</c:v>
                </c:pt>
                <c:pt idx="351">
                  <c:v>0.41031891298252998</c:v>
                </c:pt>
                <c:pt idx="352">
                  <c:v>0.41545726098468699</c:v>
                </c:pt>
                <c:pt idx="353">
                  <c:v>0.40995401313461799</c:v>
                </c:pt>
                <c:pt idx="354">
                  <c:v>0.412172387499052</c:v>
                </c:pt>
                <c:pt idx="355">
                  <c:v>0.41729022531283799</c:v>
                </c:pt>
                <c:pt idx="356">
                  <c:v>0.43252252138208203</c:v>
                </c:pt>
                <c:pt idx="357">
                  <c:v>0.45523459457966198</c:v>
                </c:pt>
                <c:pt idx="358">
                  <c:v>0.45814059780274402</c:v>
                </c:pt>
                <c:pt idx="359">
                  <c:v>0.46403824837089602</c:v>
                </c:pt>
                <c:pt idx="360">
                  <c:v>0.48635544667359298</c:v>
                </c:pt>
                <c:pt idx="361">
                  <c:v>0.50888448131869202</c:v>
                </c:pt>
                <c:pt idx="362">
                  <c:v>0.51257978140710203</c:v>
                </c:pt>
                <c:pt idx="363">
                  <c:v>0.51242150545120002</c:v>
                </c:pt>
                <c:pt idx="364">
                  <c:v>0.49586712000277</c:v>
                </c:pt>
                <c:pt idx="365">
                  <c:v>0.50410751219503902</c:v>
                </c:pt>
                <c:pt idx="366">
                  <c:v>0.50790741118899796</c:v>
                </c:pt>
                <c:pt idx="367">
                  <c:v>0.50594536846965799</c:v>
                </c:pt>
                <c:pt idx="368">
                  <c:v>0.49388267978419997</c:v>
                </c:pt>
                <c:pt idx="369">
                  <c:v>0.50075697432023403</c:v>
                </c:pt>
                <c:pt idx="370">
                  <c:v>0.49936620447270402</c:v>
                </c:pt>
                <c:pt idx="371">
                  <c:v>0.49955275366996099</c:v>
                </c:pt>
                <c:pt idx="372">
                  <c:v>0.49267569356489399</c:v>
                </c:pt>
                <c:pt idx="373">
                  <c:v>0.49137378828785</c:v>
                </c:pt>
                <c:pt idx="374">
                  <c:v>0.49452487419066699</c:v>
                </c:pt>
                <c:pt idx="375">
                  <c:v>0.49591762997372901</c:v>
                </c:pt>
                <c:pt idx="376">
                  <c:v>0.49327792878948201</c:v>
                </c:pt>
                <c:pt idx="377">
                  <c:v>0.49588167152180201</c:v>
                </c:pt>
                <c:pt idx="378">
                  <c:v>0.50816919590773302</c:v>
                </c:pt>
                <c:pt idx="379">
                  <c:v>0.50902832148848698</c:v>
                </c:pt>
                <c:pt idx="380">
                  <c:v>0.50955017932136304</c:v>
                </c:pt>
                <c:pt idx="381">
                  <c:v>0.50672384342002297</c:v>
                </c:pt>
                <c:pt idx="382">
                  <c:v>0.50951350925628003</c:v>
                </c:pt>
                <c:pt idx="383">
                  <c:v>0.51202220933298803</c:v>
                </c:pt>
                <c:pt idx="384">
                  <c:v>0.51430691759441305</c:v>
                </c:pt>
                <c:pt idx="385">
                  <c:v>0.50448324646470299</c:v>
                </c:pt>
                <c:pt idx="386">
                  <c:v>0.50507588741147202</c:v>
                </c:pt>
                <c:pt idx="387">
                  <c:v>0.496639159671657</c:v>
                </c:pt>
                <c:pt idx="388">
                  <c:v>0.484125423629791</c:v>
                </c:pt>
                <c:pt idx="389">
                  <c:v>0.474900227097247</c:v>
                </c:pt>
                <c:pt idx="390">
                  <c:v>0.479326782825511</c:v>
                </c:pt>
                <c:pt idx="391">
                  <c:v>0.47850083638413998</c:v>
                </c:pt>
                <c:pt idx="392">
                  <c:v>0.47562864372295999</c:v>
                </c:pt>
                <c:pt idx="393">
                  <c:v>0.476806258264936</c:v>
                </c:pt>
                <c:pt idx="394">
                  <c:v>0.48195253692494999</c:v>
                </c:pt>
                <c:pt idx="395">
                  <c:v>0.49136474250370199</c:v>
                </c:pt>
                <c:pt idx="396">
                  <c:v>0.49766861236772097</c:v>
                </c:pt>
                <c:pt idx="397">
                  <c:v>0.49071141290862003</c:v>
                </c:pt>
                <c:pt idx="398">
                  <c:v>0.49077784682453401</c:v>
                </c:pt>
                <c:pt idx="399">
                  <c:v>0.498330152973466</c:v>
                </c:pt>
                <c:pt idx="400">
                  <c:v>0.49567430941554702</c:v>
                </c:pt>
                <c:pt idx="401">
                  <c:v>0.49334342605637799</c:v>
                </c:pt>
                <c:pt idx="402">
                  <c:v>0.48748708386779499</c:v>
                </c:pt>
                <c:pt idx="403">
                  <c:v>0.48194230047104503</c:v>
                </c:pt>
                <c:pt idx="404">
                  <c:v>0.47321399949787402</c:v>
                </c:pt>
                <c:pt idx="405">
                  <c:v>0.46831714792864598</c:v>
                </c:pt>
                <c:pt idx="406">
                  <c:v>0.45904382099797197</c:v>
                </c:pt>
                <c:pt idx="407">
                  <c:v>0.45891037104642901</c:v>
                </c:pt>
                <c:pt idx="408">
                  <c:v>0.46507395475962299</c:v>
                </c:pt>
                <c:pt idx="409">
                  <c:v>0.46942044319255199</c:v>
                </c:pt>
                <c:pt idx="410">
                  <c:v>0.472531364562159</c:v>
                </c:pt>
                <c:pt idx="411">
                  <c:v>0.48086583527880999</c:v>
                </c:pt>
                <c:pt idx="412">
                  <c:v>0.48481605968421798</c:v>
                </c:pt>
                <c:pt idx="413">
                  <c:v>0.490133822722913</c:v>
                </c:pt>
                <c:pt idx="414">
                  <c:v>0.49133431235542202</c:v>
                </c:pt>
                <c:pt idx="415">
                  <c:v>0.48620261727235298</c:v>
                </c:pt>
                <c:pt idx="416">
                  <c:v>0.482953087562353</c:v>
                </c:pt>
                <c:pt idx="417">
                  <c:v>0.47959012538949403</c:v>
                </c:pt>
                <c:pt idx="418">
                  <c:v>0.48381391858558898</c:v>
                </c:pt>
                <c:pt idx="419">
                  <c:v>0.47588207793862802</c:v>
                </c:pt>
                <c:pt idx="420">
                  <c:v>0.46905467711149601</c:v>
                </c:pt>
                <c:pt idx="421">
                  <c:v>0.473985259704229</c:v>
                </c:pt>
                <c:pt idx="422">
                  <c:v>0.47368917773234398</c:v>
                </c:pt>
                <c:pt idx="423">
                  <c:v>0.474563653648161</c:v>
                </c:pt>
                <c:pt idx="424">
                  <c:v>0.48168088622841798</c:v>
                </c:pt>
                <c:pt idx="425">
                  <c:v>0.47600116937971598</c:v>
                </c:pt>
                <c:pt idx="426">
                  <c:v>0.48028317748112298</c:v>
                </c:pt>
                <c:pt idx="427">
                  <c:v>0.48924161767194102</c:v>
                </c:pt>
                <c:pt idx="428">
                  <c:v>0.47516490556519397</c:v>
                </c:pt>
                <c:pt idx="429">
                  <c:v>0.47695903303843001</c:v>
                </c:pt>
                <c:pt idx="430">
                  <c:v>0.47607225173293499</c:v>
                </c:pt>
                <c:pt idx="431">
                  <c:v>0.48851304591190797</c:v>
                </c:pt>
                <c:pt idx="432">
                  <c:v>0.49692483479384197</c:v>
                </c:pt>
                <c:pt idx="433">
                  <c:v>0.50194924530252205</c:v>
                </c:pt>
                <c:pt idx="434">
                  <c:v>0.50186662527458104</c:v>
                </c:pt>
                <c:pt idx="435">
                  <c:v>0.51871251767958504</c:v>
                </c:pt>
                <c:pt idx="436">
                  <c:v>0.52825495097480202</c:v>
                </c:pt>
                <c:pt idx="437">
                  <c:v>0.535953620361594</c:v>
                </c:pt>
                <c:pt idx="438">
                  <c:v>0.52238189999190898</c:v>
                </c:pt>
                <c:pt idx="439">
                  <c:v>0.51544803774529802</c:v>
                </c:pt>
                <c:pt idx="440">
                  <c:v>0.51588580364327996</c:v>
                </c:pt>
                <c:pt idx="441">
                  <c:v>0.52013517411288501</c:v>
                </c:pt>
                <c:pt idx="442">
                  <c:v>0.51784809647401298</c:v>
                </c:pt>
                <c:pt idx="443">
                  <c:v>0.51660706125179301</c:v>
                </c:pt>
                <c:pt idx="444">
                  <c:v>0.51952432292623296</c:v>
                </c:pt>
                <c:pt idx="445">
                  <c:v>0.528181035055729</c:v>
                </c:pt>
                <c:pt idx="446">
                  <c:v>0.54025749232157105</c:v>
                </c:pt>
                <c:pt idx="447">
                  <c:v>0.547936739868078</c:v>
                </c:pt>
                <c:pt idx="448">
                  <c:v>0.56322049953503395</c:v>
                </c:pt>
                <c:pt idx="449">
                  <c:v>0.57766567447972195</c:v>
                </c:pt>
                <c:pt idx="450">
                  <c:v>0.58321677035407604</c:v>
                </c:pt>
                <c:pt idx="451">
                  <c:v>0.58502883219591795</c:v>
                </c:pt>
                <c:pt idx="452">
                  <c:v>0.59220887522882504</c:v>
                </c:pt>
                <c:pt idx="453">
                  <c:v>0.59691559538402805</c:v>
                </c:pt>
                <c:pt idx="454">
                  <c:v>0.60291408719130302</c:v>
                </c:pt>
                <c:pt idx="455">
                  <c:v>0.58430582261711494</c:v>
                </c:pt>
                <c:pt idx="456">
                  <c:v>0.57710634236297698</c:v>
                </c:pt>
                <c:pt idx="457">
                  <c:v>0.57554980624301499</c:v>
                </c:pt>
                <c:pt idx="458">
                  <c:v>0.57995737236723599</c:v>
                </c:pt>
                <c:pt idx="459">
                  <c:v>0.58269485185247205</c:v>
                </c:pt>
                <c:pt idx="460">
                  <c:v>0.57036140356251597</c:v>
                </c:pt>
                <c:pt idx="461">
                  <c:v>0.56671331482452103</c:v>
                </c:pt>
                <c:pt idx="462">
                  <c:v>0.56608520004687901</c:v>
                </c:pt>
                <c:pt idx="463">
                  <c:v>0.55371961066548503</c:v>
                </c:pt>
                <c:pt idx="464">
                  <c:v>0.540816984223353</c:v>
                </c:pt>
                <c:pt idx="465">
                  <c:v>0.53871595254376103</c:v>
                </c:pt>
                <c:pt idx="466">
                  <c:v>0.542504758941459</c:v>
                </c:pt>
                <c:pt idx="467">
                  <c:v>0.54786504276411596</c:v>
                </c:pt>
                <c:pt idx="468">
                  <c:v>0.53932885607157499</c:v>
                </c:pt>
                <c:pt idx="469">
                  <c:v>0.54720599801243497</c:v>
                </c:pt>
                <c:pt idx="470">
                  <c:v>0.55757028965473598</c:v>
                </c:pt>
                <c:pt idx="471">
                  <c:v>0.56655215756046495</c:v>
                </c:pt>
                <c:pt idx="472">
                  <c:v>0.55842077771828302</c:v>
                </c:pt>
                <c:pt idx="473">
                  <c:v>0.53599532029716501</c:v>
                </c:pt>
                <c:pt idx="474">
                  <c:v>0.52930528720970604</c:v>
                </c:pt>
                <c:pt idx="475">
                  <c:v>0.53712355067975404</c:v>
                </c:pt>
                <c:pt idx="476">
                  <c:v>0.54477623131188702</c:v>
                </c:pt>
                <c:pt idx="477">
                  <c:v>0.547360663682534</c:v>
                </c:pt>
                <c:pt idx="478">
                  <c:v>0.54571522574999198</c:v>
                </c:pt>
                <c:pt idx="479">
                  <c:v>0.561146030807817</c:v>
                </c:pt>
                <c:pt idx="480">
                  <c:v>0.54598981064116203</c:v>
                </c:pt>
                <c:pt idx="481">
                  <c:v>0.54677914752522505</c:v>
                </c:pt>
                <c:pt idx="482">
                  <c:v>0.53444190721531104</c:v>
                </c:pt>
                <c:pt idx="483">
                  <c:v>0.52089641497883699</c:v>
                </c:pt>
                <c:pt idx="484">
                  <c:v>0.51554764437109502</c:v>
                </c:pt>
                <c:pt idx="485">
                  <c:v>0.51833780052032596</c:v>
                </c:pt>
                <c:pt idx="486">
                  <c:v>0.50015861987017696</c:v>
                </c:pt>
                <c:pt idx="487">
                  <c:v>0.52229399697171397</c:v>
                </c:pt>
                <c:pt idx="488">
                  <c:v>0.522264877511189</c:v>
                </c:pt>
                <c:pt idx="489">
                  <c:v>0.53756371742199305</c:v>
                </c:pt>
                <c:pt idx="490">
                  <c:v>0.54762418974614602</c:v>
                </c:pt>
                <c:pt idx="491">
                  <c:v>0.54879339207500999</c:v>
                </c:pt>
                <c:pt idx="492">
                  <c:v>0.55826237175197502</c:v>
                </c:pt>
                <c:pt idx="493">
                  <c:v>0.56648731534325603</c:v>
                </c:pt>
                <c:pt idx="494">
                  <c:v>0.57400055902730396</c:v>
                </c:pt>
                <c:pt idx="495">
                  <c:v>0.58037608128500595</c:v>
                </c:pt>
                <c:pt idx="496">
                  <c:v>0.57760524694409798</c:v>
                </c:pt>
                <c:pt idx="497">
                  <c:v>0.57263279100777698</c:v>
                </c:pt>
                <c:pt idx="498">
                  <c:v>0.56533446883231697</c:v>
                </c:pt>
                <c:pt idx="499">
                  <c:v>0.56274922367296998</c:v>
                </c:pt>
                <c:pt idx="500">
                  <c:v>0.566932053796802</c:v>
                </c:pt>
                <c:pt idx="501">
                  <c:v>0.56787538142767902</c:v>
                </c:pt>
                <c:pt idx="502">
                  <c:v>0.56663210461900804</c:v>
                </c:pt>
                <c:pt idx="503">
                  <c:v>0.56684090889233396</c:v>
                </c:pt>
                <c:pt idx="504">
                  <c:v>0.56896662453222102</c:v>
                </c:pt>
                <c:pt idx="505">
                  <c:v>0.57608639258141803</c:v>
                </c:pt>
                <c:pt idx="506">
                  <c:v>0.56328709398809096</c:v>
                </c:pt>
                <c:pt idx="507">
                  <c:v>0.55166322816311697</c:v>
                </c:pt>
                <c:pt idx="508">
                  <c:v>0.54116163019100205</c:v>
                </c:pt>
                <c:pt idx="509">
                  <c:v>0.54535350007755501</c:v>
                </c:pt>
                <c:pt idx="510">
                  <c:v>0.53018025016981596</c:v>
                </c:pt>
                <c:pt idx="511">
                  <c:v>0.51295891601974197</c:v>
                </c:pt>
                <c:pt idx="512">
                  <c:v>0.50165851394059302</c:v>
                </c:pt>
                <c:pt idx="513">
                  <c:v>0.494389977971193</c:v>
                </c:pt>
                <c:pt idx="514">
                  <c:v>0.49150908075058303</c:v>
                </c:pt>
                <c:pt idx="515">
                  <c:v>0.48331327958086101</c:v>
                </c:pt>
                <c:pt idx="516">
                  <c:v>0.46564761936234</c:v>
                </c:pt>
                <c:pt idx="517">
                  <c:v>0.46929206795888401</c:v>
                </c:pt>
                <c:pt idx="518">
                  <c:v>0.47273247391203299</c:v>
                </c:pt>
                <c:pt idx="519">
                  <c:v>0.47337688380789</c:v>
                </c:pt>
                <c:pt idx="520">
                  <c:v>0.47723400524573001</c:v>
                </c:pt>
                <c:pt idx="521">
                  <c:v>0.47240510981890099</c:v>
                </c:pt>
                <c:pt idx="522">
                  <c:v>0.479240956281899</c:v>
                </c:pt>
                <c:pt idx="523">
                  <c:v>0.48106439254771399</c:v>
                </c:pt>
                <c:pt idx="524">
                  <c:v>0.47846301116287798</c:v>
                </c:pt>
                <c:pt idx="525">
                  <c:v>0.48461600880261402</c:v>
                </c:pt>
                <c:pt idx="526">
                  <c:v>0.48563520302164997</c:v>
                </c:pt>
                <c:pt idx="527">
                  <c:v>0.48209736399021502</c:v>
                </c:pt>
                <c:pt idx="528">
                  <c:v>0.48499415971844001</c:v>
                </c:pt>
                <c:pt idx="529">
                  <c:v>0.47960595773690701</c:v>
                </c:pt>
                <c:pt idx="530">
                  <c:v>0.47632772913875898</c:v>
                </c:pt>
                <c:pt idx="531">
                  <c:v>0.473787580448152</c:v>
                </c:pt>
                <c:pt idx="532">
                  <c:v>0.46934208992190701</c:v>
                </c:pt>
                <c:pt idx="533">
                  <c:v>0.47537423239868098</c:v>
                </c:pt>
                <c:pt idx="534">
                  <c:v>0.47990719179734898</c:v>
                </c:pt>
                <c:pt idx="535">
                  <c:v>0.48255977674927197</c:v>
                </c:pt>
                <c:pt idx="536">
                  <c:v>0.48463772699415802</c:v>
                </c:pt>
                <c:pt idx="537">
                  <c:v>0.48947338182816802</c:v>
                </c:pt>
                <c:pt idx="538">
                  <c:v>0.494076585025851</c:v>
                </c:pt>
                <c:pt idx="539">
                  <c:v>0.50933877426950003</c:v>
                </c:pt>
                <c:pt idx="540">
                  <c:v>0.48793980097832601</c:v>
                </c:pt>
                <c:pt idx="541">
                  <c:v>0.49615695406126797</c:v>
                </c:pt>
                <c:pt idx="542">
                  <c:v>0.50373385045735897</c:v>
                </c:pt>
                <c:pt idx="543">
                  <c:v>0.50959630266433997</c:v>
                </c:pt>
                <c:pt idx="544">
                  <c:v>0.51233123386518298</c:v>
                </c:pt>
                <c:pt idx="545">
                  <c:v>0.51397592560851701</c:v>
                </c:pt>
                <c:pt idx="546">
                  <c:v>0.50699904615875102</c:v>
                </c:pt>
                <c:pt idx="547">
                  <c:v>0.53066961663086898</c:v>
                </c:pt>
                <c:pt idx="548">
                  <c:v>0.52964259294091298</c:v>
                </c:pt>
                <c:pt idx="549">
                  <c:v>0.52284213433897897</c:v>
                </c:pt>
                <c:pt idx="550">
                  <c:v>0.51570605000599701</c:v>
                </c:pt>
                <c:pt idx="551">
                  <c:v>0.52140314729748105</c:v>
                </c:pt>
                <c:pt idx="552">
                  <c:v>0.52418839234247805</c:v>
                </c:pt>
                <c:pt idx="553">
                  <c:v>0.51879471595047799</c:v>
                </c:pt>
                <c:pt idx="554">
                  <c:v>0.52895388233990603</c:v>
                </c:pt>
                <c:pt idx="555">
                  <c:v>0.51773191149473197</c:v>
                </c:pt>
                <c:pt idx="556">
                  <c:v>0.52378971293537202</c:v>
                </c:pt>
                <c:pt idx="557">
                  <c:v>0.529107355527354</c:v>
                </c:pt>
                <c:pt idx="558">
                  <c:v>0.53184668418092695</c:v>
                </c:pt>
                <c:pt idx="559">
                  <c:v>0.538300504891842</c:v>
                </c:pt>
                <c:pt idx="560">
                  <c:v>0.54153600583646999</c:v>
                </c:pt>
                <c:pt idx="561">
                  <c:v>0.52364816725313801</c:v>
                </c:pt>
                <c:pt idx="562">
                  <c:v>0.53365751945415996</c:v>
                </c:pt>
                <c:pt idx="563">
                  <c:v>0.53404147465117502</c:v>
                </c:pt>
                <c:pt idx="564">
                  <c:v>0.53259430180399503</c:v>
                </c:pt>
                <c:pt idx="565">
                  <c:v>0.52708091811387503</c:v>
                </c:pt>
                <c:pt idx="566">
                  <c:v>0.51749291698496702</c:v>
                </c:pt>
                <c:pt idx="567">
                  <c:v>0.51214906496291102</c:v>
                </c:pt>
                <c:pt idx="568">
                  <c:v>0.51329176462375303</c:v>
                </c:pt>
                <c:pt idx="569">
                  <c:v>0.51101675692692194</c:v>
                </c:pt>
                <c:pt idx="570">
                  <c:v>0.50230859318194199</c:v>
                </c:pt>
                <c:pt idx="571">
                  <c:v>0.50816068986457497</c:v>
                </c:pt>
                <c:pt idx="572">
                  <c:v>0.51375295266835597</c:v>
                </c:pt>
                <c:pt idx="573">
                  <c:v>0.520569142427038</c:v>
                </c:pt>
                <c:pt idx="574">
                  <c:v>0.52626264273706502</c:v>
                </c:pt>
                <c:pt idx="575">
                  <c:v>0.52842698683408795</c:v>
                </c:pt>
                <c:pt idx="576">
                  <c:v>0.52562153347703999</c:v>
                </c:pt>
                <c:pt idx="577">
                  <c:v>0.53203444328230598</c:v>
                </c:pt>
                <c:pt idx="578">
                  <c:v>0.52994963315898402</c:v>
                </c:pt>
                <c:pt idx="579">
                  <c:v>0.53047390880994805</c:v>
                </c:pt>
                <c:pt idx="580">
                  <c:v>0.52176219417509795</c:v>
                </c:pt>
                <c:pt idx="581">
                  <c:v>0.51206763187304905</c:v>
                </c:pt>
                <c:pt idx="582">
                  <c:v>0.51669909499780997</c:v>
                </c:pt>
                <c:pt idx="583">
                  <c:v>0.51677626097428597</c:v>
                </c:pt>
                <c:pt idx="584">
                  <c:v>0.51173172139241596</c:v>
                </c:pt>
                <c:pt idx="585">
                  <c:v>0.50507197866637299</c:v>
                </c:pt>
                <c:pt idx="586">
                  <c:v>0.49628250516549</c:v>
                </c:pt>
                <c:pt idx="587">
                  <c:v>0.49533966627695503</c:v>
                </c:pt>
                <c:pt idx="588">
                  <c:v>0.49966212006356497</c:v>
                </c:pt>
                <c:pt idx="589">
                  <c:v>0.49121297553396798</c:v>
                </c:pt>
                <c:pt idx="590">
                  <c:v>0.48110793100551502</c:v>
                </c:pt>
                <c:pt idx="591">
                  <c:v>0.48398929842164301</c:v>
                </c:pt>
                <c:pt idx="592">
                  <c:v>0.48056322697401799</c:v>
                </c:pt>
                <c:pt idx="593">
                  <c:v>0.481986265257073</c:v>
                </c:pt>
                <c:pt idx="594">
                  <c:v>0.48680667392674898</c:v>
                </c:pt>
                <c:pt idx="595">
                  <c:v>0.48594060946909101</c:v>
                </c:pt>
                <c:pt idx="596">
                  <c:v>0.492920839290373</c:v>
                </c:pt>
                <c:pt idx="597">
                  <c:v>0.50322049206922004</c:v>
                </c:pt>
                <c:pt idx="598">
                  <c:v>0.49584036052330099</c:v>
                </c:pt>
                <c:pt idx="599">
                  <c:v>0.50319006320887605</c:v>
                </c:pt>
                <c:pt idx="600">
                  <c:v>0.49884065613922601</c:v>
                </c:pt>
                <c:pt idx="601">
                  <c:v>0.49427882387688399</c:v>
                </c:pt>
                <c:pt idx="602">
                  <c:v>0.51677117546816298</c:v>
                </c:pt>
                <c:pt idx="603">
                  <c:v>0.52744951029278198</c:v>
                </c:pt>
                <c:pt idx="604">
                  <c:v>0.53701445800740599</c:v>
                </c:pt>
                <c:pt idx="605">
                  <c:v>0.54952299964360896</c:v>
                </c:pt>
                <c:pt idx="606">
                  <c:v>0.55448076970807303</c:v>
                </c:pt>
                <c:pt idx="607">
                  <c:v>0.56058389914794604</c:v>
                </c:pt>
                <c:pt idx="608">
                  <c:v>0.562863959781435</c:v>
                </c:pt>
                <c:pt idx="609">
                  <c:v>0.53929730784448304</c:v>
                </c:pt>
                <c:pt idx="610">
                  <c:v>0.52680280286330305</c:v>
                </c:pt>
                <c:pt idx="611">
                  <c:v>0.51622423603796697</c:v>
                </c:pt>
                <c:pt idx="612">
                  <c:v>0.52205796755110001</c:v>
                </c:pt>
                <c:pt idx="613">
                  <c:v>0.51414103728999605</c:v>
                </c:pt>
                <c:pt idx="614">
                  <c:v>0.51061810557855203</c:v>
                </c:pt>
                <c:pt idx="615">
                  <c:v>0.50886417159671005</c:v>
                </c:pt>
                <c:pt idx="616">
                  <c:v>0.50710016753462805</c:v>
                </c:pt>
                <c:pt idx="617">
                  <c:v>0.50411240770305699</c:v>
                </c:pt>
                <c:pt idx="618">
                  <c:v>0.51351990894235</c:v>
                </c:pt>
                <c:pt idx="619">
                  <c:v>0.49708611640767197</c:v>
                </c:pt>
                <c:pt idx="620">
                  <c:v>0.49244610659508697</c:v>
                </c:pt>
                <c:pt idx="621">
                  <c:v>0.50301347588718004</c:v>
                </c:pt>
                <c:pt idx="622">
                  <c:v>0.52295022518634804</c:v>
                </c:pt>
                <c:pt idx="623">
                  <c:v>0.55405027052338895</c:v>
                </c:pt>
                <c:pt idx="624">
                  <c:v>0.55642963009939805</c:v>
                </c:pt>
                <c:pt idx="625">
                  <c:v>0.54442757464334401</c:v>
                </c:pt>
                <c:pt idx="626">
                  <c:v>0.56745044072920803</c:v>
                </c:pt>
                <c:pt idx="627">
                  <c:v>0.59163483016006102</c:v>
                </c:pt>
                <c:pt idx="628">
                  <c:v>0.59473782181722401</c:v>
                </c:pt>
                <c:pt idx="629">
                  <c:v>0.60115478130227795</c:v>
                </c:pt>
                <c:pt idx="630">
                  <c:v>0.59337420222070603</c:v>
                </c:pt>
                <c:pt idx="631">
                  <c:v>0.61247924576000301</c:v>
                </c:pt>
                <c:pt idx="632">
                  <c:v>0.63805393277927402</c:v>
                </c:pt>
                <c:pt idx="633">
                  <c:v>0.63987165583667405</c:v>
                </c:pt>
                <c:pt idx="634">
                  <c:v>0.62823896539036095</c:v>
                </c:pt>
                <c:pt idx="635">
                  <c:v>0.62910822638025798</c:v>
                </c:pt>
                <c:pt idx="636">
                  <c:v>0.62112757361084303</c:v>
                </c:pt>
                <c:pt idx="637">
                  <c:v>0.62281064697164501</c:v>
                </c:pt>
                <c:pt idx="638">
                  <c:v>0.61553443448038503</c:v>
                </c:pt>
                <c:pt idx="639">
                  <c:v>0.60531019654902096</c:v>
                </c:pt>
                <c:pt idx="640">
                  <c:v>0.60330081914629397</c:v>
                </c:pt>
                <c:pt idx="641">
                  <c:v>0.62785191570895604</c:v>
                </c:pt>
                <c:pt idx="642">
                  <c:v>0.63695658903235197</c:v>
                </c:pt>
                <c:pt idx="643">
                  <c:v>0.64671160455826704</c:v>
                </c:pt>
                <c:pt idx="644">
                  <c:v>0.63456594125649801</c:v>
                </c:pt>
                <c:pt idx="645">
                  <c:v>0.63455664069505702</c:v>
                </c:pt>
                <c:pt idx="646">
                  <c:v>0.63971935848827699</c:v>
                </c:pt>
                <c:pt idx="647">
                  <c:v>0.65021994558375995</c:v>
                </c:pt>
                <c:pt idx="648">
                  <c:v>0.63499103307666505</c:v>
                </c:pt>
                <c:pt idx="649">
                  <c:v>0.62551876809570695</c:v>
                </c:pt>
                <c:pt idx="650">
                  <c:v>0.61018062360189296</c:v>
                </c:pt>
                <c:pt idx="651">
                  <c:v>0.62551550081112495</c:v>
                </c:pt>
                <c:pt idx="652">
                  <c:v>0.62194657079101101</c:v>
                </c:pt>
                <c:pt idx="653">
                  <c:v>0.61717906905992803</c:v>
                </c:pt>
                <c:pt idx="654">
                  <c:v>0.60945125920447496</c:v>
                </c:pt>
                <c:pt idx="655">
                  <c:v>0.61513681170171097</c:v>
                </c:pt>
                <c:pt idx="656">
                  <c:v>0.61930122392637399</c:v>
                </c:pt>
                <c:pt idx="657">
                  <c:v>0.62180676594265505</c:v>
                </c:pt>
                <c:pt idx="658">
                  <c:v>0.61776576909524195</c:v>
                </c:pt>
                <c:pt idx="659">
                  <c:v>0.63317010472927104</c:v>
                </c:pt>
                <c:pt idx="660">
                  <c:v>0.63945123159666895</c:v>
                </c:pt>
                <c:pt idx="661">
                  <c:v>0.63397375715995996</c:v>
                </c:pt>
                <c:pt idx="662">
                  <c:v>0.62115700517036898</c:v>
                </c:pt>
                <c:pt idx="663">
                  <c:v>0.61697106900205601</c:v>
                </c:pt>
                <c:pt idx="664">
                  <c:v>0.61777825264220798</c:v>
                </c:pt>
                <c:pt idx="665">
                  <c:v>0.61357752930680198</c:v>
                </c:pt>
                <c:pt idx="666">
                  <c:v>0.60949313190374799</c:v>
                </c:pt>
                <c:pt idx="667">
                  <c:v>0.60454789176891199</c:v>
                </c:pt>
                <c:pt idx="668">
                  <c:v>0.607626942703412</c:v>
                </c:pt>
                <c:pt idx="669">
                  <c:v>0.62184313729610896</c:v>
                </c:pt>
                <c:pt idx="670">
                  <c:v>0.63241575981482101</c:v>
                </c:pt>
                <c:pt idx="671">
                  <c:v>0.63498631008490303</c:v>
                </c:pt>
                <c:pt idx="672">
                  <c:v>0.63751841637151996</c:v>
                </c:pt>
                <c:pt idx="673">
                  <c:v>0.622431354839729</c:v>
                </c:pt>
                <c:pt idx="674">
                  <c:v>0.62608869189410599</c:v>
                </c:pt>
                <c:pt idx="675">
                  <c:v>0.62782753612701703</c:v>
                </c:pt>
                <c:pt idx="676">
                  <c:v>0.62928451406039798</c:v>
                </c:pt>
                <c:pt idx="677">
                  <c:v>0.62510036840938499</c:v>
                </c:pt>
                <c:pt idx="678">
                  <c:v>0.62845074111868604</c:v>
                </c:pt>
                <c:pt idx="679">
                  <c:v>0.62457547947056802</c:v>
                </c:pt>
                <c:pt idx="680">
                  <c:v>0.64347916229034097</c:v>
                </c:pt>
                <c:pt idx="681">
                  <c:v>0.65173902959667795</c:v>
                </c:pt>
                <c:pt idx="682">
                  <c:v>0.64635371202599401</c:v>
                </c:pt>
                <c:pt idx="683">
                  <c:v>0.63085151168076303</c:v>
                </c:pt>
                <c:pt idx="684">
                  <c:v>0.62803570864809999</c:v>
                </c:pt>
                <c:pt idx="685">
                  <c:v>0.62587109680477004</c:v>
                </c:pt>
                <c:pt idx="686">
                  <c:v>0.63016444264236704</c:v>
                </c:pt>
                <c:pt idx="687">
                  <c:v>0.62699682146243996</c:v>
                </c:pt>
                <c:pt idx="688">
                  <c:v>0.619429395872511</c:v>
                </c:pt>
                <c:pt idx="689">
                  <c:v>0.62709906715944996</c:v>
                </c:pt>
                <c:pt idx="690">
                  <c:v>0.63627191288739404</c:v>
                </c:pt>
                <c:pt idx="691">
                  <c:v>0.63596238300776098</c:v>
                </c:pt>
                <c:pt idx="692">
                  <c:v>0.63501852843569695</c:v>
                </c:pt>
                <c:pt idx="693">
                  <c:v>0.64677928644859894</c:v>
                </c:pt>
                <c:pt idx="694">
                  <c:v>0.64484496709251005</c:v>
                </c:pt>
                <c:pt idx="695">
                  <c:v>0.65176812980205001</c:v>
                </c:pt>
                <c:pt idx="696">
                  <c:v>0.64548510810689597</c:v>
                </c:pt>
                <c:pt idx="697">
                  <c:v>0.64525885789183901</c:v>
                </c:pt>
                <c:pt idx="698">
                  <c:v>0.64521450934371305</c:v>
                </c:pt>
                <c:pt idx="699">
                  <c:v>0.64632139207471595</c:v>
                </c:pt>
                <c:pt idx="700">
                  <c:v>0.63654079343283898</c:v>
                </c:pt>
                <c:pt idx="701">
                  <c:v>0.63925958996040799</c:v>
                </c:pt>
                <c:pt idx="702">
                  <c:v>0.62998656465268699</c:v>
                </c:pt>
                <c:pt idx="703">
                  <c:v>0.63520874196089006</c:v>
                </c:pt>
                <c:pt idx="704">
                  <c:v>0.63293172354401095</c:v>
                </c:pt>
                <c:pt idx="705">
                  <c:v>0.63900227941556897</c:v>
                </c:pt>
                <c:pt idx="706">
                  <c:v>0.63776681151304004</c:v>
                </c:pt>
                <c:pt idx="707">
                  <c:v>0.64326830994025297</c:v>
                </c:pt>
                <c:pt idx="708">
                  <c:v>0.63706480811909505</c:v>
                </c:pt>
                <c:pt idx="709">
                  <c:v>0.64725932649574103</c:v>
                </c:pt>
                <c:pt idx="710">
                  <c:v>0.64560412454642202</c:v>
                </c:pt>
                <c:pt idx="711">
                  <c:v>0.66837696785249101</c:v>
                </c:pt>
                <c:pt idx="712">
                  <c:v>0.67556594978616702</c:v>
                </c:pt>
                <c:pt idx="713">
                  <c:v>0.68801951723656896</c:v>
                </c:pt>
                <c:pt idx="714">
                  <c:v>0.68371222598498205</c:v>
                </c:pt>
                <c:pt idx="715">
                  <c:v>0.68644380548594597</c:v>
                </c:pt>
                <c:pt idx="716">
                  <c:v>0.68332111195039202</c:v>
                </c:pt>
                <c:pt idx="717">
                  <c:v>0.68057336482156405</c:v>
                </c:pt>
                <c:pt idx="718">
                  <c:v>0.65453065736764404</c:v>
                </c:pt>
                <c:pt idx="719">
                  <c:v>0.64147636695974797</c:v>
                </c:pt>
                <c:pt idx="720">
                  <c:v>0.62923964322814196</c:v>
                </c:pt>
                <c:pt idx="721">
                  <c:v>0.62961695322967703</c:v>
                </c:pt>
                <c:pt idx="722">
                  <c:v>0.63196315712587703</c:v>
                </c:pt>
                <c:pt idx="723">
                  <c:v>0.633271933734876</c:v>
                </c:pt>
                <c:pt idx="724">
                  <c:v>0.65496006837354004</c:v>
                </c:pt>
                <c:pt idx="725">
                  <c:v>0.67336440939952003</c:v>
                </c:pt>
                <c:pt idx="726">
                  <c:v>0.67797733580877395</c:v>
                </c:pt>
                <c:pt idx="727">
                  <c:v>0.68209701394731803</c:v>
                </c:pt>
                <c:pt idx="728">
                  <c:v>0.68385257646059305</c:v>
                </c:pt>
                <c:pt idx="729">
                  <c:v>0.68481841775805696</c:v>
                </c:pt>
                <c:pt idx="730">
                  <c:v>0.67120968086561705</c:v>
                </c:pt>
                <c:pt idx="731">
                  <c:v>0.65218807702618198</c:v>
                </c:pt>
                <c:pt idx="732">
                  <c:v>0.65122880643478998</c:v>
                </c:pt>
                <c:pt idx="733">
                  <c:v>0.66160131159138902</c:v>
                </c:pt>
                <c:pt idx="734">
                  <c:v>0.66765166094819695</c:v>
                </c:pt>
                <c:pt idx="735">
                  <c:v>0.668634347128646</c:v>
                </c:pt>
                <c:pt idx="736">
                  <c:v>0.68295513227451699</c:v>
                </c:pt>
                <c:pt idx="737">
                  <c:v>0.71220856221920603</c:v>
                </c:pt>
                <c:pt idx="738">
                  <c:v>0.71983595993735505</c:v>
                </c:pt>
                <c:pt idx="739">
                  <c:v>0.70318811183549002</c:v>
                </c:pt>
                <c:pt idx="740">
                  <c:v>0.69658829812827905</c:v>
                </c:pt>
                <c:pt idx="741">
                  <c:v>0.69628779298173604</c:v>
                </c:pt>
                <c:pt idx="742">
                  <c:v>0.69501478565341002</c:v>
                </c:pt>
                <c:pt idx="743">
                  <c:v>0.67734875092457103</c:v>
                </c:pt>
                <c:pt idx="744">
                  <c:v>0.66272924533502997</c:v>
                </c:pt>
                <c:pt idx="745">
                  <c:v>0.66293894659234698</c:v>
                </c:pt>
                <c:pt idx="746">
                  <c:v>0.68046868832847496</c:v>
                </c:pt>
                <c:pt idx="747">
                  <c:v>0.68452660681798405</c:v>
                </c:pt>
                <c:pt idx="748">
                  <c:v>0.680282147154047</c:v>
                </c:pt>
                <c:pt idx="749">
                  <c:v>0.68120657768500603</c:v>
                </c:pt>
                <c:pt idx="750">
                  <c:v>0.68452961298313397</c:v>
                </c:pt>
                <c:pt idx="751">
                  <c:v>0.67303960223595904</c:v>
                </c:pt>
                <c:pt idx="752">
                  <c:v>0.66320921512764996</c:v>
                </c:pt>
                <c:pt idx="753">
                  <c:v>0.65146975145505104</c:v>
                </c:pt>
                <c:pt idx="754">
                  <c:v>0.64941056142647802</c:v>
                </c:pt>
                <c:pt idx="755">
                  <c:v>0.657174665251956</c:v>
                </c:pt>
                <c:pt idx="756">
                  <c:v>0.66288615886322799</c:v>
                </c:pt>
                <c:pt idx="757">
                  <c:v>0.66655094486684596</c:v>
                </c:pt>
                <c:pt idx="758">
                  <c:v>0.68448928414920096</c:v>
                </c:pt>
                <c:pt idx="759">
                  <c:v>0.69344359720206294</c:v>
                </c:pt>
                <c:pt idx="760">
                  <c:v>0.70241255576402395</c:v>
                </c:pt>
                <c:pt idx="761">
                  <c:v>0.70172389761635201</c:v>
                </c:pt>
                <c:pt idx="762">
                  <c:v>0.70682048161267896</c:v>
                </c:pt>
                <c:pt idx="763">
                  <c:v>0.70875115746679995</c:v>
                </c:pt>
                <c:pt idx="764">
                  <c:v>0.706709989296605</c:v>
                </c:pt>
                <c:pt idx="765">
                  <c:v>0.70927088571458596</c:v>
                </c:pt>
                <c:pt idx="766">
                  <c:v>0.71157223995450403</c:v>
                </c:pt>
                <c:pt idx="767">
                  <c:v>0.71312337265665504</c:v>
                </c:pt>
                <c:pt idx="768">
                  <c:v>0.71020859551698301</c:v>
                </c:pt>
                <c:pt idx="769">
                  <c:v>0.68916511158156102</c:v>
                </c:pt>
                <c:pt idx="770">
                  <c:v>0.68435867955297702</c:v>
                </c:pt>
                <c:pt idx="771">
                  <c:v>0.68785654823646503</c:v>
                </c:pt>
                <c:pt idx="772">
                  <c:v>0.67632888709744898</c:v>
                </c:pt>
                <c:pt idx="773">
                  <c:v>0.66864383910663905</c:v>
                </c:pt>
                <c:pt idx="774">
                  <c:v>0.66440495446842396</c:v>
                </c:pt>
                <c:pt idx="775">
                  <c:v>0.67445405103629996</c:v>
                </c:pt>
                <c:pt idx="776">
                  <c:v>0.68656009491993297</c:v>
                </c:pt>
                <c:pt idx="777">
                  <c:v>0.68526709324255597</c:v>
                </c:pt>
                <c:pt idx="778">
                  <c:v>0.68609086503858097</c:v>
                </c:pt>
                <c:pt idx="779">
                  <c:v>0.68909690348778496</c:v>
                </c:pt>
                <c:pt idx="780">
                  <c:v>0.69603204077228797</c:v>
                </c:pt>
                <c:pt idx="781">
                  <c:v>0.69585940607646701</c:v>
                </c:pt>
                <c:pt idx="782">
                  <c:v>0.68898696406931603</c:v>
                </c:pt>
                <c:pt idx="783">
                  <c:v>0.70575898532133696</c:v>
                </c:pt>
                <c:pt idx="784">
                  <c:v>0.712008745519493</c:v>
                </c:pt>
                <c:pt idx="785">
                  <c:v>0.71910763049287296</c:v>
                </c:pt>
                <c:pt idx="786">
                  <c:v>0.72601091696870701</c:v>
                </c:pt>
                <c:pt idx="787">
                  <c:v>0.727994164657501</c:v>
                </c:pt>
                <c:pt idx="788">
                  <c:v>0.72829597741109497</c:v>
                </c:pt>
                <c:pt idx="789">
                  <c:v>0.72546569952238404</c:v>
                </c:pt>
                <c:pt idx="790">
                  <c:v>0.71138708836367504</c:v>
                </c:pt>
                <c:pt idx="791">
                  <c:v>0.70560808692073196</c:v>
                </c:pt>
                <c:pt idx="792">
                  <c:v>0.68572790389596505</c:v>
                </c:pt>
                <c:pt idx="793">
                  <c:v>0.68802807991719905</c:v>
                </c:pt>
                <c:pt idx="794">
                  <c:v>0.68771543259710499</c:v>
                </c:pt>
                <c:pt idx="795">
                  <c:v>0.69023306931596995</c:v>
                </c:pt>
                <c:pt idx="796">
                  <c:v>0.69229114649870205</c:v>
                </c:pt>
                <c:pt idx="797">
                  <c:v>0.69149850895231801</c:v>
                </c:pt>
                <c:pt idx="798">
                  <c:v>0.695647417539351</c:v>
                </c:pt>
                <c:pt idx="799">
                  <c:v>0.70819592053353198</c:v>
                </c:pt>
                <c:pt idx="800">
                  <c:v>0.72028333106247</c:v>
                </c:pt>
                <c:pt idx="801">
                  <c:v>0.73470490999596005</c:v>
                </c:pt>
                <c:pt idx="802">
                  <c:v>0.74277003423078103</c:v>
                </c:pt>
                <c:pt idx="803">
                  <c:v>0.75911736940081198</c:v>
                </c:pt>
                <c:pt idx="804">
                  <c:v>0.76643908543833195</c:v>
                </c:pt>
                <c:pt idx="805">
                  <c:v>0.77290668586635503</c:v>
                </c:pt>
                <c:pt idx="806">
                  <c:v>0.78134273860929504</c:v>
                </c:pt>
                <c:pt idx="807">
                  <c:v>0.78190190277683203</c:v>
                </c:pt>
                <c:pt idx="808">
                  <c:v>0.77950209475144705</c:v>
                </c:pt>
                <c:pt idx="809">
                  <c:v>0.77527603352654595</c:v>
                </c:pt>
                <c:pt idx="810">
                  <c:v>0.77047161167745803</c:v>
                </c:pt>
                <c:pt idx="811">
                  <c:v>0.77433939989218503</c:v>
                </c:pt>
                <c:pt idx="812">
                  <c:v>0.79230318525131604</c:v>
                </c:pt>
                <c:pt idx="813">
                  <c:v>0.78421120478042905</c:v>
                </c:pt>
                <c:pt idx="814">
                  <c:v>0.74929606380105696</c:v>
                </c:pt>
                <c:pt idx="815">
                  <c:v>0.73161555407724199</c:v>
                </c:pt>
                <c:pt idx="816">
                  <c:v>0.73763850419523203</c:v>
                </c:pt>
                <c:pt idx="817">
                  <c:v>0.74533189315860804</c:v>
                </c:pt>
                <c:pt idx="818">
                  <c:v>0.74551083401306495</c:v>
                </c:pt>
                <c:pt idx="819">
                  <c:v>0.74150629270698898</c:v>
                </c:pt>
                <c:pt idx="820">
                  <c:v>0.78254289949450295</c:v>
                </c:pt>
                <c:pt idx="821">
                  <c:v>0.78011189265207304</c:v>
                </c:pt>
                <c:pt idx="822">
                  <c:v>0.76864340136457099</c:v>
                </c:pt>
                <c:pt idx="823">
                  <c:v>0.77250665449826295</c:v>
                </c:pt>
                <c:pt idx="824">
                  <c:v>0.75152609771408097</c:v>
                </c:pt>
                <c:pt idx="825">
                  <c:v>0.745541723167368</c:v>
                </c:pt>
                <c:pt idx="826">
                  <c:v>0.71219674539558397</c:v>
                </c:pt>
                <c:pt idx="827">
                  <c:v>0.66707982653654296</c:v>
                </c:pt>
                <c:pt idx="828">
                  <c:v>0.69796529648075101</c:v>
                </c:pt>
                <c:pt idx="829">
                  <c:v>0.73884830148027303</c:v>
                </c:pt>
                <c:pt idx="830">
                  <c:v>0.73483414485514797</c:v>
                </c:pt>
                <c:pt idx="831">
                  <c:v>0.75465928795614401</c:v>
                </c:pt>
                <c:pt idx="832">
                  <c:v>0.74087150746642605</c:v>
                </c:pt>
                <c:pt idx="833">
                  <c:v>0.74590939967299996</c:v>
                </c:pt>
                <c:pt idx="834">
                  <c:v>0.75112659885286304</c:v>
                </c:pt>
                <c:pt idx="835">
                  <c:v>0.76083373461089499</c:v>
                </c:pt>
                <c:pt idx="836">
                  <c:v>0.75313768269275005</c:v>
                </c:pt>
                <c:pt idx="837">
                  <c:v>0.75067664058212502</c:v>
                </c:pt>
                <c:pt idx="838">
                  <c:v>0.74333987225057896</c:v>
                </c:pt>
                <c:pt idx="839">
                  <c:v>0.76135305438127998</c:v>
                </c:pt>
                <c:pt idx="840">
                  <c:v>0.78219234602103804</c:v>
                </c:pt>
                <c:pt idx="841">
                  <c:v>0.79115407890423195</c:v>
                </c:pt>
                <c:pt idx="842">
                  <c:v>0.77896249018585695</c:v>
                </c:pt>
                <c:pt idx="843">
                  <c:v>0.77868524564417696</c:v>
                </c:pt>
                <c:pt idx="844">
                  <c:v>0.78155690179846904</c:v>
                </c:pt>
                <c:pt idx="845">
                  <c:v>0.78116031460783497</c:v>
                </c:pt>
                <c:pt idx="846">
                  <c:v>0.784267959794678</c:v>
                </c:pt>
                <c:pt idx="847">
                  <c:v>0.77859656289866797</c:v>
                </c:pt>
                <c:pt idx="848">
                  <c:v>0.78457093820314405</c:v>
                </c:pt>
                <c:pt idx="849">
                  <c:v>0.78030750707355301</c:v>
                </c:pt>
                <c:pt idx="850">
                  <c:v>0.77116831029792898</c:v>
                </c:pt>
                <c:pt idx="851">
                  <c:v>0.790716427457968</c:v>
                </c:pt>
                <c:pt idx="852">
                  <c:v>0.81353320759139802</c:v>
                </c:pt>
                <c:pt idx="853">
                  <c:v>0.81686118780862105</c:v>
                </c:pt>
                <c:pt idx="854">
                  <c:v>0.82592549738237997</c:v>
                </c:pt>
                <c:pt idx="855">
                  <c:v>0.82511992436015003</c:v>
                </c:pt>
                <c:pt idx="856">
                  <c:v>0.83272063675325003</c:v>
                </c:pt>
                <c:pt idx="857">
                  <c:v>0.85024178939448503</c:v>
                </c:pt>
                <c:pt idx="858">
                  <c:v>0.84172893096137502</c:v>
                </c:pt>
                <c:pt idx="859">
                  <c:v>0.821166412624039</c:v>
                </c:pt>
                <c:pt idx="860">
                  <c:v>0.822488811594553</c:v>
                </c:pt>
                <c:pt idx="861">
                  <c:v>0.81708965442098502</c:v>
                </c:pt>
                <c:pt idx="862">
                  <c:v>0.81798252325176002</c:v>
                </c:pt>
                <c:pt idx="863">
                  <c:v>0.83865452311390298</c:v>
                </c:pt>
                <c:pt idx="864">
                  <c:v>0.81141523088673095</c:v>
                </c:pt>
                <c:pt idx="865">
                  <c:v>0.789385350696449</c:v>
                </c:pt>
                <c:pt idx="866">
                  <c:v>0.79303759863497802</c:v>
                </c:pt>
                <c:pt idx="867">
                  <c:v>0.78168472942998102</c:v>
                </c:pt>
                <c:pt idx="868">
                  <c:v>0.77282741220180096</c:v>
                </c:pt>
                <c:pt idx="869">
                  <c:v>0.768294827329285</c:v>
                </c:pt>
                <c:pt idx="870">
                  <c:v>0.74325946497319095</c:v>
                </c:pt>
                <c:pt idx="871">
                  <c:v>0.75343210225133594</c:v>
                </c:pt>
                <c:pt idx="872">
                  <c:v>0.76017437178070701</c:v>
                </c:pt>
                <c:pt idx="873">
                  <c:v>0.75191679371957199</c:v>
                </c:pt>
                <c:pt idx="874">
                  <c:v>0.74596733582027697</c:v>
                </c:pt>
                <c:pt idx="875">
                  <c:v>0.780067306018704</c:v>
                </c:pt>
                <c:pt idx="876">
                  <c:v>0.78104161674942396</c:v>
                </c:pt>
                <c:pt idx="877">
                  <c:v>0.76834207335945603</c:v>
                </c:pt>
                <c:pt idx="878">
                  <c:v>0.76094614625025003</c:v>
                </c:pt>
                <c:pt idx="879">
                  <c:v>0.76077364585212104</c:v>
                </c:pt>
                <c:pt idx="880">
                  <c:v>0.75495551840451303</c:v>
                </c:pt>
                <c:pt idx="881">
                  <c:v>0.75281660957811303</c:v>
                </c:pt>
                <c:pt idx="882">
                  <c:v>0.71752460485234404</c:v>
                </c:pt>
                <c:pt idx="883">
                  <c:v>0.71506122439023101</c:v>
                </c:pt>
                <c:pt idx="884">
                  <c:v>0.71854083363877697</c:v>
                </c:pt>
                <c:pt idx="885">
                  <c:v>0.73443760237288602</c:v>
                </c:pt>
                <c:pt idx="886">
                  <c:v>0.73026225461664396</c:v>
                </c:pt>
                <c:pt idx="887">
                  <c:v>0.73844563882777903</c:v>
                </c:pt>
                <c:pt idx="888">
                  <c:v>0.74452960008394198</c:v>
                </c:pt>
                <c:pt idx="889">
                  <c:v>0.74357597566960698</c:v>
                </c:pt>
                <c:pt idx="890">
                  <c:v>0.73335902766739003</c:v>
                </c:pt>
                <c:pt idx="891">
                  <c:v>0.73975434730405898</c:v>
                </c:pt>
                <c:pt idx="892">
                  <c:v>0.72362746257269495</c:v>
                </c:pt>
                <c:pt idx="893">
                  <c:v>0.7278222018121</c:v>
                </c:pt>
                <c:pt idx="894">
                  <c:v>0.72637181838752196</c:v>
                </c:pt>
                <c:pt idx="895">
                  <c:v>0.72738989116587305</c:v>
                </c:pt>
                <c:pt idx="896">
                  <c:v>0.72525484481749503</c:v>
                </c:pt>
                <c:pt idx="897">
                  <c:v>0.73137247485611501</c:v>
                </c:pt>
                <c:pt idx="898">
                  <c:v>0.73417569502512103</c:v>
                </c:pt>
                <c:pt idx="899">
                  <c:v>0.73389179524586201</c:v>
                </c:pt>
                <c:pt idx="900">
                  <c:v>0.736027730703947</c:v>
                </c:pt>
                <c:pt idx="901">
                  <c:v>0.73768646990138098</c:v>
                </c:pt>
                <c:pt idx="902">
                  <c:v>0.73714491659556303</c:v>
                </c:pt>
                <c:pt idx="903">
                  <c:v>0.74773114620083003</c:v>
                </c:pt>
                <c:pt idx="904">
                  <c:v>0.73871957495606799</c:v>
                </c:pt>
                <c:pt idx="905">
                  <c:v>0.73396212176646103</c:v>
                </c:pt>
                <c:pt idx="906">
                  <c:v>0.74382532576354199</c:v>
                </c:pt>
                <c:pt idx="907">
                  <c:v>0.73557408377849098</c:v>
                </c:pt>
                <c:pt idx="908">
                  <c:v>0.73583886081059902</c:v>
                </c:pt>
                <c:pt idx="909">
                  <c:v>0.74106592954689998</c:v>
                </c:pt>
                <c:pt idx="910">
                  <c:v>0.73977580551820998</c:v>
                </c:pt>
                <c:pt idx="911">
                  <c:v>0.754275317547907</c:v>
                </c:pt>
                <c:pt idx="912">
                  <c:v>0.76138419948245994</c:v>
                </c:pt>
                <c:pt idx="913">
                  <c:v>0.76108242750856403</c:v>
                </c:pt>
                <c:pt idx="914">
                  <c:v>0.77677552949281303</c:v>
                </c:pt>
                <c:pt idx="915">
                  <c:v>0.77531574505494405</c:v>
                </c:pt>
                <c:pt idx="916">
                  <c:v>0.77347607183627998</c:v>
                </c:pt>
                <c:pt idx="917">
                  <c:v>0.777373210480654</c:v>
                </c:pt>
                <c:pt idx="918">
                  <c:v>0.78030206259622403</c:v>
                </c:pt>
                <c:pt idx="919">
                  <c:v>0.77683274117444401</c:v>
                </c:pt>
                <c:pt idx="920">
                  <c:v>0.78570968436808597</c:v>
                </c:pt>
                <c:pt idx="921">
                  <c:v>0.77791001009885696</c:v>
                </c:pt>
                <c:pt idx="922">
                  <c:v>0.77751944902826697</c:v>
                </c:pt>
                <c:pt idx="923">
                  <c:v>0.780538637851802</c:v>
                </c:pt>
                <c:pt idx="924">
                  <c:v>0.78061195322782695</c:v>
                </c:pt>
                <c:pt idx="925">
                  <c:v>0.78266342349436602</c:v>
                </c:pt>
                <c:pt idx="926">
                  <c:v>0.78114781345795303</c:v>
                </c:pt>
                <c:pt idx="927">
                  <c:v>0.761407435067886</c:v>
                </c:pt>
                <c:pt idx="928">
                  <c:v>0.76863030318058501</c:v>
                </c:pt>
                <c:pt idx="929">
                  <c:v>0.77144751118476795</c:v>
                </c:pt>
                <c:pt idx="930">
                  <c:v>0.774566790018962</c:v>
                </c:pt>
                <c:pt idx="931">
                  <c:v>0.77427331610636196</c:v>
                </c:pt>
                <c:pt idx="932">
                  <c:v>0.77744904081065003</c:v>
                </c:pt>
                <c:pt idx="933">
                  <c:v>0.78733707287598398</c:v>
                </c:pt>
                <c:pt idx="934">
                  <c:v>0.80544644023291501</c:v>
                </c:pt>
                <c:pt idx="935">
                  <c:v>0.79893797360009</c:v>
                </c:pt>
                <c:pt idx="936">
                  <c:v>0.80493132402770395</c:v>
                </c:pt>
                <c:pt idx="937">
                  <c:v>0.80379660791129703</c:v>
                </c:pt>
                <c:pt idx="938">
                  <c:v>0.800610308060968</c:v>
                </c:pt>
                <c:pt idx="939">
                  <c:v>0.79646344447184603</c:v>
                </c:pt>
                <c:pt idx="940">
                  <c:v>0.78965393013802399</c:v>
                </c:pt>
                <c:pt idx="941">
                  <c:v>0.78357105093022394</c:v>
                </c:pt>
                <c:pt idx="942">
                  <c:v>0.78124198929408395</c:v>
                </c:pt>
                <c:pt idx="943">
                  <c:v>0.77680067585782697</c:v>
                </c:pt>
                <c:pt idx="944">
                  <c:v>0.774816500477848</c:v>
                </c:pt>
                <c:pt idx="945">
                  <c:v>0.783770549592536</c:v>
                </c:pt>
                <c:pt idx="946">
                  <c:v>0.77193219271455504</c:v>
                </c:pt>
                <c:pt idx="947">
                  <c:v>0.770482609120825</c:v>
                </c:pt>
                <c:pt idx="948">
                  <c:v>0.76854459591302904</c:v>
                </c:pt>
                <c:pt idx="949">
                  <c:v>0.77172805271268297</c:v>
                </c:pt>
                <c:pt idx="950">
                  <c:v>0.77159024849184599</c:v>
                </c:pt>
                <c:pt idx="951">
                  <c:v>0.76736020316921305</c:v>
                </c:pt>
                <c:pt idx="952">
                  <c:v>0.75661039413927</c:v>
                </c:pt>
                <c:pt idx="953">
                  <c:v>0.76639513842990403</c:v>
                </c:pt>
                <c:pt idx="954">
                  <c:v>0.77186501178365197</c:v>
                </c:pt>
                <c:pt idx="955">
                  <c:v>0.76648764416440696</c:v>
                </c:pt>
                <c:pt idx="956">
                  <c:v>0.76456316046399797</c:v>
                </c:pt>
                <c:pt idx="957">
                  <c:v>0.76648159802881999</c:v>
                </c:pt>
                <c:pt idx="958">
                  <c:v>0.770140164524452</c:v>
                </c:pt>
                <c:pt idx="959">
                  <c:v>0.77350614228561099</c:v>
                </c:pt>
                <c:pt idx="960">
                  <c:v>0.77774248279950897</c:v>
                </c:pt>
                <c:pt idx="961">
                  <c:v>0.77406194723676403</c:v>
                </c:pt>
                <c:pt idx="962">
                  <c:v>0.77318922472194795</c:v>
                </c:pt>
                <c:pt idx="963">
                  <c:v>0.77953487917835296</c:v>
                </c:pt>
                <c:pt idx="964">
                  <c:v>0.77539547118889096</c:v>
                </c:pt>
                <c:pt idx="965">
                  <c:v>0.78214560346084905</c:v>
                </c:pt>
                <c:pt idx="966">
                  <c:v>0.79143556240544599</c:v>
                </c:pt>
                <c:pt idx="967">
                  <c:v>0.77114081101299903</c:v>
                </c:pt>
                <c:pt idx="968">
                  <c:v>0.76742315989098298</c:v>
                </c:pt>
                <c:pt idx="969">
                  <c:v>0.77889748071181397</c:v>
                </c:pt>
                <c:pt idx="970">
                  <c:v>0.776745147637941</c:v>
                </c:pt>
                <c:pt idx="971">
                  <c:v>0.77096841205819799</c:v>
                </c:pt>
                <c:pt idx="972">
                  <c:v>0.76250703306172096</c:v>
                </c:pt>
                <c:pt idx="973">
                  <c:v>0.74638093048054399</c:v>
                </c:pt>
                <c:pt idx="974">
                  <c:v>0.76240812545058601</c:v>
                </c:pt>
                <c:pt idx="975">
                  <c:v>0.77427248977656604</c:v>
                </c:pt>
                <c:pt idx="976">
                  <c:v>0.76657172415071195</c:v>
                </c:pt>
                <c:pt idx="977">
                  <c:v>0.75799794620639305</c:v>
                </c:pt>
                <c:pt idx="978">
                  <c:v>0.78373986327562895</c:v>
                </c:pt>
                <c:pt idx="979">
                  <c:v>0.78761124153829798</c:v>
                </c:pt>
                <c:pt idx="980">
                  <c:v>0.78389637397192002</c:v>
                </c:pt>
                <c:pt idx="981">
                  <c:v>0.77671824647142595</c:v>
                </c:pt>
                <c:pt idx="982">
                  <c:v>0.76722181011361101</c:v>
                </c:pt>
                <c:pt idx="983">
                  <c:v>0.76863406756900399</c:v>
                </c:pt>
                <c:pt idx="984">
                  <c:v>0.77720252191865202</c:v>
                </c:pt>
                <c:pt idx="985">
                  <c:v>0.75881403068380204</c:v>
                </c:pt>
                <c:pt idx="986">
                  <c:v>0.74555833098360103</c:v>
                </c:pt>
                <c:pt idx="987">
                  <c:v>0.764504900379541</c:v>
                </c:pt>
                <c:pt idx="988">
                  <c:v>0.766748112992505</c:v>
                </c:pt>
                <c:pt idx="989">
                  <c:v>0.78561597415895401</c:v>
                </c:pt>
                <c:pt idx="990">
                  <c:v>0.79732509145949504</c:v>
                </c:pt>
                <c:pt idx="991">
                  <c:v>0.81408955322210697</c:v>
                </c:pt>
                <c:pt idx="992">
                  <c:v>0.81649094184634297</c:v>
                </c:pt>
                <c:pt idx="993">
                  <c:v>0.84446128061288395</c:v>
                </c:pt>
                <c:pt idx="994">
                  <c:v>0.84659840473367098</c:v>
                </c:pt>
                <c:pt idx="995">
                  <c:v>0.85931355940570997</c:v>
                </c:pt>
                <c:pt idx="996">
                  <c:v>0.82793648841216705</c:v>
                </c:pt>
                <c:pt idx="997">
                  <c:v>0.83669336602999</c:v>
                </c:pt>
                <c:pt idx="998">
                  <c:v>0.82000937676672503</c:v>
                </c:pt>
                <c:pt idx="999">
                  <c:v>0.83649495731623102</c:v>
                </c:pt>
                <c:pt idx="1000">
                  <c:v>0.82951461386316105</c:v>
                </c:pt>
                <c:pt idx="1001">
                  <c:v>0.83015847554441602</c:v>
                </c:pt>
                <c:pt idx="1002">
                  <c:v>0.83068622244856105</c:v>
                </c:pt>
                <c:pt idx="1003">
                  <c:v>0.86339031525279297</c:v>
                </c:pt>
                <c:pt idx="1004">
                  <c:v>0.853723679787596</c:v>
                </c:pt>
                <c:pt idx="1005">
                  <c:v>0.86202603938329203</c:v>
                </c:pt>
                <c:pt idx="1006">
                  <c:v>0.85946606243783097</c:v>
                </c:pt>
                <c:pt idx="1007">
                  <c:v>0.859520833104921</c:v>
                </c:pt>
                <c:pt idx="1008">
                  <c:v>0.86193205471933798</c:v>
                </c:pt>
                <c:pt idx="1009">
                  <c:v>0.86992966634633095</c:v>
                </c:pt>
                <c:pt idx="1010">
                  <c:v>0.87948166136520201</c:v>
                </c:pt>
                <c:pt idx="1011">
                  <c:v>0.88061532089418404</c:v>
                </c:pt>
                <c:pt idx="1012">
                  <c:v>0.88369443065639497</c:v>
                </c:pt>
                <c:pt idx="1013">
                  <c:v>0.87878482308463002</c:v>
                </c:pt>
                <c:pt idx="1014">
                  <c:v>0.88169647495197301</c:v>
                </c:pt>
                <c:pt idx="1015">
                  <c:v>0.88933661444645096</c:v>
                </c:pt>
                <c:pt idx="1016">
                  <c:v>0.88954460157066295</c:v>
                </c:pt>
                <c:pt idx="1017">
                  <c:v>0.87575250699263096</c:v>
                </c:pt>
                <c:pt idx="1018">
                  <c:v>0.89172667557269802</c:v>
                </c:pt>
                <c:pt idx="1019">
                  <c:v>0.89202235795453</c:v>
                </c:pt>
                <c:pt idx="1020">
                  <c:v>0.89087577462492595</c:v>
                </c:pt>
                <c:pt idx="1021">
                  <c:v>0.88953151733079805</c:v>
                </c:pt>
                <c:pt idx="1022">
                  <c:v>0.88472761621376605</c:v>
                </c:pt>
                <c:pt idx="1023">
                  <c:v>0.87795772379473003</c:v>
                </c:pt>
                <c:pt idx="1024">
                  <c:v>0.87945683716529</c:v>
                </c:pt>
                <c:pt idx="1025">
                  <c:v>0.86832136787780101</c:v>
                </c:pt>
                <c:pt idx="1026">
                  <c:v>0.88293626320117402</c:v>
                </c:pt>
                <c:pt idx="1027">
                  <c:v>0.90983847440656795</c:v>
                </c:pt>
                <c:pt idx="1028">
                  <c:v>0.93094239090285902</c:v>
                </c:pt>
                <c:pt idx="1029">
                  <c:v>0.94369139718558204</c:v>
                </c:pt>
                <c:pt idx="1030">
                  <c:v>0.95576471273526997</c:v>
                </c:pt>
                <c:pt idx="1031">
                  <c:v>0.95930355110172005</c:v>
                </c:pt>
                <c:pt idx="1032">
                  <c:v>0.95801866203429498</c:v>
                </c:pt>
                <c:pt idx="1033">
                  <c:v>0.94152697254246598</c:v>
                </c:pt>
                <c:pt idx="1034">
                  <c:v>0.91034051848514097</c:v>
                </c:pt>
                <c:pt idx="1035">
                  <c:v>0.88959453088088902</c:v>
                </c:pt>
                <c:pt idx="1036">
                  <c:v>0.87687250394837102</c:v>
                </c:pt>
                <c:pt idx="1037">
                  <c:v>0.863107825989058</c:v>
                </c:pt>
                <c:pt idx="1038">
                  <c:v>0.86064342569431596</c:v>
                </c:pt>
                <c:pt idx="1039">
                  <c:v>0.85546209502897597</c:v>
                </c:pt>
                <c:pt idx="1040">
                  <c:v>0.85546305971138203</c:v>
                </c:pt>
                <c:pt idx="1041">
                  <c:v>0.86342993323358697</c:v>
                </c:pt>
                <c:pt idx="1042">
                  <c:v>0.86552002661892502</c:v>
                </c:pt>
                <c:pt idx="1043">
                  <c:v>0.85834043766565604</c:v>
                </c:pt>
                <c:pt idx="1044">
                  <c:v>0.86372193051317603</c:v>
                </c:pt>
                <c:pt idx="1045">
                  <c:v>0.87210148996661596</c:v>
                </c:pt>
                <c:pt idx="1046">
                  <c:v>0.87812314865580299</c:v>
                </c:pt>
                <c:pt idx="1047">
                  <c:v>0.88575188763707302</c:v>
                </c:pt>
                <c:pt idx="1048">
                  <c:v>0.88149128364793805</c:v>
                </c:pt>
                <c:pt idx="1049">
                  <c:v>0.88229017418796396</c:v>
                </c:pt>
                <c:pt idx="1050">
                  <c:v>0.888217130087119</c:v>
                </c:pt>
                <c:pt idx="1051">
                  <c:v>0.89201752117548305</c:v>
                </c:pt>
                <c:pt idx="1052">
                  <c:v>0.87089223939863203</c:v>
                </c:pt>
                <c:pt idx="1053">
                  <c:v>0.86967472298602899</c:v>
                </c:pt>
                <c:pt idx="1054">
                  <c:v>0.85990174145957099</c:v>
                </c:pt>
                <c:pt idx="1055">
                  <c:v>0.85891417262201997</c:v>
                </c:pt>
                <c:pt idx="1056">
                  <c:v>0.859173780727436</c:v>
                </c:pt>
                <c:pt idx="1057">
                  <c:v>0.87137044854055201</c:v>
                </c:pt>
                <c:pt idx="1058">
                  <c:v>0.84786878574403102</c:v>
                </c:pt>
                <c:pt idx="1059">
                  <c:v>0.84744842349087801</c:v>
                </c:pt>
                <c:pt idx="1060">
                  <c:v>0.85577176418857404</c:v>
                </c:pt>
                <c:pt idx="1061">
                  <c:v>0.86536170125560496</c:v>
                </c:pt>
                <c:pt idx="1062">
                  <c:v>0.867535202013625</c:v>
                </c:pt>
                <c:pt idx="1063">
                  <c:v>0.87107283271978297</c:v>
                </c:pt>
                <c:pt idx="1064">
                  <c:v>0.86413151375174202</c:v>
                </c:pt>
                <c:pt idx="1065">
                  <c:v>0.883511740752849</c:v>
                </c:pt>
                <c:pt idx="1066">
                  <c:v>0.89481427605586095</c:v>
                </c:pt>
                <c:pt idx="1067">
                  <c:v>0.87730318734534196</c:v>
                </c:pt>
                <c:pt idx="1068">
                  <c:v>0.87440155337304704</c:v>
                </c:pt>
                <c:pt idx="1069">
                  <c:v>0.88462281655335395</c:v>
                </c:pt>
                <c:pt idx="1070">
                  <c:v>0.87647808418770201</c:v>
                </c:pt>
                <c:pt idx="1071">
                  <c:v>0.86629165310796896</c:v>
                </c:pt>
                <c:pt idx="1072">
                  <c:v>0.865202948754628</c:v>
                </c:pt>
                <c:pt idx="1073">
                  <c:v>0.86763993443958498</c:v>
                </c:pt>
                <c:pt idx="1074">
                  <c:v>0.889067871873363</c:v>
                </c:pt>
                <c:pt idx="1075">
                  <c:v>0.89631610905175296</c:v>
                </c:pt>
                <c:pt idx="1076">
                  <c:v>0.88446628564238605</c:v>
                </c:pt>
                <c:pt idx="1077">
                  <c:v>0.88422495978567195</c:v>
                </c:pt>
                <c:pt idx="1078">
                  <c:v>0.88415930927307695</c:v>
                </c:pt>
                <c:pt idx="1079">
                  <c:v>0.878952036660689</c:v>
                </c:pt>
                <c:pt idx="1080">
                  <c:v>0.87694348694825297</c:v>
                </c:pt>
                <c:pt idx="1081">
                  <c:v>0.862954247782868</c:v>
                </c:pt>
                <c:pt idx="1082">
                  <c:v>0.85670514457426505</c:v>
                </c:pt>
                <c:pt idx="1083">
                  <c:v>0.86360237710106103</c:v>
                </c:pt>
                <c:pt idx="1084">
                  <c:v>0.87514811403875803</c:v>
                </c:pt>
                <c:pt idx="1085">
                  <c:v>0.88493059994064704</c:v>
                </c:pt>
                <c:pt idx="1086">
                  <c:v>0.89297592232420597</c:v>
                </c:pt>
                <c:pt idx="1087">
                  <c:v>0.892835723724694</c:v>
                </c:pt>
                <c:pt idx="1088">
                  <c:v>0.90513963981368595</c:v>
                </c:pt>
                <c:pt idx="1089">
                  <c:v>0.88973535873812903</c:v>
                </c:pt>
                <c:pt idx="1090">
                  <c:v>0.89099894763625997</c:v>
                </c:pt>
                <c:pt idx="1091">
                  <c:v>0.89938551361517605</c:v>
                </c:pt>
                <c:pt idx="1092">
                  <c:v>0.91437410640918704</c:v>
                </c:pt>
                <c:pt idx="1093">
                  <c:v>0.92632950954832605</c:v>
                </c:pt>
                <c:pt idx="1094">
                  <c:v>0.94405556951323999</c:v>
                </c:pt>
                <c:pt idx="1095">
                  <c:v>0.94915577684415398</c:v>
                </c:pt>
                <c:pt idx="1096">
                  <c:v>0.97127624402364499</c:v>
                </c:pt>
                <c:pt idx="1097">
                  <c:v>0.977291347542666</c:v>
                </c:pt>
                <c:pt idx="1098">
                  <c:v>0.97437086359863301</c:v>
                </c:pt>
                <c:pt idx="1099">
                  <c:v>0.95177681706405703</c:v>
                </c:pt>
                <c:pt idx="1100">
                  <c:v>0.950545556210595</c:v>
                </c:pt>
                <c:pt idx="1101">
                  <c:v>0.94735788976302604</c:v>
                </c:pt>
                <c:pt idx="1102">
                  <c:v>0.94249737956172497</c:v>
                </c:pt>
                <c:pt idx="1103">
                  <c:v>0.94688900434668899</c:v>
                </c:pt>
                <c:pt idx="1104">
                  <c:v>0.94121337692002904</c:v>
                </c:pt>
                <c:pt idx="1105">
                  <c:v>0.94013011309778904</c:v>
                </c:pt>
                <c:pt idx="1106">
                  <c:v>0.940570404011428</c:v>
                </c:pt>
                <c:pt idx="1107">
                  <c:v>0.93150669097814398</c:v>
                </c:pt>
                <c:pt idx="1108">
                  <c:v>0.92193444182155104</c:v>
                </c:pt>
                <c:pt idx="1109">
                  <c:v>0.93777264775507096</c:v>
                </c:pt>
                <c:pt idx="1110">
                  <c:v>0.943386258034836</c:v>
                </c:pt>
                <c:pt idx="1111">
                  <c:v>0.94837643236251801</c:v>
                </c:pt>
                <c:pt idx="1112">
                  <c:v>0.94529467996808703</c:v>
                </c:pt>
                <c:pt idx="1113">
                  <c:v>0.96234679785531296</c:v>
                </c:pt>
                <c:pt idx="1114">
                  <c:v>0.96920273755493602</c:v>
                </c:pt>
                <c:pt idx="1115">
                  <c:v>0.98757272466944801</c:v>
                </c:pt>
                <c:pt idx="1116">
                  <c:v>0.97679382265894099</c:v>
                </c:pt>
                <c:pt idx="1117">
                  <c:v>0.97600563503333204</c:v>
                </c:pt>
                <c:pt idx="1118">
                  <c:v>0.97403255199446803</c:v>
                </c:pt>
                <c:pt idx="1119">
                  <c:v>0.97072624946439301</c:v>
                </c:pt>
                <c:pt idx="1120">
                  <c:v>0.97918593841361701</c:v>
                </c:pt>
                <c:pt idx="1121">
                  <c:v>0.98846569794438699</c:v>
                </c:pt>
                <c:pt idx="1122">
                  <c:v>0.98197182067656097</c:v>
                </c:pt>
                <c:pt idx="1123">
                  <c:v>0.97276518490097996</c:v>
                </c:pt>
                <c:pt idx="1124">
                  <c:v>0.96466721685711598</c:v>
                </c:pt>
                <c:pt idx="1125">
                  <c:v>0.97068428766594395</c:v>
                </c:pt>
                <c:pt idx="1126">
                  <c:v>0.98282001172934497</c:v>
                </c:pt>
                <c:pt idx="1127">
                  <c:v>0.96614050266501506</c:v>
                </c:pt>
                <c:pt idx="1128">
                  <c:v>0.95580730983409401</c:v>
                </c:pt>
                <c:pt idx="1129">
                  <c:v>0.94807055561100095</c:v>
                </c:pt>
                <c:pt idx="1130">
                  <c:v>0.95323511443795905</c:v>
                </c:pt>
                <c:pt idx="1131">
                  <c:v>0.94572263699304504</c:v>
                </c:pt>
                <c:pt idx="1132">
                  <c:v>0.93956186588032697</c:v>
                </c:pt>
                <c:pt idx="1133">
                  <c:v>0.93135853436744398</c:v>
                </c:pt>
                <c:pt idx="1134">
                  <c:v>0.93472820081295604</c:v>
                </c:pt>
                <c:pt idx="1135">
                  <c:v>0.94590915848077906</c:v>
                </c:pt>
                <c:pt idx="1136">
                  <c:v>0.93822315948766799</c:v>
                </c:pt>
                <c:pt idx="1137">
                  <c:v>0.93268862968335697</c:v>
                </c:pt>
                <c:pt idx="1138">
                  <c:v>0.93945953851317199</c:v>
                </c:pt>
                <c:pt idx="1139">
                  <c:v>0.948051580963712</c:v>
                </c:pt>
                <c:pt idx="1140">
                  <c:v>0.95061022754285895</c:v>
                </c:pt>
                <c:pt idx="1141">
                  <c:v>0.95380068613826097</c:v>
                </c:pt>
                <c:pt idx="1142">
                  <c:v>0.94064233819301202</c:v>
                </c:pt>
                <c:pt idx="1143">
                  <c:v>0.94910702340525599</c:v>
                </c:pt>
                <c:pt idx="1144">
                  <c:v>0.962062415328378</c:v>
                </c:pt>
                <c:pt idx="1145">
                  <c:v>0.95944048766157797</c:v>
                </c:pt>
                <c:pt idx="1146">
                  <c:v>0.95110132526965696</c:v>
                </c:pt>
                <c:pt idx="1147">
                  <c:v>0.95052121464896</c:v>
                </c:pt>
                <c:pt idx="1148">
                  <c:v>0.934513693285701</c:v>
                </c:pt>
                <c:pt idx="1149">
                  <c:v>0.93625384489789598</c:v>
                </c:pt>
                <c:pt idx="1150">
                  <c:v>0.93773668371709995</c:v>
                </c:pt>
                <c:pt idx="1151">
                  <c:v>0.92137564685866402</c:v>
                </c:pt>
                <c:pt idx="1152">
                  <c:v>0.926781295237875</c:v>
                </c:pt>
                <c:pt idx="1153">
                  <c:v>0.92791655844065501</c:v>
                </c:pt>
                <c:pt idx="1154">
                  <c:v>0.92479926660557499</c:v>
                </c:pt>
                <c:pt idx="1155">
                  <c:v>0.94034359862637396</c:v>
                </c:pt>
                <c:pt idx="1156">
                  <c:v>0.93858796884574602</c:v>
                </c:pt>
                <c:pt idx="1157">
                  <c:v>0.95021664672913098</c:v>
                </c:pt>
                <c:pt idx="1158">
                  <c:v>0.97201045547693599</c:v>
                </c:pt>
                <c:pt idx="1159">
                  <c:v>0.97617278492076598</c:v>
                </c:pt>
                <c:pt idx="1160">
                  <c:v>0.97904115537453196</c:v>
                </c:pt>
                <c:pt idx="1161">
                  <c:v>0.97715225308437204</c:v>
                </c:pt>
                <c:pt idx="1162">
                  <c:v>0.97523533502267501</c:v>
                </c:pt>
                <c:pt idx="1163">
                  <c:v>0.97729716695304403</c:v>
                </c:pt>
                <c:pt idx="1164">
                  <c:v>0.96762366252153897</c:v>
                </c:pt>
                <c:pt idx="1165">
                  <c:v>0.95884042971974903</c:v>
                </c:pt>
                <c:pt idx="1166">
                  <c:v>0.96173454013969295</c:v>
                </c:pt>
                <c:pt idx="1167">
                  <c:v>0.98018183255861902</c:v>
                </c:pt>
                <c:pt idx="1168">
                  <c:v>0.99726153842920595</c:v>
                </c:pt>
                <c:pt idx="1169">
                  <c:v>1.02652648811557</c:v>
                </c:pt>
                <c:pt idx="1170">
                  <c:v>1.05583085546998</c:v>
                </c:pt>
                <c:pt idx="1171">
                  <c:v>1.0684746710117099</c:v>
                </c:pt>
                <c:pt idx="1172">
                  <c:v>1.0737704370737799</c:v>
                </c:pt>
                <c:pt idx="1173">
                  <c:v>1.06890233996686</c:v>
                </c:pt>
                <c:pt idx="1174">
                  <c:v>1.0564181795768499</c:v>
                </c:pt>
                <c:pt idx="1175">
                  <c:v>1.05480108799287</c:v>
                </c:pt>
                <c:pt idx="1176">
                  <c:v>1.0455003012259301</c:v>
                </c:pt>
                <c:pt idx="1177">
                  <c:v>1.02805274625132</c:v>
                </c:pt>
                <c:pt idx="1178">
                  <c:v>1.02133515770427</c:v>
                </c:pt>
                <c:pt idx="1179">
                  <c:v>1.0353645677879899</c:v>
                </c:pt>
                <c:pt idx="1180">
                  <c:v>1.0486241895731401</c:v>
                </c:pt>
                <c:pt idx="1181">
                  <c:v>1.05675231682994</c:v>
                </c:pt>
                <c:pt idx="1182">
                  <c:v>1.0543255157520399</c:v>
                </c:pt>
                <c:pt idx="1183">
                  <c:v>1.0507472172063601</c:v>
                </c:pt>
                <c:pt idx="1184">
                  <c:v>1.0476287346820901</c:v>
                </c:pt>
                <c:pt idx="1185">
                  <c:v>1.05631846920814</c:v>
                </c:pt>
                <c:pt idx="1186">
                  <c:v>1.0616822282927401</c:v>
                </c:pt>
                <c:pt idx="1187">
                  <c:v>1.0795758996088001</c:v>
                </c:pt>
                <c:pt idx="1188">
                  <c:v>1.1014476173751599</c:v>
                </c:pt>
                <c:pt idx="1189">
                  <c:v>1.11424799117589</c:v>
                </c:pt>
                <c:pt idx="1190">
                  <c:v>1.1141198098751399</c:v>
                </c:pt>
                <c:pt idx="1191">
                  <c:v>1.1345477658166701</c:v>
                </c:pt>
                <c:pt idx="1192">
                  <c:v>1.15131218264152</c:v>
                </c:pt>
                <c:pt idx="1193">
                  <c:v>1.14316785750821</c:v>
                </c:pt>
                <c:pt idx="1194">
                  <c:v>1.11743232865065</c:v>
                </c:pt>
                <c:pt idx="1195">
                  <c:v>1.0889075257763099</c:v>
                </c:pt>
                <c:pt idx="1196">
                  <c:v>1.07635282801571</c:v>
                </c:pt>
                <c:pt idx="1197">
                  <c:v>1.0884429225088099</c:v>
                </c:pt>
                <c:pt idx="1198">
                  <c:v>1.07883032018249</c:v>
                </c:pt>
                <c:pt idx="1199">
                  <c:v>1.05001671462101</c:v>
                </c:pt>
                <c:pt idx="1200">
                  <c:v>1.04222612997168</c:v>
                </c:pt>
                <c:pt idx="1201">
                  <c:v>1.04687292657477</c:v>
                </c:pt>
                <c:pt idx="1202">
                  <c:v>1.0596054430288</c:v>
                </c:pt>
                <c:pt idx="1203">
                  <c:v>1.0670302670296501</c:v>
                </c:pt>
                <c:pt idx="1204">
                  <c:v>1.0760143021192099</c:v>
                </c:pt>
                <c:pt idx="1205">
                  <c:v>1.05363391502947</c:v>
                </c:pt>
                <c:pt idx="1206">
                  <c:v>1.0386151610518699</c:v>
                </c:pt>
                <c:pt idx="1207">
                  <c:v>1.04411911259611</c:v>
                </c:pt>
                <c:pt idx="1208">
                  <c:v>1.0510158931285201</c:v>
                </c:pt>
                <c:pt idx="1209">
                  <c:v>1.04326592694163</c:v>
                </c:pt>
                <c:pt idx="1210">
                  <c:v>1.0679719115192701</c:v>
                </c:pt>
                <c:pt idx="1211">
                  <c:v>1.05488176486801</c:v>
                </c:pt>
                <c:pt idx="1212">
                  <c:v>1.07450549446154</c:v>
                </c:pt>
                <c:pt idx="1213">
                  <c:v>1.10167752013992</c:v>
                </c:pt>
                <c:pt idx="1214">
                  <c:v>1.10393182805459</c:v>
                </c:pt>
                <c:pt idx="1215">
                  <c:v>1.09726820078073</c:v>
                </c:pt>
                <c:pt idx="1216">
                  <c:v>1.0928397035087101</c:v>
                </c:pt>
                <c:pt idx="1217">
                  <c:v>1.05586412433526</c:v>
                </c:pt>
                <c:pt idx="1218">
                  <c:v>1.03557528114118</c:v>
                </c:pt>
                <c:pt idx="1219">
                  <c:v>1.00916773138616</c:v>
                </c:pt>
                <c:pt idx="1220">
                  <c:v>1.0046569236218399</c:v>
                </c:pt>
                <c:pt idx="1221">
                  <c:v>0.99573293507660499</c:v>
                </c:pt>
                <c:pt idx="1222">
                  <c:v>0.99625430619952904</c:v>
                </c:pt>
                <c:pt idx="1223">
                  <c:v>1.0007407771617201</c:v>
                </c:pt>
                <c:pt idx="1224">
                  <c:v>1.01461455027211</c:v>
                </c:pt>
                <c:pt idx="1225">
                  <c:v>1.0308319489402</c:v>
                </c:pt>
                <c:pt idx="1226">
                  <c:v>1.0643424462622499</c:v>
                </c:pt>
                <c:pt idx="1227">
                  <c:v>1.0711488857731499</c:v>
                </c:pt>
                <c:pt idx="1228">
                  <c:v>1.06888356209909</c:v>
                </c:pt>
                <c:pt idx="1229">
                  <c:v>1.0645610738782101</c:v>
                </c:pt>
                <c:pt idx="1230">
                  <c:v>1.0674951687645899</c:v>
                </c:pt>
                <c:pt idx="1231">
                  <c:v>1.06209342145946</c:v>
                </c:pt>
                <c:pt idx="1232">
                  <c:v>1.05040454728516</c:v>
                </c:pt>
                <c:pt idx="1233">
                  <c:v>1.04218255043575</c:v>
                </c:pt>
                <c:pt idx="1234">
                  <c:v>1.0267125456486601</c:v>
                </c:pt>
                <c:pt idx="1235">
                  <c:v>1.0327790763682501</c:v>
                </c:pt>
                <c:pt idx="1236">
                  <c:v>1.0352158492549799</c:v>
                </c:pt>
                <c:pt idx="1237">
                  <c:v>1.0292603855723901</c:v>
                </c:pt>
                <c:pt idx="1238">
                  <c:v>1.0298972627101699</c:v>
                </c:pt>
                <c:pt idx="1239">
                  <c:v>1.05020032162913</c:v>
                </c:pt>
                <c:pt idx="1240">
                  <c:v>1.0216593941736301</c:v>
                </c:pt>
                <c:pt idx="1241">
                  <c:v>1.01903913301356</c:v>
                </c:pt>
                <c:pt idx="1242">
                  <c:v>1.02970274217751</c:v>
                </c:pt>
                <c:pt idx="1243">
                  <c:v>1.0378901236599201</c:v>
                </c:pt>
                <c:pt idx="1244">
                  <c:v>1.03623039699252</c:v>
                </c:pt>
                <c:pt idx="1245">
                  <c:v>1.0301880243717101</c:v>
                </c:pt>
                <c:pt idx="1246">
                  <c:v>1.0058558685401899</c:v>
                </c:pt>
                <c:pt idx="1247">
                  <c:v>1.0248398078317</c:v>
                </c:pt>
                <c:pt idx="1248">
                  <c:v>1.0302675024771399</c:v>
                </c:pt>
                <c:pt idx="1249">
                  <c:v>1.00812071761893</c:v>
                </c:pt>
                <c:pt idx="1250">
                  <c:v>0.97462674251440196</c:v>
                </c:pt>
                <c:pt idx="1251">
                  <c:v>0.98029562966956796</c:v>
                </c:pt>
                <c:pt idx="1252">
                  <c:v>0.97378522844631599</c:v>
                </c:pt>
                <c:pt idx="1253">
                  <c:v>0.96674439583525296</c:v>
                </c:pt>
                <c:pt idx="1254">
                  <c:v>0.96655634626499898</c:v>
                </c:pt>
                <c:pt idx="1255">
                  <c:v>0.95010045465959603</c:v>
                </c:pt>
                <c:pt idx="1256">
                  <c:v>0.95873998010066597</c:v>
                </c:pt>
                <c:pt idx="1257">
                  <c:v>0.984638845700473</c:v>
                </c:pt>
                <c:pt idx="1258">
                  <c:v>0.97371469466551397</c:v>
                </c:pt>
                <c:pt idx="1259">
                  <c:v>0.98399511148243102</c:v>
                </c:pt>
                <c:pt idx="1260">
                  <c:v>0.98880857890310003</c:v>
                </c:pt>
                <c:pt idx="1261">
                  <c:v>0.99193490984963995</c:v>
                </c:pt>
                <c:pt idx="1262">
                  <c:v>1.00169906726216</c:v>
                </c:pt>
                <c:pt idx="1263">
                  <c:v>1.0007840110605</c:v>
                </c:pt>
                <c:pt idx="1264">
                  <c:v>0.998523027288861</c:v>
                </c:pt>
                <c:pt idx="1265">
                  <c:v>1.01032068160813</c:v>
                </c:pt>
                <c:pt idx="1266">
                  <c:v>1.01112915678007</c:v>
                </c:pt>
                <c:pt idx="1267">
                  <c:v>1.0241073908924301</c:v>
                </c:pt>
                <c:pt idx="1268">
                  <c:v>1.0276895179507799</c:v>
                </c:pt>
                <c:pt idx="1269">
                  <c:v>1.03940365114023</c:v>
                </c:pt>
                <c:pt idx="1270">
                  <c:v>1.05053845637576</c:v>
                </c:pt>
                <c:pt idx="1271">
                  <c:v>1.05314358698175</c:v>
                </c:pt>
                <c:pt idx="1272">
                  <c:v>1.0532701335764101</c:v>
                </c:pt>
                <c:pt idx="1273">
                  <c:v>1.0606381714514601</c:v>
                </c:pt>
                <c:pt idx="1274">
                  <c:v>1.0570610236951199</c:v>
                </c:pt>
                <c:pt idx="1275">
                  <c:v>1.06277841449739</c:v>
                </c:pt>
                <c:pt idx="1276">
                  <c:v>1.06417049986982</c:v>
                </c:pt>
                <c:pt idx="1277">
                  <c:v>1.0574911060288501</c:v>
                </c:pt>
                <c:pt idx="1278">
                  <c:v>1.0602515273149999</c:v>
                </c:pt>
                <c:pt idx="1279">
                  <c:v>1.0813767311692899</c:v>
                </c:pt>
                <c:pt idx="1280">
                  <c:v>1.07035119097015</c:v>
                </c:pt>
                <c:pt idx="1281">
                  <c:v>1.08989403720072</c:v>
                </c:pt>
                <c:pt idx="1282">
                  <c:v>1.0943719269354699</c:v>
                </c:pt>
                <c:pt idx="1283">
                  <c:v>1.1044292002268901</c:v>
                </c:pt>
                <c:pt idx="1284">
                  <c:v>1.0970122013166601</c:v>
                </c:pt>
                <c:pt idx="1285">
                  <c:v>1.10023808446914</c:v>
                </c:pt>
                <c:pt idx="1286">
                  <c:v>1.08085691604149</c:v>
                </c:pt>
                <c:pt idx="1287">
                  <c:v>1.0902059400069599</c:v>
                </c:pt>
                <c:pt idx="1288">
                  <c:v>1.0672965342410601</c:v>
                </c:pt>
                <c:pt idx="1289">
                  <c:v>1.0502954888356999</c:v>
                </c:pt>
                <c:pt idx="1290">
                  <c:v>1.0431640422583199</c:v>
                </c:pt>
                <c:pt idx="1291">
                  <c:v>1.0687004377195499</c:v>
                </c:pt>
                <c:pt idx="1292">
                  <c:v>1.0619172745166301</c:v>
                </c:pt>
                <c:pt idx="1293">
                  <c:v>1.06428220793558</c:v>
                </c:pt>
                <c:pt idx="1294">
                  <c:v>1.0633714142838699</c:v>
                </c:pt>
                <c:pt idx="1295">
                  <c:v>1.0734376575403599</c:v>
                </c:pt>
                <c:pt idx="1296">
                  <c:v>1.08757870695204</c:v>
                </c:pt>
                <c:pt idx="1297">
                  <c:v>1.09409215896542</c:v>
                </c:pt>
                <c:pt idx="1298">
                  <c:v>1.07441800955388</c:v>
                </c:pt>
                <c:pt idx="1299">
                  <c:v>1.07987833350743</c:v>
                </c:pt>
                <c:pt idx="1300">
                  <c:v>1.07713851670482</c:v>
                </c:pt>
                <c:pt idx="1301">
                  <c:v>1.08435589913525</c:v>
                </c:pt>
                <c:pt idx="1302">
                  <c:v>1.08798951705917</c:v>
                </c:pt>
                <c:pt idx="1303">
                  <c:v>1.0870665587228601</c:v>
                </c:pt>
                <c:pt idx="1304">
                  <c:v>1.0838779471479401</c:v>
                </c:pt>
                <c:pt idx="1305">
                  <c:v>1.0911043230122</c:v>
                </c:pt>
                <c:pt idx="1306">
                  <c:v>1.0849253615224901</c:v>
                </c:pt>
                <c:pt idx="1307">
                  <c:v>1.07866809450308</c:v>
                </c:pt>
                <c:pt idx="1308">
                  <c:v>1.05907635334481</c:v>
                </c:pt>
                <c:pt idx="1309">
                  <c:v>1.0415380236562899</c:v>
                </c:pt>
                <c:pt idx="1310">
                  <c:v>1.03404127548822</c:v>
                </c:pt>
                <c:pt idx="1311">
                  <c:v>1.0444403055903999</c:v>
                </c:pt>
                <c:pt idx="1312">
                  <c:v>1.0222978840867001</c:v>
                </c:pt>
                <c:pt idx="1313">
                  <c:v>1.0201199992411001</c:v>
                </c:pt>
                <c:pt idx="1314">
                  <c:v>1.03163476393589</c:v>
                </c:pt>
                <c:pt idx="1315">
                  <c:v>1.0496912950689701</c:v>
                </c:pt>
                <c:pt idx="1316">
                  <c:v>1.0692076062340501</c:v>
                </c:pt>
                <c:pt idx="1317">
                  <c:v>1.08609161153265</c:v>
                </c:pt>
                <c:pt idx="1318">
                  <c:v>1.0650603174747499</c:v>
                </c:pt>
                <c:pt idx="1319">
                  <c:v>1.0765433114160501</c:v>
                </c:pt>
                <c:pt idx="1320">
                  <c:v>1.09962363081172</c:v>
                </c:pt>
                <c:pt idx="1321">
                  <c:v>1.09787819080577</c:v>
                </c:pt>
                <c:pt idx="1322">
                  <c:v>1.0955233056332701</c:v>
                </c:pt>
                <c:pt idx="1323">
                  <c:v>1.0924129117692101</c:v>
                </c:pt>
                <c:pt idx="1324">
                  <c:v>1.0834483706556199</c:v>
                </c:pt>
                <c:pt idx="1325">
                  <c:v>1.0876750201536001</c:v>
                </c:pt>
                <c:pt idx="1326">
                  <c:v>1.0897377271589299</c:v>
                </c:pt>
                <c:pt idx="1327">
                  <c:v>1.0823664111123601</c:v>
                </c:pt>
                <c:pt idx="1328">
                  <c:v>1.0915390607320401</c:v>
                </c:pt>
                <c:pt idx="1329">
                  <c:v>1.0931793711673501</c:v>
                </c:pt>
                <c:pt idx="1330">
                  <c:v>1.0969144319383199</c:v>
                </c:pt>
                <c:pt idx="1331">
                  <c:v>1.0958891168926901</c:v>
                </c:pt>
                <c:pt idx="1332">
                  <c:v>1.08726854550416</c:v>
                </c:pt>
                <c:pt idx="1333">
                  <c:v>1.0780080423478799</c:v>
                </c:pt>
                <c:pt idx="1334">
                  <c:v>1.0549818047976101</c:v>
                </c:pt>
                <c:pt idx="1335">
                  <c:v>1.03661529715301</c:v>
                </c:pt>
                <c:pt idx="1336">
                  <c:v>1.01801204290021</c:v>
                </c:pt>
                <c:pt idx="1337">
                  <c:v>1.0041637688448599</c:v>
                </c:pt>
                <c:pt idx="1338">
                  <c:v>1.0002039239187299</c:v>
                </c:pt>
                <c:pt idx="1339">
                  <c:v>1.0087779851457099</c:v>
                </c:pt>
                <c:pt idx="1340">
                  <c:v>1.01860270231098</c:v>
                </c:pt>
                <c:pt idx="1341">
                  <c:v>1.0435785732890099</c:v>
                </c:pt>
                <c:pt idx="1342">
                  <c:v>1.0374698987202999</c:v>
                </c:pt>
                <c:pt idx="1343">
                  <c:v>1.04301656689634</c:v>
                </c:pt>
                <c:pt idx="1344">
                  <c:v>1.0451041115433899</c:v>
                </c:pt>
                <c:pt idx="1345">
                  <c:v>1.04866060364296</c:v>
                </c:pt>
                <c:pt idx="1346">
                  <c:v>1.0484115885733101</c:v>
                </c:pt>
                <c:pt idx="1347">
                  <c:v>1.0583011160714699</c:v>
                </c:pt>
                <c:pt idx="1348">
                  <c:v>1.04478666634699</c:v>
                </c:pt>
                <c:pt idx="1349">
                  <c:v>1.0796886688649401</c:v>
                </c:pt>
                <c:pt idx="1350">
                  <c:v>1.1071206396530999</c:v>
                </c:pt>
                <c:pt idx="1351">
                  <c:v>1.11307185096026</c:v>
                </c:pt>
                <c:pt idx="1352">
                  <c:v>1.12093279581218</c:v>
                </c:pt>
                <c:pt idx="1353">
                  <c:v>1.13549187435087</c:v>
                </c:pt>
                <c:pt idx="1354">
                  <c:v>1.1425137952823701</c:v>
                </c:pt>
                <c:pt idx="1355">
                  <c:v>1.15533801817681</c:v>
                </c:pt>
                <c:pt idx="1356">
                  <c:v>1.1328803490261099</c:v>
                </c:pt>
                <c:pt idx="1357">
                  <c:v>1.11788376431542</c:v>
                </c:pt>
                <c:pt idx="1358">
                  <c:v>1.1267212737262</c:v>
                </c:pt>
                <c:pt idx="1359">
                  <c:v>1.1270207968539701</c:v>
                </c:pt>
                <c:pt idx="1360">
                  <c:v>1.1296422165590401</c:v>
                </c:pt>
                <c:pt idx="1361">
                  <c:v>1.13006876825354</c:v>
                </c:pt>
                <c:pt idx="1362">
                  <c:v>1.1254321735541499</c:v>
                </c:pt>
                <c:pt idx="1363">
                  <c:v>1.1351651322898999</c:v>
                </c:pt>
                <c:pt idx="1364">
                  <c:v>1.1350553469189499</c:v>
                </c:pt>
                <c:pt idx="1365">
                  <c:v>1.12656233803456</c:v>
                </c:pt>
                <c:pt idx="1366">
                  <c:v>1.1341703243902099</c:v>
                </c:pt>
                <c:pt idx="1367">
                  <c:v>1.1384185342370801</c:v>
                </c:pt>
                <c:pt idx="1368">
                  <c:v>1.1341469402889499</c:v>
                </c:pt>
                <c:pt idx="1369">
                  <c:v>1.15627593357465</c:v>
                </c:pt>
                <c:pt idx="1370">
                  <c:v>1.1702225172238701</c:v>
                </c:pt>
                <c:pt idx="1371">
                  <c:v>1.1672834404149901</c:v>
                </c:pt>
                <c:pt idx="1372">
                  <c:v>1.1734474602342899</c:v>
                </c:pt>
                <c:pt idx="1373">
                  <c:v>1.1526524573169801</c:v>
                </c:pt>
                <c:pt idx="1374">
                  <c:v>1.1479429482622101</c:v>
                </c:pt>
                <c:pt idx="1375">
                  <c:v>1.1531993386372901</c:v>
                </c:pt>
                <c:pt idx="1376">
                  <c:v>1.1534333449626299</c:v>
                </c:pt>
                <c:pt idx="1377">
                  <c:v>1.13529731913829</c:v>
                </c:pt>
                <c:pt idx="1378">
                  <c:v>1.14459873287978</c:v>
                </c:pt>
                <c:pt idx="1379">
                  <c:v>1.1551084905620099</c:v>
                </c:pt>
                <c:pt idx="1380">
                  <c:v>1.1724728175566601</c:v>
                </c:pt>
                <c:pt idx="1381">
                  <c:v>1.14791394700633</c:v>
                </c:pt>
                <c:pt idx="1382">
                  <c:v>1.1560298514607199</c:v>
                </c:pt>
                <c:pt idx="1383">
                  <c:v>1.1271409755334201</c:v>
                </c:pt>
                <c:pt idx="1384">
                  <c:v>1.13085999954161</c:v>
                </c:pt>
                <c:pt idx="1385">
                  <c:v>1.12444185725678</c:v>
                </c:pt>
                <c:pt idx="1386">
                  <c:v>1.1115646504705401</c:v>
                </c:pt>
                <c:pt idx="1387">
                  <c:v>1.1018417150547699</c:v>
                </c:pt>
                <c:pt idx="1388">
                  <c:v>1.1198634138721</c:v>
                </c:pt>
                <c:pt idx="1389">
                  <c:v>1.0910498782545901</c:v>
                </c:pt>
                <c:pt idx="1390">
                  <c:v>1.09856142458607</c:v>
                </c:pt>
                <c:pt idx="1391">
                  <c:v>1.0938737802669201</c:v>
                </c:pt>
                <c:pt idx="1392">
                  <c:v>1.0849337824185701</c:v>
                </c:pt>
                <c:pt idx="1393">
                  <c:v>1.0855324854611901</c:v>
                </c:pt>
                <c:pt idx="1394">
                  <c:v>1.0868001299529499</c:v>
                </c:pt>
                <c:pt idx="1395">
                  <c:v>1.0834894625656899</c:v>
                </c:pt>
                <c:pt idx="1396">
                  <c:v>1.0919746729288</c:v>
                </c:pt>
                <c:pt idx="1397">
                  <c:v>1.09740939465479</c:v>
                </c:pt>
                <c:pt idx="1398">
                  <c:v>1.1031062312283799</c:v>
                </c:pt>
                <c:pt idx="1399">
                  <c:v>1.12873515986043</c:v>
                </c:pt>
                <c:pt idx="1400">
                  <c:v>1.12838852119276</c:v>
                </c:pt>
                <c:pt idx="1401">
                  <c:v>1.1339643960383301</c:v>
                </c:pt>
                <c:pt idx="1402">
                  <c:v>1.14648637826628</c:v>
                </c:pt>
                <c:pt idx="1403">
                  <c:v>1.1726721963761999</c:v>
                </c:pt>
                <c:pt idx="1404">
                  <c:v>1.17961266066514</c:v>
                </c:pt>
                <c:pt idx="1405">
                  <c:v>1.17745558233239</c:v>
                </c:pt>
                <c:pt idx="1406">
                  <c:v>1.15336361706216</c:v>
                </c:pt>
                <c:pt idx="1407">
                  <c:v>1.14877704557492</c:v>
                </c:pt>
                <c:pt idx="1408">
                  <c:v>1.15490289603679</c:v>
                </c:pt>
                <c:pt idx="1409">
                  <c:v>1.1493491615090199</c:v>
                </c:pt>
                <c:pt idx="1410">
                  <c:v>1.1152761010591301</c:v>
                </c:pt>
                <c:pt idx="1411">
                  <c:v>1.10084427391083</c:v>
                </c:pt>
                <c:pt idx="1412">
                  <c:v>1.1068197422617601</c:v>
                </c:pt>
                <c:pt idx="1413">
                  <c:v>1.1162518785772599</c:v>
                </c:pt>
                <c:pt idx="1414">
                  <c:v>1.12245870154424</c:v>
                </c:pt>
                <c:pt idx="1415">
                  <c:v>1.1165408896671101</c:v>
                </c:pt>
                <c:pt idx="1416">
                  <c:v>1.1180005682574301</c:v>
                </c:pt>
                <c:pt idx="1417">
                  <c:v>1.14050271016029</c:v>
                </c:pt>
                <c:pt idx="1418">
                  <c:v>1.1448556659571001</c:v>
                </c:pt>
                <c:pt idx="1419">
                  <c:v>1.13575256569251</c:v>
                </c:pt>
                <c:pt idx="1420">
                  <c:v>1.14151890246569</c:v>
                </c:pt>
                <c:pt idx="1421">
                  <c:v>1.1421929802069799</c:v>
                </c:pt>
                <c:pt idx="1422">
                  <c:v>1.1381961859227201</c:v>
                </c:pt>
                <c:pt idx="1423">
                  <c:v>1.1314074982812601</c:v>
                </c:pt>
                <c:pt idx="1424">
                  <c:v>1.1262455633416599</c:v>
                </c:pt>
                <c:pt idx="1425">
                  <c:v>1.1062635953370099</c:v>
                </c:pt>
                <c:pt idx="1426">
                  <c:v>1.10778675803676</c:v>
                </c:pt>
                <c:pt idx="1427">
                  <c:v>1.10718462607941</c:v>
                </c:pt>
                <c:pt idx="1428">
                  <c:v>1.0991117316950001</c:v>
                </c:pt>
                <c:pt idx="1429">
                  <c:v>1.09301613275736</c:v>
                </c:pt>
                <c:pt idx="1430">
                  <c:v>1.0870854699213801</c:v>
                </c:pt>
                <c:pt idx="1431">
                  <c:v>1.07795645683218</c:v>
                </c:pt>
                <c:pt idx="1432">
                  <c:v>1.10255842373631</c:v>
                </c:pt>
                <c:pt idx="1433">
                  <c:v>1.0892457897340599</c:v>
                </c:pt>
                <c:pt idx="1434">
                  <c:v>1.08530381144299</c:v>
                </c:pt>
                <c:pt idx="1435">
                  <c:v>1.08999295550143</c:v>
                </c:pt>
                <c:pt idx="1436">
                  <c:v>1.0972844856289601</c:v>
                </c:pt>
                <c:pt idx="1437">
                  <c:v>1.0970319219608999</c:v>
                </c:pt>
                <c:pt idx="1438">
                  <c:v>1.0958733637512601</c:v>
                </c:pt>
                <c:pt idx="1439">
                  <c:v>1.07309462631838</c:v>
                </c:pt>
                <c:pt idx="1440">
                  <c:v>1.08510503505756</c:v>
                </c:pt>
                <c:pt idx="1441">
                  <c:v>1.0813050615941799</c:v>
                </c:pt>
                <c:pt idx="1442">
                  <c:v>1.0902475823472499</c:v>
                </c:pt>
                <c:pt idx="1443">
                  <c:v>1.09291550937733</c:v>
                </c:pt>
                <c:pt idx="1444">
                  <c:v>1.1107484249645101</c:v>
                </c:pt>
                <c:pt idx="1445">
                  <c:v>1.12359647997144</c:v>
                </c:pt>
                <c:pt idx="1446">
                  <c:v>1.1418662631040699</c:v>
                </c:pt>
                <c:pt idx="1447">
                  <c:v>1.14908868823743</c:v>
                </c:pt>
                <c:pt idx="1448">
                  <c:v>1.16944479742161</c:v>
                </c:pt>
                <c:pt idx="1449">
                  <c:v>1.1651031784980199</c:v>
                </c:pt>
                <c:pt idx="1450">
                  <c:v>1.1524590505794301</c:v>
                </c:pt>
                <c:pt idx="1451">
                  <c:v>1.1310386447605401</c:v>
                </c:pt>
                <c:pt idx="1452">
                  <c:v>1.1107381426732501</c:v>
                </c:pt>
                <c:pt idx="1453">
                  <c:v>1.11289392056904</c:v>
                </c:pt>
                <c:pt idx="1454">
                  <c:v>1.1217420806941001</c:v>
                </c:pt>
                <c:pt idx="1455">
                  <c:v>1.1041773058658999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F6-4FE7-9132-698974D610A5}"/>
            </c:ext>
          </c:extLst>
        </c:ser>
        <c:ser>
          <c:idx val="1"/>
          <c:order val="1"/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'כרטיסי אשראי'!$A$3:$A$1995</c:f>
              <c:numCache>
                <c:formatCode>m/d/yyyy</c:formatCode>
                <c:ptCount val="1993"/>
                <c:pt idx="0">
                  <c:v>42375</c:v>
                </c:pt>
                <c:pt idx="1">
                  <c:v>42376</c:v>
                </c:pt>
                <c:pt idx="2">
                  <c:v>42377</c:v>
                </c:pt>
                <c:pt idx="3">
                  <c:v>42378</c:v>
                </c:pt>
                <c:pt idx="4">
                  <c:v>42379</c:v>
                </c:pt>
                <c:pt idx="5">
                  <c:v>42380</c:v>
                </c:pt>
                <c:pt idx="6">
                  <c:v>42381</c:v>
                </c:pt>
                <c:pt idx="7">
                  <c:v>42382</c:v>
                </c:pt>
                <c:pt idx="8">
                  <c:v>42383</c:v>
                </c:pt>
                <c:pt idx="9">
                  <c:v>42384</c:v>
                </c:pt>
                <c:pt idx="10">
                  <c:v>42385</c:v>
                </c:pt>
                <c:pt idx="11">
                  <c:v>42386</c:v>
                </c:pt>
                <c:pt idx="12">
                  <c:v>42387</c:v>
                </c:pt>
                <c:pt idx="13">
                  <c:v>42388</c:v>
                </c:pt>
                <c:pt idx="14">
                  <c:v>42389</c:v>
                </c:pt>
                <c:pt idx="15">
                  <c:v>42390</c:v>
                </c:pt>
                <c:pt idx="16">
                  <c:v>42391</c:v>
                </c:pt>
                <c:pt idx="17">
                  <c:v>42392</c:v>
                </c:pt>
                <c:pt idx="18">
                  <c:v>42393</c:v>
                </c:pt>
                <c:pt idx="19">
                  <c:v>42394</c:v>
                </c:pt>
                <c:pt idx="20">
                  <c:v>42395</c:v>
                </c:pt>
                <c:pt idx="21">
                  <c:v>42396</c:v>
                </c:pt>
                <c:pt idx="22">
                  <c:v>42397</c:v>
                </c:pt>
                <c:pt idx="23">
                  <c:v>42398</c:v>
                </c:pt>
                <c:pt idx="24">
                  <c:v>42399</c:v>
                </c:pt>
                <c:pt idx="25">
                  <c:v>42400</c:v>
                </c:pt>
                <c:pt idx="26">
                  <c:v>42401</c:v>
                </c:pt>
                <c:pt idx="27">
                  <c:v>42402</c:v>
                </c:pt>
                <c:pt idx="28">
                  <c:v>42403</c:v>
                </c:pt>
                <c:pt idx="29">
                  <c:v>42404</c:v>
                </c:pt>
                <c:pt idx="30">
                  <c:v>42405</c:v>
                </c:pt>
                <c:pt idx="31">
                  <c:v>42406</c:v>
                </c:pt>
                <c:pt idx="32">
                  <c:v>42407</c:v>
                </c:pt>
                <c:pt idx="33">
                  <c:v>42408</c:v>
                </c:pt>
                <c:pt idx="34">
                  <c:v>42409</c:v>
                </c:pt>
                <c:pt idx="35">
                  <c:v>42410</c:v>
                </c:pt>
                <c:pt idx="36">
                  <c:v>42411</c:v>
                </c:pt>
                <c:pt idx="37">
                  <c:v>42412</c:v>
                </c:pt>
                <c:pt idx="38">
                  <c:v>42413</c:v>
                </c:pt>
                <c:pt idx="39">
                  <c:v>42414</c:v>
                </c:pt>
                <c:pt idx="40">
                  <c:v>42415</c:v>
                </c:pt>
                <c:pt idx="41">
                  <c:v>42416</c:v>
                </c:pt>
                <c:pt idx="42">
                  <c:v>42417</c:v>
                </c:pt>
                <c:pt idx="43">
                  <c:v>42418</c:v>
                </c:pt>
                <c:pt idx="44">
                  <c:v>42419</c:v>
                </c:pt>
                <c:pt idx="45">
                  <c:v>42420</c:v>
                </c:pt>
                <c:pt idx="46">
                  <c:v>42421</c:v>
                </c:pt>
                <c:pt idx="47">
                  <c:v>42422</c:v>
                </c:pt>
                <c:pt idx="48">
                  <c:v>42423</c:v>
                </c:pt>
                <c:pt idx="49">
                  <c:v>42424</c:v>
                </c:pt>
                <c:pt idx="50">
                  <c:v>42425</c:v>
                </c:pt>
                <c:pt idx="51">
                  <c:v>42426</c:v>
                </c:pt>
                <c:pt idx="52">
                  <c:v>42427</c:v>
                </c:pt>
                <c:pt idx="53">
                  <c:v>42428</c:v>
                </c:pt>
                <c:pt idx="54">
                  <c:v>42429</c:v>
                </c:pt>
                <c:pt idx="55">
                  <c:v>42430</c:v>
                </c:pt>
                <c:pt idx="56">
                  <c:v>42431</c:v>
                </c:pt>
                <c:pt idx="57">
                  <c:v>42432</c:v>
                </c:pt>
                <c:pt idx="58">
                  <c:v>42433</c:v>
                </c:pt>
                <c:pt idx="59">
                  <c:v>42434</c:v>
                </c:pt>
                <c:pt idx="60">
                  <c:v>42435</c:v>
                </c:pt>
                <c:pt idx="61">
                  <c:v>42436</c:v>
                </c:pt>
                <c:pt idx="62">
                  <c:v>42437</c:v>
                </c:pt>
                <c:pt idx="63">
                  <c:v>42438</c:v>
                </c:pt>
                <c:pt idx="64">
                  <c:v>42439</c:v>
                </c:pt>
                <c:pt idx="65">
                  <c:v>42440</c:v>
                </c:pt>
                <c:pt idx="66">
                  <c:v>42441</c:v>
                </c:pt>
                <c:pt idx="67">
                  <c:v>42442</c:v>
                </c:pt>
                <c:pt idx="68">
                  <c:v>42443</c:v>
                </c:pt>
                <c:pt idx="69">
                  <c:v>42444</c:v>
                </c:pt>
                <c:pt idx="70">
                  <c:v>42445</c:v>
                </c:pt>
                <c:pt idx="71">
                  <c:v>42446</c:v>
                </c:pt>
                <c:pt idx="72">
                  <c:v>42447</c:v>
                </c:pt>
                <c:pt idx="73">
                  <c:v>42448</c:v>
                </c:pt>
                <c:pt idx="74">
                  <c:v>42449</c:v>
                </c:pt>
                <c:pt idx="75">
                  <c:v>42450</c:v>
                </c:pt>
                <c:pt idx="76">
                  <c:v>42451</c:v>
                </c:pt>
                <c:pt idx="77">
                  <c:v>42452</c:v>
                </c:pt>
                <c:pt idx="78">
                  <c:v>42453</c:v>
                </c:pt>
                <c:pt idx="79">
                  <c:v>42454</c:v>
                </c:pt>
                <c:pt idx="80">
                  <c:v>42455</c:v>
                </c:pt>
                <c:pt idx="81">
                  <c:v>42456</c:v>
                </c:pt>
                <c:pt idx="82">
                  <c:v>42457</c:v>
                </c:pt>
                <c:pt idx="83">
                  <c:v>42458</c:v>
                </c:pt>
                <c:pt idx="84">
                  <c:v>42459</c:v>
                </c:pt>
                <c:pt idx="85">
                  <c:v>42460</c:v>
                </c:pt>
                <c:pt idx="86">
                  <c:v>42461</c:v>
                </c:pt>
                <c:pt idx="87">
                  <c:v>42462</c:v>
                </c:pt>
                <c:pt idx="88">
                  <c:v>42463</c:v>
                </c:pt>
                <c:pt idx="89">
                  <c:v>42464</c:v>
                </c:pt>
                <c:pt idx="90">
                  <c:v>42465</c:v>
                </c:pt>
                <c:pt idx="91">
                  <c:v>42466</c:v>
                </c:pt>
                <c:pt idx="92">
                  <c:v>42467</c:v>
                </c:pt>
                <c:pt idx="93">
                  <c:v>42468</c:v>
                </c:pt>
                <c:pt idx="94">
                  <c:v>42469</c:v>
                </c:pt>
                <c:pt idx="95">
                  <c:v>42470</c:v>
                </c:pt>
                <c:pt idx="96">
                  <c:v>42471</c:v>
                </c:pt>
                <c:pt idx="97">
                  <c:v>42472</c:v>
                </c:pt>
                <c:pt idx="98">
                  <c:v>42473</c:v>
                </c:pt>
                <c:pt idx="99">
                  <c:v>42474</c:v>
                </c:pt>
                <c:pt idx="100">
                  <c:v>42475</c:v>
                </c:pt>
                <c:pt idx="101">
                  <c:v>42476</c:v>
                </c:pt>
                <c:pt idx="102">
                  <c:v>42477</c:v>
                </c:pt>
                <c:pt idx="103">
                  <c:v>42478</c:v>
                </c:pt>
                <c:pt idx="104">
                  <c:v>42479</c:v>
                </c:pt>
                <c:pt idx="105">
                  <c:v>42480</c:v>
                </c:pt>
                <c:pt idx="106">
                  <c:v>42481</c:v>
                </c:pt>
                <c:pt idx="107">
                  <c:v>42482</c:v>
                </c:pt>
                <c:pt idx="108">
                  <c:v>42483</c:v>
                </c:pt>
                <c:pt idx="109">
                  <c:v>42484</c:v>
                </c:pt>
                <c:pt idx="110">
                  <c:v>42485</c:v>
                </c:pt>
                <c:pt idx="111">
                  <c:v>42486</c:v>
                </c:pt>
                <c:pt idx="112">
                  <c:v>42487</c:v>
                </c:pt>
                <c:pt idx="113">
                  <c:v>42488</c:v>
                </c:pt>
                <c:pt idx="114">
                  <c:v>42489</c:v>
                </c:pt>
                <c:pt idx="115">
                  <c:v>42490</c:v>
                </c:pt>
                <c:pt idx="116">
                  <c:v>42491</c:v>
                </c:pt>
                <c:pt idx="117">
                  <c:v>42492</c:v>
                </c:pt>
                <c:pt idx="118">
                  <c:v>42493</c:v>
                </c:pt>
                <c:pt idx="119">
                  <c:v>42494</c:v>
                </c:pt>
                <c:pt idx="120">
                  <c:v>42495</c:v>
                </c:pt>
                <c:pt idx="121">
                  <c:v>42496</c:v>
                </c:pt>
                <c:pt idx="122">
                  <c:v>42497</c:v>
                </c:pt>
                <c:pt idx="123">
                  <c:v>42498</c:v>
                </c:pt>
                <c:pt idx="124">
                  <c:v>42499</c:v>
                </c:pt>
                <c:pt idx="125">
                  <c:v>42500</c:v>
                </c:pt>
                <c:pt idx="126">
                  <c:v>42501</c:v>
                </c:pt>
                <c:pt idx="127">
                  <c:v>42502</c:v>
                </c:pt>
                <c:pt idx="128">
                  <c:v>42503</c:v>
                </c:pt>
                <c:pt idx="129">
                  <c:v>42504</c:v>
                </c:pt>
                <c:pt idx="130">
                  <c:v>42505</c:v>
                </c:pt>
                <c:pt idx="131">
                  <c:v>42506</c:v>
                </c:pt>
                <c:pt idx="132">
                  <c:v>42507</c:v>
                </c:pt>
                <c:pt idx="133">
                  <c:v>42508</c:v>
                </c:pt>
                <c:pt idx="134">
                  <c:v>42509</c:v>
                </c:pt>
                <c:pt idx="135">
                  <c:v>42510</c:v>
                </c:pt>
                <c:pt idx="136">
                  <c:v>42511</c:v>
                </c:pt>
                <c:pt idx="137">
                  <c:v>42512</c:v>
                </c:pt>
                <c:pt idx="138">
                  <c:v>42513</c:v>
                </c:pt>
                <c:pt idx="139">
                  <c:v>42514</c:v>
                </c:pt>
                <c:pt idx="140">
                  <c:v>42515</c:v>
                </c:pt>
                <c:pt idx="141">
                  <c:v>42516</c:v>
                </c:pt>
                <c:pt idx="142">
                  <c:v>42517</c:v>
                </c:pt>
                <c:pt idx="143">
                  <c:v>42518</c:v>
                </c:pt>
                <c:pt idx="144">
                  <c:v>42519</c:v>
                </c:pt>
                <c:pt idx="145">
                  <c:v>42520</c:v>
                </c:pt>
                <c:pt idx="146">
                  <c:v>42521</c:v>
                </c:pt>
                <c:pt idx="147">
                  <c:v>42522</c:v>
                </c:pt>
                <c:pt idx="148">
                  <c:v>42523</c:v>
                </c:pt>
                <c:pt idx="149">
                  <c:v>42524</c:v>
                </c:pt>
                <c:pt idx="150">
                  <c:v>42525</c:v>
                </c:pt>
                <c:pt idx="151">
                  <c:v>42526</c:v>
                </c:pt>
                <c:pt idx="152">
                  <c:v>42527</c:v>
                </c:pt>
                <c:pt idx="153">
                  <c:v>42528</c:v>
                </c:pt>
                <c:pt idx="154">
                  <c:v>42529</c:v>
                </c:pt>
                <c:pt idx="155">
                  <c:v>42530</c:v>
                </c:pt>
                <c:pt idx="156">
                  <c:v>42531</c:v>
                </c:pt>
                <c:pt idx="157">
                  <c:v>42532</c:v>
                </c:pt>
                <c:pt idx="158">
                  <c:v>42533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42539</c:v>
                </c:pt>
                <c:pt idx="165">
                  <c:v>42540</c:v>
                </c:pt>
                <c:pt idx="166">
                  <c:v>42541</c:v>
                </c:pt>
                <c:pt idx="167">
                  <c:v>42542</c:v>
                </c:pt>
                <c:pt idx="168">
                  <c:v>42543</c:v>
                </c:pt>
                <c:pt idx="169">
                  <c:v>42544</c:v>
                </c:pt>
                <c:pt idx="170">
                  <c:v>42545</c:v>
                </c:pt>
                <c:pt idx="171">
                  <c:v>42546</c:v>
                </c:pt>
                <c:pt idx="172">
                  <c:v>42547</c:v>
                </c:pt>
                <c:pt idx="173">
                  <c:v>42548</c:v>
                </c:pt>
                <c:pt idx="174">
                  <c:v>42549</c:v>
                </c:pt>
                <c:pt idx="175">
                  <c:v>42550</c:v>
                </c:pt>
                <c:pt idx="176">
                  <c:v>42551</c:v>
                </c:pt>
                <c:pt idx="177">
                  <c:v>42552</c:v>
                </c:pt>
                <c:pt idx="178">
                  <c:v>42553</c:v>
                </c:pt>
                <c:pt idx="179">
                  <c:v>42554</c:v>
                </c:pt>
                <c:pt idx="180">
                  <c:v>42555</c:v>
                </c:pt>
                <c:pt idx="181">
                  <c:v>42556</c:v>
                </c:pt>
                <c:pt idx="182">
                  <c:v>42557</c:v>
                </c:pt>
                <c:pt idx="183">
                  <c:v>42558</c:v>
                </c:pt>
                <c:pt idx="184">
                  <c:v>42559</c:v>
                </c:pt>
                <c:pt idx="185">
                  <c:v>42560</c:v>
                </c:pt>
                <c:pt idx="186">
                  <c:v>42561</c:v>
                </c:pt>
                <c:pt idx="187">
                  <c:v>42562</c:v>
                </c:pt>
                <c:pt idx="188">
                  <c:v>42563</c:v>
                </c:pt>
                <c:pt idx="189">
                  <c:v>42564</c:v>
                </c:pt>
                <c:pt idx="190">
                  <c:v>42565</c:v>
                </c:pt>
                <c:pt idx="191">
                  <c:v>42566</c:v>
                </c:pt>
                <c:pt idx="192">
                  <c:v>42567</c:v>
                </c:pt>
                <c:pt idx="193">
                  <c:v>42568</c:v>
                </c:pt>
                <c:pt idx="194">
                  <c:v>42569</c:v>
                </c:pt>
                <c:pt idx="195">
                  <c:v>42570</c:v>
                </c:pt>
                <c:pt idx="196">
                  <c:v>42571</c:v>
                </c:pt>
                <c:pt idx="197">
                  <c:v>42572</c:v>
                </c:pt>
                <c:pt idx="198">
                  <c:v>42573</c:v>
                </c:pt>
                <c:pt idx="199">
                  <c:v>42574</c:v>
                </c:pt>
                <c:pt idx="200">
                  <c:v>42575</c:v>
                </c:pt>
                <c:pt idx="201">
                  <c:v>42576</c:v>
                </c:pt>
                <c:pt idx="202">
                  <c:v>42577</c:v>
                </c:pt>
                <c:pt idx="203">
                  <c:v>42578</c:v>
                </c:pt>
                <c:pt idx="204">
                  <c:v>42579</c:v>
                </c:pt>
                <c:pt idx="205">
                  <c:v>42580</c:v>
                </c:pt>
                <c:pt idx="206">
                  <c:v>42581</c:v>
                </c:pt>
                <c:pt idx="207">
                  <c:v>42582</c:v>
                </c:pt>
                <c:pt idx="208">
                  <c:v>42583</c:v>
                </c:pt>
                <c:pt idx="209">
                  <c:v>42584</c:v>
                </c:pt>
                <c:pt idx="210">
                  <c:v>42585</c:v>
                </c:pt>
                <c:pt idx="211">
                  <c:v>42586</c:v>
                </c:pt>
                <c:pt idx="212">
                  <c:v>42587</c:v>
                </c:pt>
                <c:pt idx="213">
                  <c:v>42588</c:v>
                </c:pt>
                <c:pt idx="214">
                  <c:v>42589</c:v>
                </c:pt>
                <c:pt idx="215">
                  <c:v>42590</c:v>
                </c:pt>
                <c:pt idx="216">
                  <c:v>42591</c:v>
                </c:pt>
                <c:pt idx="217">
                  <c:v>42592</c:v>
                </c:pt>
                <c:pt idx="218">
                  <c:v>42593</c:v>
                </c:pt>
                <c:pt idx="219">
                  <c:v>42594</c:v>
                </c:pt>
                <c:pt idx="220">
                  <c:v>42595</c:v>
                </c:pt>
                <c:pt idx="221">
                  <c:v>42596</c:v>
                </c:pt>
                <c:pt idx="222">
                  <c:v>42597</c:v>
                </c:pt>
                <c:pt idx="223">
                  <c:v>42598</c:v>
                </c:pt>
                <c:pt idx="224">
                  <c:v>42599</c:v>
                </c:pt>
                <c:pt idx="225">
                  <c:v>42600</c:v>
                </c:pt>
                <c:pt idx="226">
                  <c:v>42601</c:v>
                </c:pt>
                <c:pt idx="227">
                  <c:v>42602</c:v>
                </c:pt>
                <c:pt idx="228">
                  <c:v>42603</c:v>
                </c:pt>
                <c:pt idx="229">
                  <c:v>42604</c:v>
                </c:pt>
                <c:pt idx="230">
                  <c:v>42605</c:v>
                </c:pt>
                <c:pt idx="231">
                  <c:v>42606</c:v>
                </c:pt>
                <c:pt idx="232">
                  <c:v>42607</c:v>
                </c:pt>
                <c:pt idx="233">
                  <c:v>42608</c:v>
                </c:pt>
                <c:pt idx="234">
                  <c:v>42609</c:v>
                </c:pt>
                <c:pt idx="235">
                  <c:v>42610</c:v>
                </c:pt>
                <c:pt idx="236">
                  <c:v>42611</c:v>
                </c:pt>
                <c:pt idx="237">
                  <c:v>42612</c:v>
                </c:pt>
                <c:pt idx="238">
                  <c:v>42613</c:v>
                </c:pt>
                <c:pt idx="239">
                  <c:v>42614</c:v>
                </c:pt>
                <c:pt idx="240">
                  <c:v>42615</c:v>
                </c:pt>
                <c:pt idx="241">
                  <c:v>42616</c:v>
                </c:pt>
                <c:pt idx="242">
                  <c:v>42617</c:v>
                </c:pt>
                <c:pt idx="243">
                  <c:v>42618</c:v>
                </c:pt>
                <c:pt idx="244">
                  <c:v>42619</c:v>
                </c:pt>
                <c:pt idx="245">
                  <c:v>42620</c:v>
                </c:pt>
                <c:pt idx="246">
                  <c:v>42621</c:v>
                </c:pt>
                <c:pt idx="247">
                  <c:v>42622</c:v>
                </c:pt>
                <c:pt idx="248">
                  <c:v>42623</c:v>
                </c:pt>
                <c:pt idx="249">
                  <c:v>42624</c:v>
                </c:pt>
                <c:pt idx="250">
                  <c:v>42625</c:v>
                </c:pt>
                <c:pt idx="251">
                  <c:v>42626</c:v>
                </c:pt>
                <c:pt idx="252">
                  <c:v>42627</c:v>
                </c:pt>
                <c:pt idx="253">
                  <c:v>42628</c:v>
                </c:pt>
                <c:pt idx="254">
                  <c:v>42629</c:v>
                </c:pt>
                <c:pt idx="255">
                  <c:v>42630</c:v>
                </c:pt>
                <c:pt idx="256">
                  <c:v>42631</c:v>
                </c:pt>
                <c:pt idx="257">
                  <c:v>42632</c:v>
                </c:pt>
                <c:pt idx="258">
                  <c:v>42633</c:v>
                </c:pt>
                <c:pt idx="259">
                  <c:v>42634</c:v>
                </c:pt>
                <c:pt idx="260">
                  <c:v>42635</c:v>
                </c:pt>
                <c:pt idx="261">
                  <c:v>42636</c:v>
                </c:pt>
                <c:pt idx="262">
                  <c:v>42637</c:v>
                </c:pt>
                <c:pt idx="263">
                  <c:v>42638</c:v>
                </c:pt>
                <c:pt idx="264">
                  <c:v>42639</c:v>
                </c:pt>
                <c:pt idx="265">
                  <c:v>42640</c:v>
                </c:pt>
                <c:pt idx="266">
                  <c:v>42641</c:v>
                </c:pt>
                <c:pt idx="267">
                  <c:v>42642</c:v>
                </c:pt>
                <c:pt idx="268">
                  <c:v>42643</c:v>
                </c:pt>
                <c:pt idx="269">
                  <c:v>42644</c:v>
                </c:pt>
                <c:pt idx="270">
                  <c:v>42645</c:v>
                </c:pt>
                <c:pt idx="271">
                  <c:v>42646</c:v>
                </c:pt>
                <c:pt idx="272">
                  <c:v>42647</c:v>
                </c:pt>
                <c:pt idx="273">
                  <c:v>42648</c:v>
                </c:pt>
                <c:pt idx="274">
                  <c:v>42649</c:v>
                </c:pt>
                <c:pt idx="275">
                  <c:v>42650</c:v>
                </c:pt>
                <c:pt idx="276">
                  <c:v>42651</c:v>
                </c:pt>
                <c:pt idx="277">
                  <c:v>42652</c:v>
                </c:pt>
                <c:pt idx="278">
                  <c:v>42653</c:v>
                </c:pt>
                <c:pt idx="279">
                  <c:v>42654</c:v>
                </c:pt>
                <c:pt idx="280">
                  <c:v>42655</c:v>
                </c:pt>
                <c:pt idx="281">
                  <c:v>42656</c:v>
                </c:pt>
                <c:pt idx="282">
                  <c:v>42657</c:v>
                </c:pt>
                <c:pt idx="283">
                  <c:v>42658</c:v>
                </c:pt>
                <c:pt idx="284">
                  <c:v>42659</c:v>
                </c:pt>
                <c:pt idx="285">
                  <c:v>42660</c:v>
                </c:pt>
                <c:pt idx="286">
                  <c:v>42661</c:v>
                </c:pt>
                <c:pt idx="287">
                  <c:v>42662</c:v>
                </c:pt>
                <c:pt idx="288">
                  <c:v>42663</c:v>
                </c:pt>
                <c:pt idx="289">
                  <c:v>42664</c:v>
                </c:pt>
                <c:pt idx="290">
                  <c:v>42665</c:v>
                </c:pt>
                <c:pt idx="291">
                  <c:v>42666</c:v>
                </c:pt>
                <c:pt idx="292">
                  <c:v>42667</c:v>
                </c:pt>
                <c:pt idx="293">
                  <c:v>42668</c:v>
                </c:pt>
                <c:pt idx="294">
                  <c:v>42669</c:v>
                </c:pt>
                <c:pt idx="295">
                  <c:v>42670</c:v>
                </c:pt>
                <c:pt idx="296">
                  <c:v>42671</c:v>
                </c:pt>
                <c:pt idx="297">
                  <c:v>42672</c:v>
                </c:pt>
                <c:pt idx="298">
                  <c:v>42673</c:v>
                </c:pt>
                <c:pt idx="299">
                  <c:v>42674</c:v>
                </c:pt>
                <c:pt idx="300">
                  <c:v>42675</c:v>
                </c:pt>
                <c:pt idx="301">
                  <c:v>42676</c:v>
                </c:pt>
                <c:pt idx="302">
                  <c:v>42677</c:v>
                </c:pt>
                <c:pt idx="303">
                  <c:v>42678</c:v>
                </c:pt>
                <c:pt idx="304">
                  <c:v>42679</c:v>
                </c:pt>
                <c:pt idx="305">
                  <c:v>42680</c:v>
                </c:pt>
                <c:pt idx="306">
                  <c:v>42681</c:v>
                </c:pt>
                <c:pt idx="307">
                  <c:v>42682</c:v>
                </c:pt>
                <c:pt idx="308">
                  <c:v>42683</c:v>
                </c:pt>
                <c:pt idx="309">
                  <c:v>42684</c:v>
                </c:pt>
                <c:pt idx="310">
                  <c:v>42685</c:v>
                </c:pt>
                <c:pt idx="311">
                  <c:v>42686</c:v>
                </c:pt>
                <c:pt idx="312">
                  <c:v>42687</c:v>
                </c:pt>
                <c:pt idx="313">
                  <c:v>42688</c:v>
                </c:pt>
                <c:pt idx="314">
                  <c:v>42689</c:v>
                </c:pt>
                <c:pt idx="315">
                  <c:v>42690</c:v>
                </c:pt>
                <c:pt idx="316">
                  <c:v>42691</c:v>
                </c:pt>
                <c:pt idx="317">
                  <c:v>42692</c:v>
                </c:pt>
                <c:pt idx="318">
                  <c:v>42693</c:v>
                </c:pt>
                <c:pt idx="319">
                  <c:v>42694</c:v>
                </c:pt>
                <c:pt idx="320">
                  <c:v>42695</c:v>
                </c:pt>
                <c:pt idx="321">
                  <c:v>42696</c:v>
                </c:pt>
                <c:pt idx="322">
                  <c:v>42697</c:v>
                </c:pt>
                <c:pt idx="323">
                  <c:v>42698</c:v>
                </c:pt>
                <c:pt idx="324">
                  <c:v>42699</c:v>
                </c:pt>
                <c:pt idx="325">
                  <c:v>42700</c:v>
                </c:pt>
                <c:pt idx="326">
                  <c:v>42701</c:v>
                </c:pt>
                <c:pt idx="327">
                  <c:v>42702</c:v>
                </c:pt>
                <c:pt idx="328">
                  <c:v>42703</c:v>
                </c:pt>
                <c:pt idx="329">
                  <c:v>42704</c:v>
                </c:pt>
                <c:pt idx="330">
                  <c:v>42705</c:v>
                </c:pt>
                <c:pt idx="331">
                  <c:v>42706</c:v>
                </c:pt>
                <c:pt idx="332">
                  <c:v>42707</c:v>
                </c:pt>
                <c:pt idx="333">
                  <c:v>42708</c:v>
                </c:pt>
                <c:pt idx="334">
                  <c:v>42709</c:v>
                </c:pt>
                <c:pt idx="335">
                  <c:v>42710</c:v>
                </c:pt>
                <c:pt idx="336">
                  <c:v>42711</c:v>
                </c:pt>
                <c:pt idx="337">
                  <c:v>42712</c:v>
                </c:pt>
                <c:pt idx="338">
                  <c:v>42713</c:v>
                </c:pt>
                <c:pt idx="339">
                  <c:v>42714</c:v>
                </c:pt>
                <c:pt idx="340">
                  <c:v>42715</c:v>
                </c:pt>
                <c:pt idx="341">
                  <c:v>42716</c:v>
                </c:pt>
                <c:pt idx="342">
                  <c:v>42717</c:v>
                </c:pt>
                <c:pt idx="343">
                  <c:v>42718</c:v>
                </c:pt>
                <c:pt idx="344">
                  <c:v>42719</c:v>
                </c:pt>
                <c:pt idx="345">
                  <c:v>42720</c:v>
                </c:pt>
                <c:pt idx="346">
                  <c:v>42721</c:v>
                </c:pt>
                <c:pt idx="347">
                  <c:v>42722</c:v>
                </c:pt>
                <c:pt idx="348">
                  <c:v>42723</c:v>
                </c:pt>
                <c:pt idx="349">
                  <c:v>42724</c:v>
                </c:pt>
                <c:pt idx="350">
                  <c:v>42725</c:v>
                </c:pt>
                <c:pt idx="351">
                  <c:v>42726</c:v>
                </c:pt>
                <c:pt idx="352">
                  <c:v>42727</c:v>
                </c:pt>
                <c:pt idx="353">
                  <c:v>42728</c:v>
                </c:pt>
                <c:pt idx="354">
                  <c:v>42729</c:v>
                </c:pt>
                <c:pt idx="355">
                  <c:v>42730</c:v>
                </c:pt>
                <c:pt idx="356">
                  <c:v>42731</c:v>
                </c:pt>
                <c:pt idx="357">
                  <c:v>42732</c:v>
                </c:pt>
                <c:pt idx="358">
                  <c:v>42733</c:v>
                </c:pt>
                <c:pt idx="359">
                  <c:v>42734</c:v>
                </c:pt>
                <c:pt idx="360">
                  <c:v>42735</c:v>
                </c:pt>
                <c:pt idx="361">
                  <c:v>42736</c:v>
                </c:pt>
                <c:pt idx="362">
                  <c:v>42737</c:v>
                </c:pt>
                <c:pt idx="363">
                  <c:v>42738</c:v>
                </c:pt>
                <c:pt idx="364">
                  <c:v>42739</c:v>
                </c:pt>
                <c:pt idx="365">
                  <c:v>42740</c:v>
                </c:pt>
                <c:pt idx="366">
                  <c:v>42741</c:v>
                </c:pt>
                <c:pt idx="367">
                  <c:v>42742</c:v>
                </c:pt>
                <c:pt idx="368">
                  <c:v>42743</c:v>
                </c:pt>
                <c:pt idx="369">
                  <c:v>42744</c:v>
                </c:pt>
                <c:pt idx="370">
                  <c:v>42745</c:v>
                </c:pt>
                <c:pt idx="371">
                  <c:v>42746</c:v>
                </c:pt>
                <c:pt idx="372">
                  <c:v>42747</c:v>
                </c:pt>
                <c:pt idx="373">
                  <c:v>42748</c:v>
                </c:pt>
                <c:pt idx="374">
                  <c:v>42749</c:v>
                </c:pt>
                <c:pt idx="375">
                  <c:v>42750</c:v>
                </c:pt>
                <c:pt idx="376">
                  <c:v>42751</c:v>
                </c:pt>
                <c:pt idx="377">
                  <c:v>42752</c:v>
                </c:pt>
                <c:pt idx="378">
                  <c:v>42753</c:v>
                </c:pt>
                <c:pt idx="379">
                  <c:v>42754</c:v>
                </c:pt>
                <c:pt idx="380">
                  <c:v>42755</c:v>
                </c:pt>
                <c:pt idx="381">
                  <c:v>42756</c:v>
                </c:pt>
                <c:pt idx="382">
                  <c:v>42757</c:v>
                </c:pt>
                <c:pt idx="383">
                  <c:v>42758</c:v>
                </c:pt>
                <c:pt idx="384">
                  <c:v>42759</c:v>
                </c:pt>
                <c:pt idx="385">
                  <c:v>42760</c:v>
                </c:pt>
                <c:pt idx="386">
                  <c:v>42761</c:v>
                </c:pt>
                <c:pt idx="387">
                  <c:v>42762</c:v>
                </c:pt>
                <c:pt idx="388">
                  <c:v>42763</c:v>
                </c:pt>
                <c:pt idx="389">
                  <c:v>42764</c:v>
                </c:pt>
                <c:pt idx="390">
                  <c:v>42765</c:v>
                </c:pt>
                <c:pt idx="391">
                  <c:v>42766</c:v>
                </c:pt>
                <c:pt idx="392">
                  <c:v>42767</c:v>
                </c:pt>
                <c:pt idx="393">
                  <c:v>42768</c:v>
                </c:pt>
                <c:pt idx="394">
                  <c:v>42769</c:v>
                </c:pt>
                <c:pt idx="395">
                  <c:v>42770</c:v>
                </c:pt>
                <c:pt idx="396">
                  <c:v>42771</c:v>
                </c:pt>
                <c:pt idx="397">
                  <c:v>42772</c:v>
                </c:pt>
                <c:pt idx="398">
                  <c:v>42773</c:v>
                </c:pt>
                <c:pt idx="399">
                  <c:v>42774</c:v>
                </c:pt>
                <c:pt idx="400">
                  <c:v>42775</c:v>
                </c:pt>
                <c:pt idx="401">
                  <c:v>42776</c:v>
                </c:pt>
                <c:pt idx="402">
                  <c:v>42777</c:v>
                </c:pt>
                <c:pt idx="403">
                  <c:v>42778</c:v>
                </c:pt>
                <c:pt idx="404">
                  <c:v>42779</c:v>
                </c:pt>
                <c:pt idx="405">
                  <c:v>42780</c:v>
                </c:pt>
                <c:pt idx="406">
                  <c:v>42781</c:v>
                </c:pt>
                <c:pt idx="407">
                  <c:v>42782</c:v>
                </c:pt>
                <c:pt idx="408">
                  <c:v>42783</c:v>
                </c:pt>
                <c:pt idx="409">
                  <c:v>42784</c:v>
                </c:pt>
                <c:pt idx="410">
                  <c:v>42785</c:v>
                </c:pt>
                <c:pt idx="411">
                  <c:v>42786</c:v>
                </c:pt>
                <c:pt idx="412">
                  <c:v>42787</c:v>
                </c:pt>
                <c:pt idx="413">
                  <c:v>42788</c:v>
                </c:pt>
                <c:pt idx="414">
                  <c:v>42789</c:v>
                </c:pt>
                <c:pt idx="415">
                  <c:v>42790</c:v>
                </c:pt>
                <c:pt idx="416">
                  <c:v>42791</c:v>
                </c:pt>
                <c:pt idx="417">
                  <c:v>42792</c:v>
                </c:pt>
                <c:pt idx="418">
                  <c:v>42793</c:v>
                </c:pt>
                <c:pt idx="419">
                  <c:v>42794</c:v>
                </c:pt>
                <c:pt idx="420">
                  <c:v>42795</c:v>
                </c:pt>
                <c:pt idx="421">
                  <c:v>42796</c:v>
                </c:pt>
                <c:pt idx="422">
                  <c:v>42797</c:v>
                </c:pt>
                <c:pt idx="423">
                  <c:v>42798</c:v>
                </c:pt>
                <c:pt idx="424">
                  <c:v>42799</c:v>
                </c:pt>
                <c:pt idx="425">
                  <c:v>42800</c:v>
                </c:pt>
                <c:pt idx="426">
                  <c:v>42801</c:v>
                </c:pt>
                <c:pt idx="427">
                  <c:v>42802</c:v>
                </c:pt>
                <c:pt idx="428">
                  <c:v>42803</c:v>
                </c:pt>
                <c:pt idx="429">
                  <c:v>42804</c:v>
                </c:pt>
                <c:pt idx="430">
                  <c:v>42805</c:v>
                </c:pt>
                <c:pt idx="431">
                  <c:v>42806</c:v>
                </c:pt>
                <c:pt idx="432">
                  <c:v>42807</c:v>
                </c:pt>
                <c:pt idx="433">
                  <c:v>42808</c:v>
                </c:pt>
                <c:pt idx="434">
                  <c:v>42809</c:v>
                </c:pt>
                <c:pt idx="435">
                  <c:v>42810</c:v>
                </c:pt>
                <c:pt idx="436">
                  <c:v>42811</c:v>
                </c:pt>
                <c:pt idx="437">
                  <c:v>42812</c:v>
                </c:pt>
                <c:pt idx="438">
                  <c:v>42813</c:v>
                </c:pt>
                <c:pt idx="439">
                  <c:v>42814</c:v>
                </c:pt>
                <c:pt idx="440">
                  <c:v>42815</c:v>
                </c:pt>
                <c:pt idx="441">
                  <c:v>42816</c:v>
                </c:pt>
                <c:pt idx="442">
                  <c:v>42817</c:v>
                </c:pt>
                <c:pt idx="443">
                  <c:v>42818</c:v>
                </c:pt>
                <c:pt idx="444">
                  <c:v>42819</c:v>
                </c:pt>
                <c:pt idx="445">
                  <c:v>42820</c:v>
                </c:pt>
                <c:pt idx="446">
                  <c:v>42821</c:v>
                </c:pt>
                <c:pt idx="447">
                  <c:v>42822</c:v>
                </c:pt>
                <c:pt idx="448">
                  <c:v>42823</c:v>
                </c:pt>
                <c:pt idx="449">
                  <c:v>42824</c:v>
                </c:pt>
                <c:pt idx="450">
                  <c:v>42825</c:v>
                </c:pt>
                <c:pt idx="451">
                  <c:v>42826</c:v>
                </c:pt>
                <c:pt idx="452">
                  <c:v>42827</c:v>
                </c:pt>
                <c:pt idx="453">
                  <c:v>42828</c:v>
                </c:pt>
                <c:pt idx="454">
                  <c:v>42829</c:v>
                </c:pt>
                <c:pt idx="455">
                  <c:v>42830</c:v>
                </c:pt>
                <c:pt idx="456">
                  <c:v>42831</c:v>
                </c:pt>
                <c:pt idx="457">
                  <c:v>42832</c:v>
                </c:pt>
                <c:pt idx="458">
                  <c:v>42833</c:v>
                </c:pt>
                <c:pt idx="459">
                  <c:v>42834</c:v>
                </c:pt>
                <c:pt idx="460">
                  <c:v>42835</c:v>
                </c:pt>
                <c:pt idx="461">
                  <c:v>42836</c:v>
                </c:pt>
                <c:pt idx="462">
                  <c:v>42837</c:v>
                </c:pt>
                <c:pt idx="463">
                  <c:v>42838</c:v>
                </c:pt>
                <c:pt idx="464">
                  <c:v>42839</c:v>
                </c:pt>
                <c:pt idx="465">
                  <c:v>42840</c:v>
                </c:pt>
                <c:pt idx="466">
                  <c:v>42841</c:v>
                </c:pt>
                <c:pt idx="467">
                  <c:v>42842</c:v>
                </c:pt>
                <c:pt idx="468">
                  <c:v>42843</c:v>
                </c:pt>
                <c:pt idx="469">
                  <c:v>42844</c:v>
                </c:pt>
                <c:pt idx="470">
                  <c:v>42845</c:v>
                </c:pt>
                <c:pt idx="471">
                  <c:v>42846</c:v>
                </c:pt>
                <c:pt idx="472">
                  <c:v>42847</c:v>
                </c:pt>
                <c:pt idx="473">
                  <c:v>42848</c:v>
                </c:pt>
                <c:pt idx="474">
                  <c:v>42849</c:v>
                </c:pt>
                <c:pt idx="475">
                  <c:v>42850</c:v>
                </c:pt>
                <c:pt idx="476">
                  <c:v>42851</c:v>
                </c:pt>
                <c:pt idx="477">
                  <c:v>42852</c:v>
                </c:pt>
                <c:pt idx="478">
                  <c:v>42853</c:v>
                </c:pt>
                <c:pt idx="479">
                  <c:v>42854</c:v>
                </c:pt>
                <c:pt idx="480">
                  <c:v>42855</c:v>
                </c:pt>
                <c:pt idx="481">
                  <c:v>42856</c:v>
                </c:pt>
                <c:pt idx="482">
                  <c:v>42857</c:v>
                </c:pt>
                <c:pt idx="483">
                  <c:v>42858</c:v>
                </c:pt>
                <c:pt idx="484">
                  <c:v>42859</c:v>
                </c:pt>
                <c:pt idx="485">
                  <c:v>42860</c:v>
                </c:pt>
                <c:pt idx="486">
                  <c:v>42861</c:v>
                </c:pt>
                <c:pt idx="487">
                  <c:v>42862</c:v>
                </c:pt>
                <c:pt idx="488">
                  <c:v>42863</c:v>
                </c:pt>
                <c:pt idx="489">
                  <c:v>42864</c:v>
                </c:pt>
                <c:pt idx="490">
                  <c:v>42865</c:v>
                </c:pt>
                <c:pt idx="491">
                  <c:v>42866</c:v>
                </c:pt>
                <c:pt idx="492">
                  <c:v>42867</c:v>
                </c:pt>
                <c:pt idx="493">
                  <c:v>42868</c:v>
                </c:pt>
                <c:pt idx="494">
                  <c:v>42869</c:v>
                </c:pt>
                <c:pt idx="495">
                  <c:v>42870</c:v>
                </c:pt>
                <c:pt idx="496">
                  <c:v>42871</c:v>
                </c:pt>
                <c:pt idx="497">
                  <c:v>42872</c:v>
                </c:pt>
                <c:pt idx="498">
                  <c:v>42873</c:v>
                </c:pt>
                <c:pt idx="499">
                  <c:v>42874</c:v>
                </c:pt>
                <c:pt idx="500">
                  <c:v>42875</c:v>
                </c:pt>
                <c:pt idx="501">
                  <c:v>42876</c:v>
                </c:pt>
                <c:pt idx="502">
                  <c:v>42877</c:v>
                </c:pt>
                <c:pt idx="503">
                  <c:v>42878</c:v>
                </c:pt>
                <c:pt idx="504">
                  <c:v>42879</c:v>
                </c:pt>
                <c:pt idx="505">
                  <c:v>42880</c:v>
                </c:pt>
                <c:pt idx="506">
                  <c:v>42881</c:v>
                </c:pt>
                <c:pt idx="507">
                  <c:v>42882</c:v>
                </c:pt>
                <c:pt idx="508">
                  <c:v>42883</c:v>
                </c:pt>
                <c:pt idx="509">
                  <c:v>42884</c:v>
                </c:pt>
                <c:pt idx="510">
                  <c:v>42885</c:v>
                </c:pt>
                <c:pt idx="511">
                  <c:v>42886</c:v>
                </c:pt>
                <c:pt idx="512">
                  <c:v>42887</c:v>
                </c:pt>
                <c:pt idx="513">
                  <c:v>42888</c:v>
                </c:pt>
                <c:pt idx="514">
                  <c:v>42889</c:v>
                </c:pt>
                <c:pt idx="515">
                  <c:v>42890</c:v>
                </c:pt>
                <c:pt idx="516">
                  <c:v>42891</c:v>
                </c:pt>
                <c:pt idx="517">
                  <c:v>42892</c:v>
                </c:pt>
                <c:pt idx="518">
                  <c:v>42893</c:v>
                </c:pt>
                <c:pt idx="519">
                  <c:v>42894</c:v>
                </c:pt>
                <c:pt idx="520">
                  <c:v>42895</c:v>
                </c:pt>
                <c:pt idx="521">
                  <c:v>42896</c:v>
                </c:pt>
                <c:pt idx="522">
                  <c:v>42897</c:v>
                </c:pt>
                <c:pt idx="523">
                  <c:v>42898</c:v>
                </c:pt>
                <c:pt idx="524">
                  <c:v>42899</c:v>
                </c:pt>
                <c:pt idx="525">
                  <c:v>42900</c:v>
                </c:pt>
                <c:pt idx="526">
                  <c:v>42901</c:v>
                </c:pt>
                <c:pt idx="527">
                  <c:v>42902</c:v>
                </c:pt>
                <c:pt idx="528">
                  <c:v>42903</c:v>
                </c:pt>
                <c:pt idx="529">
                  <c:v>42904</c:v>
                </c:pt>
                <c:pt idx="530">
                  <c:v>42905</c:v>
                </c:pt>
                <c:pt idx="531">
                  <c:v>42906</c:v>
                </c:pt>
                <c:pt idx="532">
                  <c:v>42907</c:v>
                </c:pt>
                <c:pt idx="533">
                  <c:v>42908</c:v>
                </c:pt>
                <c:pt idx="534">
                  <c:v>42909</c:v>
                </c:pt>
                <c:pt idx="535">
                  <c:v>42910</c:v>
                </c:pt>
                <c:pt idx="536">
                  <c:v>42911</c:v>
                </c:pt>
                <c:pt idx="537">
                  <c:v>42912</c:v>
                </c:pt>
                <c:pt idx="538">
                  <c:v>42913</c:v>
                </c:pt>
                <c:pt idx="539">
                  <c:v>42914</c:v>
                </c:pt>
                <c:pt idx="540">
                  <c:v>42915</c:v>
                </c:pt>
                <c:pt idx="541">
                  <c:v>42916</c:v>
                </c:pt>
                <c:pt idx="542">
                  <c:v>42917</c:v>
                </c:pt>
                <c:pt idx="543">
                  <c:v>42918</c:v>
                </c:pt>
                <c:pt idx="544">
                  <c:v>42919</c:v>
                </c:pt>
                <c:pt idx="545">
                  <c:v>42920</c:v>
                </c:pt>
                <c:pt idx="546">
                  <c:v>42921</c:v>
                </c:pt>
                <c:pt idx="547">
                  <c:v>42922</c:v>
                </c:pt>
                <c:pt idx="548">
                  <c:v>42923</c:v>
                </c:pt>
                <c:pt idx="549">
                  <c:v>42924</c:v>
                </c:pt>
                <c:pt idx="550">
                  <c:v>42925</c:v>
                </c:pt>
                <c:pt idx="551">
                  <c:v>42926</c:v>
                </c:pt>
                <c:pt idx="552">
                  <c:v>42927</c:v>
                </c:pt>
                <c:pt idx="553">
                  <c:v>42928</c:v>
                </c:pt>
                <c:pt idx="554">
                  <c:v>42929</c:v>
                </c:pt>
                <c:pt idx="555">
                  <c:v>42930</c:v>
                </c:pt>
                <c:pt idx="556">
                  <c:v>42931</c:v>
                </c:pt>
                <c:pt idx="557">
                  <c:v>42932</c:v>
                </c:pt>
                <c:pt idx="558">
                  <c:v>42933</c:v>
                </c:pt>
                <c:pt idx="559">
                  <c:v>42934</c:v>
                </c:pt>
                <c:pt idx="560">
                  <c:v>42935</c:v>
                </c:pt>
                <c:pt idx="561">
                  <c:v>42936</c:v>
                </c:pt>
                <c:pt idx="562">
                  <c:v>42937</c:v>
                </c:pt>
                <c:pt idx="563">
                  <c:v>42938</c:v>
                </c:pt>
                <c:pt idx="564">
                  <c:v>42939</c:v>
                </c:pt>
                <c:pt idx="565">
                  <c:v>42940</c:v>
                </c:pt>
                <c:pt idx="566">
                  <c:v>42941</c:v>
                </c:pt>
                <c:pt idx="567">
                  <c:v>42942</c:v>
                </c:pt>
                <c:pt idx="568">
                  <c:v>42943</c:v>
                </c:pt>
                <c:pt idx="569">
                  <c:v>42944</c:v>
                </c:pt>
                <c:pt idx="570">
                  <c:v>42945</c:v>
                </c:pt>
                <c:pt idx="571">
                  <c:v>42946</c:v>
                </c:pt>
                <c:pt idx="572">
                  <c:v>42947</c:v>
                </c:pt>
                <c:pt idx="573">
                  <c:v>42948</c:v>
                </c:pt>
                <c:pt idx="574">
                  <c:v>42949</c:v>
                </c:pt>
                <c:pt idx="575">
                  <c:v>42950</c:v>
                </c:pt>
                <c:pt idx="576">
                  <c:v>42951</c:v>
                </c:pt>
                <c:pt idx="577">
                  <c:v>42952</c:v>
                </c:pt>
                <c:pt idx="578">
                  <c:v>42953</c:v>
                </c:pt>
                <c:pt idx="579">
                  <c:v>42954</c:v>
                </c:pt>
                <c:pt idx="580">
                  <c:v>42955</c:v>
                </c:pt>
                <c:pt idx="581">
                  <c:v>42956</c:v>
                </c:pt>
                <c:pt idx="582">
                  <c:v>42957</c:v>
                </c:pt>
                <c:pt idx="583">
                  <c:v>42958</c:v>
                </c:pt>
                <c:pt idx="584">
                  <c:v>42959</c:v>
                </c:pt>
                <c:pt idx="585">
                  <c:v>42960</c:v>
                </c:pt>
                <c:pt idx="586">
                  <c:v>42961</c:v>
                </c:pt>
                <c:pt idx="587">
                  <c:v>42962</c:v>
                </c:pt>
                <c:pt idx="588">
                  <c:v>42963</c:v>
                </c:pt>
                <c:pt idx="589">
                  <c:v>42964</c:v>
                </c:pt>
                <c:pt idx="590">
                  <c:v>42965</c:v>
                </c:pt>
                <c:pt idx="591">
                  <c:v>42966</c:v>
                </c:pt>
                <c:pt idx="592">
                  <c:v>42967</c:v>
                </c:pt>
                <c:pt idx="593">
                  <c:v>42968</c:v>
                </c:pt>
                <c:pt idx="594">
                  <c:v>42969</c:v>
                </c:pt>
                <c:pt idx="595">
                  <c:v>42970</c:v>
                </c:pt>
                <c:pt idx="596">
                  <c:v>42971</c:v>
                </c:pt>
                <c:pt idx="597">
                  <c:v>42972</c:v>
                </c:pt>
                <c:pt idx="598">
                  <c:v>42973</c:v>
                </c:pt>
                <c:pt idx="599">
                  <c:v>42974</c:v>
                </c:pt>
                <c:pt idx="600">
                  <c:v>42975</c:v>
                </c:pt>
                <c:pt idx="601">
                  <c:v>42976</c:v>
                </c:pt>
                <c:pt idx="602">
                  <c:v>42977</c:v>
                </c:pt>
                <c:pt idx="603">
                  <c:v>42978</c:v>
                </c:pt>
                <c:pt idx="604">
                  <c:v>42979</c:v>
                </c:pt>
                <c:pt idx="605">
                  <c:v>42980</c:v>
                </c:pt>
                <c:pt idx="606">
                  <c:v>42981</c:v>
                </c:pt>
                <c:pt idx="607">
                  <c:v>42982</c:v>
                </c:pt>
                <c:pt idx="608">
                  <c:v>42983</c:v>
                </c:pt>
                <c:pt idx="609">
                  <c:v>42984</c:v>
                </c:pt>
                <c:pt idx="610">
                  <c:v>42985</c:v>
                </c:pt>
                <c:pt idx="611">
                  <c:v>42986</c:v>
                </c:pt>
                <c:pt idx="612">
                  <c:v>42987</c:v>
                </c:pt>
                <c:pt idx="613">
                  <c:v>42988</c:v>
                </c:pt>
                <c:pt idx="614">
                  <c:v>42989</c:v>
                </c:pt>
                <c:pt idx="615">
                  <c:v>42990</c:v>
                </c:pt>
                <c:pt idx="616">
                  <c:v>42991</c:v>
                </c:pt>
                <c:pt idx="617">
                  <c:v>42992</c:v>
                </c:pt>
                <c:pt idx="618">
                  <c:v>42993</c:v>
                </c:pt>
                <c:pt idx="619">
                  <c:v>42994</c:v>
                </c:pt>
                <c:pt idx="620">
                  <c:v>42995</c:v>
                </c:pt>
                <c:pt idx="621">
                  <c:v>42996</c:v>
                </c:pt>
                <c:pt idx="622">
                  <c:v>42997</c:v>
                </c:pt>
                <c:pt idx="623">
                  <c:v>42998</c:v>
                </c:pt>
                <c:pt idx="624">
                  <c:v>42999</c:v>
                </c:pt>
                <c:pt idx="625">
                  <c:v>43000</c:v>
                </c:pt>
                <c:pt idx="626">
                  <c:v>43001</c:v>
                </c:pt>
                <c:pt idx="627">
                  <c:v>43002</c:v>
                </c:pt>
                <c:pt idx="628">
                  <c:v>43003</c:v>
                </c:pt>
                <c:pt idx="629">
                  <c:v>43004</c:v>
                </c:pt>
                <c:pt idx="630">
                  <c:v>43005</c:v>
                </c:pt>
                <c:pt idx="631">
                  <c:v>43006</c:v>
                </c:pt>
                <c:pt idx="632">
                  <c:v>43007</c:v>
                </c:pt>
                <c:pt idx="633">
                  <c:v>43008</c:v>
                </c:pt>
                <c:pt idx="634">
                  <c:v>43009</c:v>
                </c:pt>
                <c:pt idx="635">
                  <c:v>43010</c:v>
                </c:pt>
                <c:pt idx="636">
                  <c:v>43011</c:v>
                </c:pt>
                <c:pt idx="637">
                  <c:v>43012</c:v>
                </c:pt>
                <c:pt idx="638">
                  <c:v>43013</c:v>
                </c:pt>
                <c:pt idx="639">
                  <c:v>43014</c:v>
                </c:pt>
                <c:pt idx="640">
                  <c:v>43015</c:v>
                </c:pt>
                <c:pt idx="641">
                  <c:v>43016</c:v>
                </c:pt>
                <c:pt idx="642">
                  <c:v>43017</c:v>
                </c:pt>
                <c:pt idx="643">
                  <c:v>43018</c:v>
                </c:pt>
                <c:pt idx="644">
                  <c:v>43019</c:v>
                </c:pt>
                <c:pt idx="645">
                  <c:v>43020</c:v>
                </c:pt>
                <c:pt idx="646">
                  <c:v>43021</c:v>
                </c:pt>
                <c:pt idx="647">
                  <c:v>43022</c:v>
                </c:pt>
                <c:pt idx="648">
                  <c:v>43023</c:v>
                </c:pt>
                <c:pt idx="649">
                  <c:v>43024</c:v>
                </c:pt>
                <c:pt idx="650">
                  <c:v>43025</c:v>
                </c:pt>
                <c:pt idx="651">
                  <c:v>43026</c:v>
                </c:pt>
                <c:pt idx="652">
                  <c:v>43027</c:v>
                </c:pt>
                <c:pt idx="653">
                  <c:v>43028</c:v>
                </c:pt>
                <c:pt idx="654">
                  <c:v>43029</c:v>
                </c:pt>
                <c:pt idx="655">
                  <c:v>43030</c:v>
                </c:pt>
                <c:pt idx="656">
                  <c:v>43031</c:v>
                </c:pt>
                <c:pt idx="657">
                  <c:v>43032</c:v>
                </c:pt>
                <c:pt idx="658">
                  <c:v>43033</c:v>
                </c:pt>
                <c:pt idx="659">
                  <c:v>43034</c:v>
                </c:pt>
                <c:pt idx="660">
                  <c:v>43035</c:v>
                </c:pt>
                <c:pt idx="661">
                  <c:v>43036</c:v>
                </c:pt>
                <c:pt idx="662">
                  <c:v>43037</c:v>
                </c:pt>
                <c:pt idx="663">
                  <c:v>43038</c:v>
                </c:pt>
                <c:pt idx="664">
                  <c:v>43039</c:v>
                </c:pt>
                <c:pt idx="665">
                  <c:v>43040</c:v>
                </c:pt>
                <c:pt idx="666">
                  <c:v>43041</c:v>
                </c:pt>
                <c:pt idx="667">
                  <c:v>43042</c:v>
                </c:pt>
                <c:pt idx="668">
                  <c:v>43043</c:v>
                </c:pt>
                <c:pt idx="669">
                  <c:v>43044</c:v>
                </c:pt>
                <c:pt idx="670">
                  <c:v>43045</c:v>
                </c:pt>
                <c:pt idx="671">
                  <c:v>43046</c:v>
                </c:pt>
                <c:pt idx="672">
                  <c:v>43047</c:v>
                </c:pt>
                <c:pt idx="673">
                  <c:v>43048</c:v>
                </c:pt>
                <c:pt idx="674">
                  <c:v>43049</c:v>
                </c:pt>
                <c:pt idx="675">
                  <c:v>43050</c:v>
                </c:pt>
                <c:pt idx="676">
                  <c:v>43051</c:v>
                </c:pt>
                <c:pt idx="677">
                  <c:v>43052</c:v>
                </c:pt>
                <c:pt idx="678">
                  <c:v>43053</c:v>
                </c:pt>
                <c:pt idx="679">
                  <c:v>43054</c:v>
                </c:pt>
                <c:pt idx="680">
                  <c:v>43055</c:v>
                </c:pt>
                <c:pt idx="681">
                  <c:v>43056</c:v>
                </c:pt>
                <c:pt idx="682">
                  <c:v>43057</c:v>
                </c:pt>
                <c:pt idx="683">
                  <c:v>43058</c:v>
                </c:pt>
                <c:pt idx="684">
                  <c:v>43059</c:v>
                </c:pt>
                <c:pt idx="685">
                  <c:v>43060</c:v>
                </c:pt>
                <c:pt idx="686">
                  <c:v>43061</c:v>
                </c:pt>
                <c:pt idx="687">
                  <c:v>43062</c:v>
                </c:pt>
                <c:pt idx="688">
                  <c:v>43063</c:v>
                </c:pt>
                <c:pt idx="689">
                  <c:v>43064</c:v>
                </c:pt>
                <c:pt idx="690">
                  <c:v>43065</c:v>
                </c:pt>
                <c:pt idx="691">
                  <c:v>43066</c:v>
                </c:pt>
                <c:pt idx="692">
                  <c:v>43067</c:v>
                </c:pt>
                <c:pt idx="693">
                  <c:v>43068</c:v>
                </c:pt>
                <c:pt idx="694">
                  <c:v>43069</c:v>
                </c:pt>
                <c:pt idx="695">
                  <c:v>43070</c:v>
                </c:pt>
                <c:pt idx="696">
                  <c:v>43071</c:v>
                </c:pt>
                <c:pt idx="697">
                  <c:v>43072</c:v>
                </c:pt>
                <c:pt idx="698">
                  <c:v>43073</c:v>
                </c:pt>
                <c:pt idx="699">
                  <c:v>43074</c:v>
                </c:pt>
                <c:pt idx="700">
                  <c:v>43075</c:v>
                </c:pt>
                <c:pt idx="701">
                  <c:v>43076</c:v>
                </c:pt>
                <c:pt idx="702">
                  <c:v>43077</c:v>
                </c:pt>
                <c:pt idx="703">
                  <c:v>43078</c:v>
                </c:pt>
                <c:pt idx="704">
                  <c:v>43079</c:v>
                </c:pt>
                <c:pt idx="705">
                  <c:v>43080</c:v>
                </c:pt>
                <c:pt idx="706">
                  <c:v>43081</c:v>
                </c:pt>
                <c:pt idx="707">
                  <c:v>43082</c:v>
                </c:pt>
                <c:pt idx="708">
                  <c:v>43083</c:v>
                </c:pt>
                <c:pt idx="709">
                  <c:v>43084</c:v>
                </c:pt>
                <c:pt idx="710">
                  <c:v>43085</c:v>
                </c:pt>
                <c:pt idx="711">
                  <c:v>43086</c:v>
                </c:pt>
                <c:pt idx="712">
                  <c:v>43087</c:v>
                </c:pt>
                <c:pt idx="713">
                  <c:v>43088</c:v>
                </c:pt>
                <c:pt idx="714">
                  <c:v>43089</c:v>
                </c:pt>
                <c:pt idx="715">
                  <c:v>43090</c:v>
                </c:pt>
                <c:pt idx="716">
                  <c:v>43091</c:v>
                </c:pt>
                <c:pt idx="717">
                  <c:v>43092</c:v>
                </c:pt>
                <c:pt idx="718">
                  <c:v>43093</c:v>
                </c:pt>
                <c:pt idx="719">
                  <c:v>43094</c:v>
                </c:pt>
                <c:pt idx="720">
                  <c:v>43095</c:v>
                </c:pt>
                <c:pt idx="721">
                  <c:v>43096</c:v>
                </c:pt>
                <c:pt idx="722">
                  <c:v>43097</c:v>
                </c:pt>
                <c:pt idx="723">
                  <c:v>43098</c:v>
                </c:pt>
                <c:pt idx="724">
                  <c:v>43099</c:v>
                </c:pt>
                <c:pt idx="725">
                  <c:v>43100</c:v>
                </c:pt>
                <c:pt idx="726">
                  <c:v>43101</c:v>
                </c:pt>
                <c:pt idx="727">
                  <c:v>43102</c:v>
                </c:pt>
                <c:pt idx="728">
                  <c:v>43103</c:v>
                </c:pt>
                <c:pt idx="729">
                  <c:v>43104</c:v>
                </c:pt>
                <c:pt idx="730">
                  <c:v>43105</c:v>
                </c:pt>
                <c:pt idx="731">
                  <c:v>43106</c:v>
                </c:pt>
                <c:pt idx="732">
                  <c:v>43107</c:v>
                </c:pt>
                <c:pt idx="733">
                  <c:v>43108</c:v>
                </c:pt>
                <c:pt idx="734">
                  <c:v>43109</c:v>
                </c:pt>
                <c:pt idx="735">
                  <c:v>43110</c:v>
                </c:pt>
                <c:pt idx="736">
                  <c:v>43111</c:v>
                </c:pt>
                <c:pt idx="737">
                  <c:v>43112</c:v>
                </c:pt>
                <c:pt idx="738">
                  <c:v>43113</c:v>
                </c:pt>
                <c:pt idx="739">
                  <c:v>43114</c:v>
                </c:pt>
                <c:pt idx="740">
                  <c:v>43115</c:v>
                </c:pt>
                <c:pt idx="741">
                  <c:v>43116</c:v>
                </c:pt>
                <c:pt idx="742">
                  <c:v>43117</c:v>
                </c:pt>
                <c:pt idx="743">
                  <c:v>43118</c:v>
                </c:pt>
                <c:pt idx="744">
                  <c:v>43119</c:v>
                </c:pt>
                <c:pt idx="745">
                  <c:v>43120</c:v>
                </c:pt>
                <c:pt idx="746">
                  <c:v>43121</c:v>
                </c:pt>
                <c:pt idx="747">
                  <c:v>43122</c:v>
                </c:pt>
                <c:pt idx="748">
                  <c:v>43123</c:v>
                </c:pt>
                <c:pt idx="749">
                  <c:v>43124</c:v>
                </c:pt>
                <c:pt idx="750">
                  <c:v>43125</c:v>
                </c:pt>
                <c:pt idx="751">
                  <c:v>43126</c:v>
                </c:pt>
                <c:pt idx="752">
                  <c:v>43127</c:v>
                </c:pt>
                <c:pt idx="753">
                  <c:v>43128</c:v>
                </c:pt>
                <c:pt idx="754">
                  <c:v>43129</c:v>
                </c:pt>
                <c:pt idx="755">
                  <c:v>43130</c:v>
                </c:pt>
                <c:pt idx="756">
                  <c:v>43131</c:v>
                </c:pt>
                <c:pt idx="757">
                  <c:v>43132</c:v>
                </c:pt>
                <c:pt idx="758">
                  <c:v>43133</c:v>
                </c:pt>
                <c:pt idx="759">
                  <c:v>43134</c:v>
                </c:pt>
                <c:pt idx="760">
                  <c:v>43135</c:v>
                </c:pt>
                <c:pt idx="761">
                  <c:v>43136</c:v>
                </c:pt>
                <c:pt idx="762">
                  <c:v>43137</c:v>
                </c:pt>
                <c:pt idx="763">
                  <c:v>43138</c:v>
                </c:pt>
                <c:pt idx="764">
                  <c:v>43139</c:v>
                </c:pt>
                <c:pt idx="765">
                  <c:v>43140</c:v>
                </c:pt>
                <c:pt idx="766">
                  <c:v>43141</c:v>
                </c:pt>
                <c:pt idx="767">
                  <c:v>43142</c:v>
                </c:pt>
                <c:pt idx="768">
                  <c:v>43143</c:v>
                </c:pt>
                <c:pt idx="769">
                  <c:v>43144</c:v>
                </c:pt>
                <c:pt idx="770">
                  <c:v>43145</c:v>
                </c:pt>
                <c:pt idx="771">
                  <c:v>43146</c:v>
                </c:pt>
                <c:pt idx="772">
                  <c:v>43147</c:v>
                </c:pt>
                <c:pt idx="773">
                  <c:v>43148</c:v>
                </c:pt>
                <c:pt idx="774">
                  <c:v>43149</c:v>
                </c:pt>
                <c:pt idx="775">
                  <c:v>43150</c:v>
                </c:pt>
                <c:pt idx="776">
                  <c:v>43151</c:v>
                </c:pt>
                <c:pt idx="777">
                  <c:v>43152</c:v>
                </c:pt>
                <c:pt idx="778">
                  <c:v>43153</c:v>
                </c:pt>
                <c:pt idx="779">
                  <c:v>43154</c:v>
                </c:pt>
                <c:pt idx="780">
                  <c:v>43155</c:v>
                </c:pt>
                <c:pt idx="781">
                  <c:v>43156</c:v>
                </c:pt>
                <c:pt idx="782">
                  <c:v>43157</c:v>
                </c:pt>
                <c:pt idx="783">
                  <c:v>43158</c:v>
                </c:pt>
                <c:pt idx="784">
                  <c:v>43159</c:v>
                </c:pt>
                <c:pt idx="785">
                  <c:v>43160</c:v>
                </c:pt>
                <c:pt idx="786">
                  <c:v>43161</c:v>
                </c:pt>
                <c:pt idx="787">
                  <c:v>43162</c:v>
                </c:pt>
                <c:pt idx="788">
                  <c:v>43163</c:v>
                </c:pt>
                <c:pt idx="789">
                  <c:v>43164</c:v>
                </c:pt>
                <c:pt idx="790">
                  <c:v>43165</c:v>
                </c:pt>
                <c:pt idx="791">
                  <c:v>43166</c:v>
                </c:pt>
                <c:pt idx="792">
                  <c:v>43167</c:v>
                </c:pt>
                <c:pt idx="793">
                  <c:v>43168</c:v>
                </c:pt>
                <c:pt idx="794">
                  <c:v>43169</c:v>
                </c:pt>
                <c:pt idx="795">
                  <c:v>43170</c:v>
                </c:pt>
                <c:pt idx="796">
                  <c:v>43171</c:v>
                </c:pt>
                <c:pt idx="797">
                  <c:v>43172</c:v>
                </c:pt>
                <c:pt idx="798">
                  <c:v>43173</c:v>
                </c:pt>
                <c:pt idx="799">
                  <c:v>43174</c:v>
                </c:pt>
                <c:pt idx="800">
                  <c:v>43175</c:v>
                </c:pt>
                <c:pt idx="801">
                  <c:v>43176</c:v>
                </c:pt>
                <c:pt idx="802">
                  <c:v>43177</c:v>
                </c:pt>
                <c:pt idx="803">
                  <c:v>43178</c:v>
                </c:pt>
                <c:pt idx="804">
                  <c:v>43179</c:v>
                </c:pt>
                <c:pt idx="805">
                  <c:v>43180</c:v>
                </c:pt>
                <c:pt idx="806">
                  <c:v>43181</c:v>
                </c:pt>
                <c:pt idx="807">
                  <c:v>43182</c:v>
                </c:pt>
                <c:pt idx="808">
                  <c:v>43183</c:v>
                </c:pt>
                <c:pt idx="809">
                  <c:v>43184</c:v>
                </c:pt>
                <c:pt idx="810">
                  <c:v>43185</c:v>
                </c:pt>
                <c:pt idx="811">
                  <c:v>43186</c:v>
                </c:pt>
                <c:pt idx="812">
                  <c:v>43187</c:v>
                </c:pt>
                <c:pt idx="813">
                  <c:v>43188</c:v>
                </c:pt>
                <c:pt idx="814">
                  <c:v>43189</c:v>
                </c:pt>
                <c:pt idx="815">
                  <c:v>43190</c:v>
                </c:pt>
                <c:pt idx="816">
                  <c:v>43191</c:v>
                </c:pt>
                <c:pt idx="817">
                  <c:v>43192</c:v>
                </c:pt>
                <c:pt idx="818">
                  <c:v>43193</c:v>
                </c:pt>
                <c:pt idx="819">
                  <c:v>43194</c:v>
                </c:pt>
                <c:pt idx="820">
                  <c:v>43195</c:v>
                </c:pt>
                <c:pt idx="821">
                  <c:v>43196</c:v>
                </c:pt>
                <c:pt idx="822">
                  <c:v>43197</c:v>
                </c:pt>
                <c:pt idx="823">
                  <c:v>43198</c:v>
                </c:pt>
                <c:pt idx="824">
                  <c:v>43199</c:v>
                </c:pt>
                <c:pt idx="825">
                  <c:v>43200</c:v>
                </c:pt>
                <c:pt idx="826">
                  <c:v>43201</c:v>
                </c:pt>
                <c:pt idx="827">
                  <c:v>43202</c:v>
                </c:pt>
                <c:pt idx="828">
                  <c:v>43203</c:v>
                </c:pt>
                <c:pt idx="829">
                  <c:v>43204</c:v>
                </c:pt>
                <c:pt idx="830">
                  <c:v>43205</c:v>
                </c:pt>
                <c:pt idx="831">
                  <c:v>43206</c:v>
                </c:pt>
                <c:pt idx="832">
                  <c:v>43207</c:v>
                </c:pt>
                <c:pt idx="833">
                  <c:v>43208</c:v>
                </c:pt>
                <c:pt idx="834">
                  <c:v>43209</c:v>
                </c:pt>
                <c:pt idx="835">
                  <c:v>43210</c:v>
                </c:pt>
                <c:pt idx="836">
                  <c:v>43211</c:v>
                </c:pt>
                <c:pt idx="837">
                  <c:v>43212</c:v>
                </c:pt>
                <c:pt idx="838">
                  <c:v>43213</c:v>
                </c:pt>
                <c:pt idx="839">
                  <c:v>43214</c:v>
                </c:pt>
                <c:pt idx="840">
                  <c:v>43215</c:v>
                </c:pt>
                <c:pt idx="841">
                  <c:v>43216</c:v>
                </c:pt>
                <c:pt idx="842">
                  <c:v>43217</c:v>
                </c:pt>
                <c:pt idx="843">
                  <c:v>43218</c:v>
                </c:pt>
                <c:pt idx="844">
                  <c:v>43219</c:v>
                </c:pt>
                <c:pt idx="845">
                  <c:v>43220</c:v>
                </c:pt>
                <c:pt idx="846">
                  <c:v>43221</c:v>
                </c:pt>
                <c:pt idx="847">
                  <c:v>43222</c:v>
                </c:pt>
                <c:pt idx="848">
                  <c:v>43223</c:v>
                </c:pt>
                <c:pt idx="849">
                  <c:v>43224</c:v>
                </c:pt>
                <c:pt idx="850">
                  <c:v>43225</c:v>
                </c:pt>
                <c:pt idx="851">
                  <c:v>43226</c:v>
                </c:pt>
                <c:pt idx="852">
                  <c:v>43227</c:v>
                </c:pt>
                <c:pt idx="853">
                  <c:v>43228</c:v>
                </c:pt>
                <c:pt idx="854">
                  <c:v>43229</c:v>
                </c:pt>
                <c:pt idx="855">
                  <c:v>43230</c:v>
                </c:pt>
                <c:pt idx="856">
                  <c:v>43231</c:v>
                </c:pt>
                <c:pt idx="857">
                  <c:v>43232</c:v>
                </c:pt>
                <c:pt idx="858">
                  <c:v>43233</c:v>
                </c:pt>
                <c:pt idx="859">
                  <c:v>43234</c:v>
                </c:pt>
                <c:pt idx="860">
                  <c:v>43235</c:v>
                </c:pt>
                <c:pt idx="861">
                  <c:v>43236</c:v>
                </c:pt>
                <c:pt idx="862">
                  <c:v>43237</c:v>
                </c:pt>
                <c:pt idx="863">
                  <c:v>43238</c:v>
                </c:pt>
                <c:pt idx="864">
                  <c:v>43239</c:v>
                </c:pt>
                <c:pt idx="865">
                  <c:v>43240</c:v>
                </c:pt>
                <c:pt idx="866">
                  <c:v>43241</c:v>
                </c:pt>
                <c:pt idx="867">
                  <c:v>43242</c:v>
                </c:pt>
                <c:pt idx="868">
                  <c:v>43243</c:v>
                </c:pt>
                <c:pt idx="869">
                  <c:v>43244</c:v>
                </c:pt>
                <c:pt idx="870">
                  <c:v>43245</c:v>
                </c:pt>
                <c:pt idx="871">
                  <c:v>43246</c:v>
                </c:pt>
                <c:pt idx="872">
                  <c:v>43247</c:v>
                </c:pt>
                <c:pt idx="873">
                  <c:v>43248</c:v>
                </c:pt>
                <c:pt idx="874">
                  <c:v>43249</c:v>
                </c:pt>
                <c:pt idx="875">
                  <c:v>43250</c:v>
                </c:pt>
                <c:pt idx="876">
                  <c:v>43251</c:v>
                </c:pt>
                <c:pt idx="877">
                  <c:v>43252</c:v>
                </c:pt>
                <c:pt idx="878">
                  <c:v>43253</c:v>
                </c:pt>
                <c:pt idx="879">
                  <c:v>43254</c:v>
                </c:pt>
                <c:pt idx="880">
                  <c:v>43255</c:v>
                </c:pt>
                <c:pt idx="881">
                  <c:v>43256</c:v>
                </c:pt>
                <c:pt idx="882">
                  <c:v>43257</c:v>
                </c:pt>
                <c:pt idx="883">
                  <c:v>43258</c:v>
                </c:pt>
                <c:pt idx="884">
                  <c:v>43259</c:v>
                </c:pt>
                <c:pt idx="885">
                  <c:v>43260</c:v>
                </c:pt>
                <c:pt idx="886">
                  <c:v>43261</c:v>
                </c:pt>
                <c:pt idx="887">
                  <c:v>43262</c:v>
                </c:pt>
                <c:pt idx="888">
                  <c:v>43263</c:v>
                </c:pt>
                <c:pt idx="889">
                  <c:v>43264</c:v>
                </c:pt>
                <c:pt idx="890">
                  <c:v>43265</c:v>
                </c:pt>
                <c:pt idx="891">
                  <c:v>43266</c:v>
                </c:pt>
                <c:pt idx="892">
                  <c:v>43267</c:v>
                </c:pt>
                <c:pt idx="893">
                  <c:v>43268</c:v>
                </c:pt>
                <c:pt idx="894">
                  <c:v>43269</c:v>
                </c:pt>
                <c:pt idx="895">
                  <c:v>43270</c:v>
                </c:pt>
                <c:pt idx="896">
                  <c:v>43271</c:v>
                </c:pt>
                <c:pt idx="897">
                  <c:v>43272</c:v>
                </c:pt>
                <c:pt idx="898">
                  <c:v>43273</c:v>
                </c:pt>
                <c:pt idx="899">
                  <c:v>43274</c:v>
                </c:pt>
                <c:pt idx="900">
                  <c:v>43275</c:v>
                </c:pt>
                <c:pt idx="901">
                  <c:v>43276</c:v>
                </c:pt>
                <c:pt idx="902">
                  <c:v>43277</c:v>
                </c:pt>
                <c:pt idx="903">
                  <c:v>43278</c:v>
                </c:pt>
                <c:pt idx="904">
                  <c:v>43279</c:v>
                </c:pt>
                <c:pt idx="905">
                  <c:v>43280</c:v>
                </c:pt>
                <c:pt idx="906">
                  <c:v>43281</c:v>
                </c:pt>
                <c:pt idx="907">
                  <c:v>43282</c:v>
                </c:pt>
                <c:pt idx="908">
                  <c:v>43283</c:v>
                </c:pt>
                <c:pt idx="909">
                  <c:v>43284</c:v>
                </c:pt>
                <c:pt idx="910">
                  <c:v>43285</c:v>
                </c:pt>
                <c:pt idx="911">
                  <c:v>43286</c:v>
                </c:pt>
                <c:pt idx="912">
                  <c:v>43287</c:v>
                </c:pt>
                <c:pt idx="913">
                  <c:v>43288</c:v>
                </c:pt>
                <c:pt idx="914">
                  <c:v>43289</c:v>
                </c:pt>
                <c:pt idx="915">
                  <c:v>43290</c:v>
                </c:pt>
                <c:pt idx="916">
                  <c:v>43291</c:v>
                </c:pt>
                <c:pt idx="917">
                  <c:v>43292</c:v>
                </c:pt>
                <c:pt idx="918">
                  <c:v>43293</c:v>
                </c:pt>
                <c:pt idx="919">
                  <c:v>43294</c:v>
                </c:pt>
                <c:pt idx="920">
                  <c:v>43295</c:v>
                </c:pt>
                <c:pt idx="921">
                  <c:v>43296</c:v>
                </c:pt>
                <c:pt idx="922">
                  <c:v>43297</c:v>
                </c:pt>
                <c:pt idx="923">
                  <c:v>43298</c:v>
                </c:pt>
                <c:pt idx="924">
                  <c:v>43299</c:v>
                </c:pt>
                <c:pt idx="925">
                  <c:v>43300</c:v>
                </c:pt>
                <c:pt idx="926">
                  <c:v>43301</c:v>
                </c:pt>
                <c:pt idx="927">
                  <c:v>43302</c:v>
                </c:pt>
                <c:pt idx="928">
                  <c:v>43303</c:v>
                </c:pt>
                <c:pt idx="929">
                  <c:v>43304</c:v>
                </c:pt>
                <c:pt idx="930">
                  <c:v>43305</c:v>
                </c:pt>
                <c:pt idx="931">
                  <c:v>43306</c:v>
                </c:pt>
                <c:pt idx="932">
                  <c:v>43307</c:v>
                </c:pt>
                <c:pt idx="933">
                  <c:v>43308</c:v>
                </c:pt>
                <c:pt idx="934">
                  <c:v>43309</c:v>
                </c:pt>
                <c:pt idx="935">
                  <c:v>43310</c:v>
                </c:pt>
                <c:pt idx="936">
                  <c:v>43311</c:v>
                </c:pt>
                <c:pt idx="937">
                  <c:v>43312</c:v>
                </c:pt>
                <c:pt idx="938">
                  <c:v>43313</c:v>
                </c:pt>
                <c:pt idx="939">
                  <c:v>43314</c:v>
                </c:pt>
                <c:pt idx="940">
                  <c:v>43315</c:v>
                </c:pt>
                <c:pt idx="941">
                  <c:v>43316</c:v>
                </c:pt>
                <c:pt idx="942">
                  <c:v>43317</c:v>
                </c:pt>
                <c:pt idx="943">
                  <c:v>43318</c:v>
                </c:pt>
                <c:pt idx="944">
                  <c:v>43319</c:v>
                </c:pt>
                <c:pt idx="945">
                  <c:v>43320</c:v>
                </c:pt>
                <c:pt idx="946">
                  <c:v>43321</c:v>
                </c:pt>
                <c:pt idx="947">
                  <c:v>43322</c:v>
                </c:pt>
                <c:pt idx="948">
                  <c:v>43323</c:v>
                </c:pt>
                <c:pt idx="949">
                  <c:v>43324</c:v>
                </c:pt>
                <c:pt idx="950">
                  <c:v>43325</c:v>
                </c:pt>
                <c:pt idx="951">
                  <c:v>43326</c:v>
                </c:pt>
                <c:pt idx="952">
                  <c:v>43327</c:v>
                </c:pt>
                <c:pt idx="953">
                  <c:v>43328</c:v>
                </c:pt>
                <c:pt idx="954">
                  <c:v>43329</c:v>
                </c:pt>
                <c:pt idx="955">
                  <c:v>43330</c:v>
                </c:pt>
                <c:pt idx="956">
                  <c:v>43331</c:v>
                </c:pt>
                <c:pt idx="957">
                  <c:v>43332</c:v>
                </c:pt>
                <c:pt idx="958">
                  <c:v>43333</c:v>
                </c:pt>
                <c:pt idx="959">
                  <c:v>43334</c:v>
                </c:pt>
                <c:pt idx="960">
                  <c:v>43335</c:v>
                </c:pt>
                <c:pt idx="961">
                  <c:v>43336</c:v>
                </c:pt>
                <c:pt idx="962">
                  <c:v>43337</c:v>
                </c:pt>
                <c:pt idx="963">
                  <c:v>43338</c:v>
                </c:pt>
                <c:pt idx="964">
                  <c:v>43339</c:v>
                </c:pt>
                <c:pt idx="965">
                  <c:v>43340</c:v>
                </c:pt>
                <c:pt idx="966">
                  <c:v>43341</c:v>
                </c:pt>
                <c:pt idx="967">
                  <c:v>43342</c:v>
                </c:pt>
                <c:pt idx="968">
                  <c:v>43343</c:v>
                </c:pt>
                <c:pt idx="969">
                  <c:v>43344</c:v>
                </c:pt>
                <c:pt idx="970">
                  <c:v>43345</c:v>
                </c:pt>
                <c:pt idx="971">
                  <c:v>43346</c:v>
                </c:pt>
                <c:pt idx="972">
                  <c:v>43347</c:v>
                </c:pt>
                <c:pt idx="973">
                  <c:v>43348</c:v>
                </c:pt>
                <c:pt idx="974">
                  <c:v>43349</c:v>
                </c:pt>
                <c:pt idx="975">
                  <c:v>43350</c:v>
                </c:pt>
                <c:pt idx="976">
                  <c:v>43351</c:v>
                </c:pt>
                <c:pt idx="977">
                  <c:v>43352</c:v>
                </c:pt>
                <c:pt idx="978">
                  <c:v>43353</c:v>
                </c:pt>
                <c:pt idx="979">
                  <c:v>43354</c:v>
                </c:pt>
                <c:pt idx="980">
                  <c:v>43355</c:v>
                </c:pt>
                <c:pt idx="981">
                  <c:v>43356</c:v>
                </c:pt>
                <c:pt idx="982">
                  <c:v>43357</c:v>
                </c:pt>
                <c:pt idx="983">
                  <c:v>43358</c:v>
                </c:pt>
                <c:pt idx="984">
                  <c:v>43359</c:v>
                </c:pt>
                <c:pt idx="985">
                  <c:v>43360</c:v>
                </c:pt>
                <c:pt idx="986">
                  <c:v>43361</c:v>
                </c:pt>
                <c:pt idx="987">
                  <c:v>43362</c:v>
                </c:pt>
                <c:pt idx="988">
                  <c:v>43363</c:v>
                </c:pt>
                <c:pt idx="989">
                  <c:v>43364</c:v>
                </c:pt>
                <c:pt idx="990">
                  <c:v>43365</c:v>
                </c:pt>
                <c:pt idx="991">
                  <c:v>43366</c:v>
                </c:pt>
                <c:pt idx="992">
                  <c:v>43367</c:v>
                </c:pt>
                <c:pt idx="993">
                  <c:v>43368</c:v>
                </c:pt>
                <c:pt idx="994">
                  <c:v>43369</c:v>
                </c:pt>
                <c:pt idx="995">
                  <c:v>43370</c:v>
                </c:pt>
                <c:pt idx="996">
                  <c:v>43371</c:v>
                </c:pt>
                <c:pt idx="997">
                  <c:v>43372</c:v>
                </c:pt>
                <c:pt idx="998">
                  <c:v>43373</c:v>
                </c:pt>
                <c:pt idx="999">
                  <c:v>43374</c:v>
                </c:pt>
                <c:pt idx="1000">
                  <c:v>43375</c:v>
                </c:pt>
                <c:pt idx="1001">
                  <c:v>43376</c:v>
                </c:pt>
                <c:pt idx="1002">
                  <c:v>43377</c:v>
                </c:pt>
                <c:pt idx="1003">
                  <c:v>43378</c:v>
                </c:pt>
                <c:pt idx="1004">
                  <c:v>43379</c:v>
                </c:pt>
                <c:pt idx="1005">
                  <c:v>43380</c:v>
                </c:pt>
                <c:pt idx="1006">
                  <c:v>43381</c:v>
                </c:pt>
                <c:pt idx="1007">
                  <c:v>43382</c:v>
                </c:pt>
                <c:pt idx="1008">
                  <c:v>43383</c:v>
                </c:pt>
                <c:pt idx="1009">
                  <c:v>43384</c:v>
                </c:pt>
                <c:pt idx="1010">
                  <c:v>43385</c:v>
                </c:pt>
                <c:pt idx="1011">
                  <c:v>43386</c:v>
                </c:pt>
                <c:pt idx="1012">
                  <c:v>43387</c:v>
                </c:pt>
                <c:pt idx="1013">
                  <c:v>43388</c:v>
                </c:pt>
                <c:pt idx="1014">
                  <c:v>43389</c:v>
                </c:pt>
                <c:pt idx="1015">
                  <c:v>43390</c:v>
                </c:pt>
                <c:pt idx="1016">
                  <c:v>43391</c:v>
                </c:pt>
                <c:pt idx="1017">
                  <c:v>43392</c:v>
                </c:pt>
                <c:pt idx="1018">
                  <c:v>43393</c:v>
                </c:pt>
                <c:pt idx="1019">
                  <c:v>43394</c:v>
                </c:pt>
                <c:pt idx="1020">
                  <c:v>43395</c:v>
                </c:pt>
                <c:pt idx="1021">
                  <c:v>43396</c:v>
                </c:pt>
                <c:pt idx="1022">
                  <c:v>43397</c:v>
                </c:pt>
                <c:pt idx="1023">
                  <c:v>43398</c:v>
                </c:pt>
                <c:pt idx="1024">
                  <c:v>43399</c:v>
                </c:pt>
                <c:pt idx="1025">
                  <c:v>43400</c:v>
                </c:pt>
                <c:pt idx="1026">
                  <c:v>43401</c:v>
                </c:pt>
                <c:pt idx="1027">
                  <c:v>43402</c:v>
                </c:pt>
                <c:pt idx="1028">
                  <c:v>43403</c:v>
                </c:pt>
                <c:pt idx="1029">
                  <c:v>43404</c:v>
                </c:pt>
                <c:pt idx="1030">
                  <c:v>43405</c:v>
                </c:pt>
                <c:pt idx="1031">
                  <c:v>43406</c:v>
                </c:pt>
                <c:pt idx="1032">
                  <c:v>43407</c:v>
                </c:pt>
                <c:pt idx="1033">
                  <c:v>43408</c:v>
                </c:pt>
                <c:pt idx="1034">
                  <c:v>43409</c:v>
                </c:pt>
                <c:pt idx="1035">
                  <c:v>43410</c:v>
                </c:pt>
                <c:pt idx="1036">
                  <c:v>43411</c:v>
                </c:pt>
                <c:pt idx="1037">
                  <c:v>43412</c:v>
                </c:pt>
                <c:pt idx="1038">
                  <c:v>43413</c:v>
                </c:pt>
                <c:pt idx="1039">
                  <c:v>43414</c:v>
                </c:pt>
                <c:pt idx="1040">
                  <c:v>43415</c:v>
                </c:pt>
                <c:pt idx="1041">
                  <c:v>43416</c:v>
                </c:pt>
                <c:pt idx="1042">
                  <c:v>43417</c:v>
                </c:pt>
                <c:pt idx="1043">
                  <c:v>43418</c:v>
                </c:pt>
                <c:pt idx="1044">
                  <c:v>43419</c:v>
                </c:pt>
                <c:pt idx="1045">
                  <c:v>43420</c:v>
                </c:pt>
                <c:pt idx="1046">
                  <c:v>43421</c:v>
                </c:pt>
                <c:pt idx="1047">
                  <c:v>43422</c:v>
                </c:pt>
                <c:pt idx="1048">
                  <c:v>43423</c:v>
                </c:pt>
                <c:pt idx="1049">
                  <c:v>43424</c:v>
                </c:pt>
                <c:pt idx="1050">
                  <c:v>43425</c:v>
                </c:pt>
                <c:pt idx="1051">
                  <c:v>43426</c:v>
                </c:pt>
                <c:pt idx="1052">
                  <c:v>43427</c:v>
                </c:pt>
                <c:pt idx="1053">
                  <c:v>43428</c:v>
                </c:pt>
                <c:pt idx="1054">
                  <c:v>43429</c:v>
                </c:pt>
                <c:pt idx="1055">
                  <c:v>43430</c:v>
                </c:pt>
                <c:pt idx="1056">
                  <c:v>43431</c:v>
                </c:pt>
                <c:pt idx="1057">
                  <c:v>43432</c:v>
                </c:pt>
                <c:pt idx="1058">
                  <c:v>43433</c:v>
                </c:pt>
                <c:pt idx="1059">
                  <c:v>43434</c:v>
                </c:pt>
                <c:pt idx="1060">
                  <c:v>43435</c:v>
                </c:pt>
                <c:pt idx="1061">
                  <c:v>43436</c:v>
                </c:pt>
                <c:pt idx="1062">
                  <c:v>43437</c:v>
                </c:pt>
                <c:pt idx="1063">
                  <c:v>43438</c:v>
                </c:pt>
                <c:pt idx="1064">
                  <c:v>43439</c:v>
                </c:pt>
                <c:pt idx="1065">
                  <c:v>43440</c:v>
                </c:pt>
                <c:pt idx="1066">
                  <c:v>43441</c:v>
                </c:pt>
                <c:pt idx="1067">
                  <c:v>43442</c:v>
                </c:pt>
                <c:pt idx="1068">
                  <c:v>43443</c:v>
                </c:pt>
                <c:pt idx="1069">
                  <c:v>43444</c:v>
                </c:pt>
                <c:pt idx="1070">
                  <c:v>43445</c:v>
                </c:pt>
                <c:pt idx="1071">
                  <c:v>43446</c:v>
                </c:pt>
                <c:pt idx="1072">
                  <c:v>43447</c:v>
                </c:pt>
                <c:pt idx="1073">
                  <c:v>43448</c:v>
                </c:pt>
                <c:pt idx="1074">
                  <c:v>43449</c:v>
                </c:pt>
                <c:pt idx="1075">
                  <c:v>43450</c:v>
                </c:pt>
                <c:pt idx="1076">
                  <c:v>43451</c:v>
                </c:pt>
                <c:pt idx="1077">
                  <c:v>43452</c:v>
                </c:pt>
                <c:pt idx="1078">
                  <c:v>43453</c:v>
                </c:pt>
                <c:pt idx="1079">
                  <c:v>43454</c:v>
                </c:pt>
                <c:pt idx="1080">
                  <c:v>43455</c:v>
                </c:pt>
                <c:pt idx="1081">
                  <c:v>43456</c:v>
                </c:pt>
                <c:pt idx="1082">
                  <c:v>43457</c:v>
                </c:pt>
                <c:pt idx="1083">
                  <c:v>43458</c:v>
                </c:pt>
                <c:pt idx="1084">
                  <c:v>43459</c:v>
                </c:pt>
                <c:pt idx="1085">
                  <c:v>43460</c:v>
                </c:pt>
                <c:pt idx="1086">
                  <c:v>43461</c:v>
                </c:pt>
                <c:pt idx="1087">
                  <c:v>43462</c:v>
                </c:pt>
                <c:pt idx="1088">
                  <c:v>43463</c:v>
                </c:pt>
                <c:pt idx="1089">
                  <c:v>43464</c:v>
                </c:pt>
                <c:pt idx="1090">
                  <c:v>43465</c:v>
                </c:pt>
                <c:pt idx="1091">
                  <c:v>43466</c:v>
                </c:pt>
                <c:pt idx="1092">
                  <c:v>43467</c:v>
                </c:pt>
                <c:pt idx="1093">
                  <c:v>43468</c:v>
                </c:pt>
                <c:pt idx="1094">
                  <c:v>43469</c:v>
                </c:pt>
                <c:pt idx="1095">
                  <c:v>43470</c:v>
                </c:pt>
                <c:pt idx="1096">
                  <c:v>43471</c:v>
                </c:pt>
                <c:pt idx="1097">
                  <c:v>43472</c:v>
                </c:pt>
                <c:pt idx="1098">
                  <c:v>43473</c:v>
                </c:pt>
                <c:pt idx="1099">
                  <c:v>43474</c:v>
                </c:pt>
                <c:pt idx="1100">
                  <c:v>43475</c:v>
                </c:pt>
                <c:pt idx="1101">
                  <c:v>43476</c:v>
                </c:pt>
                <c:pt idx="1102">
                  <c:v>43477</c:v>
                </c:pt>
                <c:pt idx="1103">
                  <c:v>43478</c:v>
                </c:pt>
                <c:pt idx="1104">
                  <c:v>43479</c:v>
                </c:pt>
                <c:pt idx="1105">
                  <c:v>43480</c:v>
                </c:pt>
                <c:pt idx="1106">
                  <c:v>43481</c:v>
                </c:pt>
                <c:pt idx="1107">
                  <c:v>43482</c:v>
                </c:pt>
                <c:pt idx="1108">
                  <c:v>43483</c:v>
                </c:pt>
                <c:pt idx="1109">
                  <c:v>43484</c:v>
                </c:pt>
                <c:pt idx="1110">
                  <c:v>43485</c:v>
                </c:pt>
                <c:pt idx="1111">
                  <c:v>43486</c:v>
                </c:pt>
                <c:pt idx="1112">
                  <c:v>43487</c:v>
                </c:pt>
                <c:pt idx="1113">
                  <c:v>43488</c:v>
                </c:pt>
                <c:pt idx="1114">
                  <c:v>43489</c:v>
                </c:pt>
                <c:pt idx="1115">
                  <c:v>43490</c:v>
                </c:pt>
                <c:pt idx="1116">
                  <c:v>43491</c:v>
                </c:pt>
                <c:pt idx="1117">
                  <c:v>43492</c:v>
                </c:pt>
                <c:pt idx="1118">
                  <c:v>43493</c:v>
                </c:pt>
                <c:pt idx="1119">
                  <c:v>43494</c:v>
                </c:pt>
                <c:pt idx="1120">
                  <c:v>43495</c:v>
                </c:pt>
                <c:pt idx="1121">
                  <c:v>43496</c:v>
                </c:pt>
                <c:pt idx="1122">
                  <c:v>43497</c:v>
                </c:pt>
                <c:pt idx="1123">
                  <c:v>43498</c:v>
                </c:pt>
                <c:pt idx="1124">
                  <c:v>43499</c:v>
                </c:pt>
                <c:pt idx="1125">
                  <c:v>43500</c:v>
                </c:pt>
                <c:pt idx="1126">
                  <c:v>43501</c:v>
                </c:pt>
                <c:pt idx="1127">
                  <c:v>43502</c:v>
                </c:pt>
                <c:pt idx="1128">
                  <c:v>43503</c:v>
                </c:pt>
                <c:pt idx="1129">
                  <c:v>43504</c:v>
                </c:pt>
                <c:pt idx="1130">
                  <c:v>43505</c:v>
                </c:pt>
                <c:pt idx="1131">
                  <c:v>43506</c:v>
                </c:pt>
                <c:pt idx="1132">
                  <c:v>43507</c:v>
                </c:pt>
                <c:pt idx="1133">
                  <c:v>43508</c:v>
                </c:pt>
                <c:pt idx="1134">
                  <c:v>43509</c:v>
                </c:pt>
                <c:pt idx="1135">
                  <c:v>43510</c:v>
                </c:pt>
                <c:pt idx="1136">
                  <c:v>43511</c:v>
                </c:pt>
                <c:pt idx="1137">
                  <c:v>43512</c:v>
                </c:pt>
                <c:pt idx="1138">
                  <c:v>43513</c:v>
                </c:pt>
                <c:pt idx="1139">
                  <c:v>43514</c:v>
                </c:pt>
                <c:pt idx="1140">
                  <c:v>43515</c:v>
                </c:pt>
                <c:pt idx="1141">
                  <c:v>43516</c:v>
                </c:pt>
                <c:pt idx="1142">
                  <c:v>43517</c:v>
                </c:pt>
                <c:pt idx="1143">
                  <c:v>43518</c:v>
                </c:pt>
                <c:pt idx="1144">
                  <c:v>43519</c:v>
                </c:pt>
                <c:pt idx="1145">
                  <c:v>43520</c:v>
                </c:pt>
                <c:pt idx="1146">
                  <c:v>43521</c:v>
                </c:pt>
                <c:pt idx="1147">
                  <c:v>43522</c:v>
                </c:pt>
                <c:pt idx="1148">
                  <c:v>43523</c:v>
                </c:pt>
                <c:pt idx="1149">
                  <c:v>43524</c:v>
                </c:pt>
                <c:pt idx="1150">
                  <c:v>43525</c:v>
                </c:pt>
                <c:pt idx="1151">
                  <c:v>43526</c:v>
                </c:pt>
                <c:pt idx="1152">
                  <c:v>43527</c:v>
                </c:pt>
                <c:pt idx="1153">
                  <c:v>43528</c:v>
                </c:pt>
                <c:pt idx="1154">
                  <c:v>43529</c:v>
                </c:pt>
                <c:pt idx="1155">
                  <c:v>43530</c:v>
                </c:pt>
                <c:pt idx="1156">
                  <c:v>43531</c:v>
                </c:pt>
                <c:pt idx="1157">
                  <c:v>43532</c:v>
                </c:pt>
                <c:pt idx="1158">
                  <c:v>43533</c:v>
                </c:pt>
                <c:pt idx="1159">
                  <c:v>43534</c:v>
                </c:pt>
                <c:pt idx="1160">
                  <c:v>43535</c:v>
                </c:pt>
                <c:pt idx="1161">
                  <c:v>43536</c:v>
                </c:pt>
                <c:pt idx="1162">
                  <c:v>43537</c:v>
                </c:pt>
                <c:pt idx="1163">
                  <c:v>43538</c:v>
                </c:pt>
                <c:pt idx="1164">
                  <c:v>43539</c:v>
                </c:pt>
                <c:pt idx="1165">
                  <c:v>43540</c:v>
                </c:pt>
                <c:pt idx="1166">
                  <c:v>43541</c:v>
                </c:pt>
                <c:pt idx="1167">
                  <c:v>43542</c:v>
                </c:pt>
                <c:pt idx="1168">
                  <c:v>43543</c:v>
                </c:pt>
                <c:pt idx="1169">
                  <c:v>43544</c:v>
                </c:pt>
                <c:pt idx="1170">
                  <c:v>43545</c:v>
                </c:pt>
                <c:pt idx="1171">
                  <c:v>43546</c:v>
                </c:pt>
                <c:pt idx="1172">
                  <c:v>43547</c:v>
                </c:pt>
                <c:pt idx="1173">
                  <c:v>43548</c:v>
                </c:pt>
                <c:pt idx="1174">
                  <c:v>43549</c:v>
                </c:pt>
                <c:pt idx="1175">
                  <c:v>43550</c:v>
                </c:pt>
                <c:pt idx="1176">
                  <c:v>43551</c:v>
                </c:pt>
                <c:pt idx="1177">
                  <c:v>43552</c:v>
                </c:pt>
                <c:pt idx="1178">
                  <c:v>43553</c:v>
                </c:pt>
                <c:pt idx="1179">
                  <c:v>43554</c:v>
                </c:pt>
                <c:pt idx="1180">
                  <c:v>43555</c:v>
                </c:pt>
                <c:pt idx="1181">
                  <c:v>43556</c:v>
                </c:pt>
                <c:pt idx="1182">
                  <c:v>43557</c:v>
                </c:pt>
                <c:pt idx="1183">
                  <c:v>43558</c:v>
                </c:pt>
                <c:pt idx="1184">
                  <c:v>43559</c:v>
                </c:pt>
                <c:pt idx="1185">
                  <c:v>43560</c:v>
                </c:pt>
                <c:pt idx="1186">
                  <c:v>43561</c:v>
                </c:pt>
                <c:pt idx="1187">
                  <c:v>43562</c:v>
                </c:pt>
                <c:pt idx="1188">
                  <c:v>43563</c:v>
                </c:pt>
                <c:pt idx="1189">
                  <c:v>43564</c:v>
                </c:pt>
                <c:pt idx="1190">
                  <c:v>43565</c:v>
                </c:pt>
                <c:pt idx="1191">
                  <c:v>43566</c:v>
                </c:pt>
                <c:pt idx="1192">
                  <c:v>43567</c:v>
                </c:pt>
                <c:pt idx="1193">
                  <c:v>43568</c:v>
                </c:pt>
                <c:pt idx="1194">
                  <c:v>43569</c:v>
                </c:pt>
                <c:pt idx="1195">
                  <c:v>43570</c:v>
                </c:pt>
                <c:pt idx="1196">
                  <c:v>43571</c:v>
                </c:pt>
                <c:pt idx="1197">
                  <c:v>43572</c:v>
                </c:pt>
                <c:pt idx="1198">
                  <c:v>43573</c:v>
                </c:pt>
                <c:pt idx="1199">
                  <c:v>43574</c:v>
                </c:pt>
                <c:pt idx="1200">
                  <c:v>43575</c:v>
                </c:pt>
                <c:pt idx="1201">
                  <c:v>43576</c:v>
                </c:pt>
                <c:pt idx="1202">
                  <c:v>43577</c:v>
                </c:pt>
                <c:pt idx="1203">
                  <c:v>43578</c:v>
                </c:pt>
                <c:pt idx="1204">
                  <c:v>43579</c:v>
                </c:pt>
                <c:pt idx="1205">
                  <c:v>43580</c:v>
                </c:pt>
                <c:pt idx="1206">
                  <c:v>43581</c:v>
                </c:pt>
                <c:pt idx="1207">
                  <c:v>43582</c:v>
                </c:pt>
                <c:pt idx="1208">
                  <c:v>43583</c:v>
                </c:pt>
                <c:pt idx="1209">
                  <c:v>43584</c:v>
                </c:pt>
                <c:pt idx="1210">
                  <c:v>43585</c:v>
                </c:pt>
                <c:pt idx="1211">
                  <c:v>43586</c:v>
                </c:pt>
                <c:pt idx="1212">
                  <c:v>43587</c:v>
                </c:pt>
                <c:pt idx="1213">
                  <c:v>43588</c:v>
                </c:pt>
                <c:pt idx="1214">
                  <c:v>43589</c:v>
                </c:pt>
                <c:pt idx="1215">
                  <c:v>43590</c:v>
                </c:pt>
                <c:pt idx="1216">
                  <c:v>43591</c:v>
                </c:pt>
                <c:pt idx="1217">
                  <c:v>43592</c:v>
                </c:pt>
                <c:pt idx="1218">
                  <c:v>43593</c:v>
                </c:pt>
                <c:pt idx="1219">
                  <c:v>43594</c:v>
                </c:pt>
                <c:pt idx="1220">
                  <c:v>43595</c:v>
                </c:pt>
                <c:pt idx="1221">
                  <c:v>43596</c:v>
                </c:pt>
                <c:pt idx="1222">
                  <c:v>43597</c:v>
                </c:pt>
                <c:pt idx="1223">
                  <c:v>43598</c:v>
                </c:pt>
                <c:pt idx="1224">
                  <c:v>43599</c:v>
                </c:pt>
                <c:pt idx="1225">
                  <c:v>43600</c:v>
                </c:pt>
                <c:pt idx="1226">
                  <c:v>43601</c:v>
                </c:pt>
                <c:pt idx="1227">
                  <c:v>43602</c:v>
                </c:pt>
                <c:pt idx="1228">
                  <c:v>43603</c:v>
                </c:pt>
                <c:pt idx="1229">
                  <c:v>43604</c:v>
                </c:pt>
                <c:pt idx="1230">
                  <c:v>43605</c:v>
                </c:pt>
                <c:pt idx="1231">
                  <c:v>43606</c:v>
                </c:pt>
                <c:pt idx="1232">
                  <c:v>43607</c:v>
                </c:pt>
                <c:pt idx="1233">
                  <c:v>43608</c:v>
                </c:pt>
                <c:pt idx="1234">
                  <c:v>43609</c:v>
                </c:pt>
                <c:pt idx="1235">
                  <c:v>43610</c:v>
                </c:pt>
                <c:pt idx="1236">
                  <c:v>43611</c:v>
                </c:pt>
                <c:pt idx="1237">
                  <c:v>43612</c:v>
                </c:pt>
                <c:pt idx="1238">
                  <c:v>43613</c:v>
                </c:pt>
                <c:pt idx="1239">
                  <c:v>43614</c:v>
                </c:pt>
                <c:pt idx="1240">
                  <c:v>43615</c:v>
                </c:pt>
                <c:pt idx="1241">
                  <c:v>43616</c:v>
                </c:pt>
                <c:pt idx="1242">
                  <c:v>43617</c:v>
                </c:pt>
                <c:pt idx="1243">
                  <c:v>43618</c:v>
                </c:pt>
                <c:pt idx="1244">
                  <c:v>43619</c:v>
                </c:pt>
                <c:pt idx="1245">
                  <c:v>43620</c:v>
                </c:pt>
                <c:pt idx="1246">
                  <c:v>43621</c:v>
                </c:pt>
                <c:pt idx="1247">
                  <c:v>43622</c:v>
                </c:pt>
                <c:pt idx="1248">
                  <c:v>43623</c:v>
                </c:pt>
                <c:pt idx="1249">
                  <c:v>43624</c:v>
                </c:pt>
                <c:pt idx="1250">
                  <c:v>43625</c:v>
                </c:pt>
                <c:pt idx="1251">
                  <c:v>43626</c:v>
                </c:pt>
                <c:pt idx="1252">
                  <c:v>43627</c:v>
                </c:pt>
                <c:pt idx="1253">
                  <c:v>43628</c:v>
                </c:pt>
                <c:pt idx="1254">
                  <c:v>43629</c:v>
                </c:pt>
                <c:pt idx="1255">
                  <c:v>43630</c:v>
                </c:pt>
                <c:pt idx="1256">
                  <c:v>43631</c:v>
                </c:pt>
                <c:pt idx="1257">
                  <c:v>43632</c:v>
                </c:pt>
                <c:pt idx="1258">
                  <c:v>43633</c:v>
                </c:pt>
                <c:pt idx="1259">
                  <c:v>43634</c:v>
                </c:pt>
                <c:pt idx="1260">
                  <c:v>43635</c:v>
                </c:pt>
                <c:pt idx="1261">
                  <c:v>43636</c:v>
                </c:pt>
                <c:pt idx="1262">
                  <c:v>43637</c:v>
                </c:pt>
                <c:pt idx="1263">
                  <c:v>43638</c:v>
                </c:pt>
                <c:pt idx="1264">
                  <c:v>43639</c:v>
                </c:pt>
                <c:pt idx="1265">
                  <c:v>43640</c:v>
                </c:pt>
                <c:pt idx="1266">
                  <c:v>43641</c:v>
                </c:pt>
                <c:pt idx="1267">
                  <c:v>43642</c:v>
                </c:pt>
                <c:pt idx="1268">
                  <c:v>43643</c:v>
                </c:pt>
                <c:pt idx="1269">
                  <c:v>43644</c:v>
                </c:pt>
                <c:pt idx="1270">
                  <c:v>43645</c:v>
                </c:pt>
                <c:pt idx="1271">
                  <c:v>43646</c:v>
                </c:pt>
                <c:pt idx="1272">
                  <c:v>43647</c:v>
                </c:pt>
                <c:pt idx="1273">
                  <c:v>43648</c:v>
                </c:pt>
                <c:pt idx="1274">
                  <c:v>43649</c:v>
                </c:pt>
                <c:pt idx="1275">
                  <c:v>43650</c:v>
                </c:pt>
                <c:pt idx="1276">
                  <c:v>43651</c:v>
                </c:pt>
                <c:pt idx="1277">
                  <c:v>43652</c:v>
                </c:pt>
                <c:pt idx="1278">
                  <c:v>43653</c:v>
                </c:pt>
                <c:pt idx="1279">
                  <c:v>43654</c:v>
                </c:pt>
                <c:pt idx="1280">
                  <c:v>43655</c:v>
                </c:pt>
                <c:pt idx="1281">
                  <c:v>43656</c:v>
                </c:pt>
                <c:pt idx="1282">
                  <c:v>43657</c:v>
                </c:pt>
                <c:pt idx="1283">
                  <c:v>43658</c:v>
                </c:pt>
                <c:pt idx="1284">
                  <c:v>43659</c:v>
                </c:pt>
                <c:pt idx="1285">
                  <c:v>43660</c:v>
                </c:pt>
                <c:pt idx="1286">
                  <c:v>43661</c:v>
                </c:pt>
                <c:pt idx="1287">
                  <c:v>43662</c:v>
                </c:pt>
                <c:pt idx="1288">
                  <c:v>43663</c:v>
                </c:pt>
                <c:pt idx="1289">
                  <c:v>43664</c:v>
                </c:pt>
                <c:pt idx="1290">
                  <c:v>43665</c:v>
                </c:pt>
                <c:pt idx="1291">
                  <c:v>43666</c:v>
                </c:pt>
                <c:pt idx="1292">
                  <c:v>43667</c:v>
                </c:pt>
                <c:pt idx="1293">
                  <c:v>43668</c:v>
                </c:pt>
                <c:pt idx="1294">
                  <c:v>43669</c:v>
                </c:pt>
                <c:pt idx="1295">
                  <c:v>43670</c:v>
                </c:pt>
                <c:pt idx="1296">
                  <c:v>43671</c:v>
                </c:pt>
                <c:pt idx="1297">
                  <c:v>43672</c:v>
                </c:pt>
                <c:pt idx="1298">
                  <c:v>43673</c:v>
                </c:pt>
                <c:pt idx="1299">
                  <c:v>43674</c:v>
                </c:pt>
                <c:pt idx="1300">
                  <c:v>43675</c:v>
                </c:pt>
                <c:pt idx="1301">
                  <c:v>43676</c:v>
                </c:pt>
                <c:pt idx="1302">
                  <c:v>43677</c:v>
                </c:pt>
                <c:pt idx="1303">
                  <c:v>43678</c:v>
                </c:pt>
                <c:pt idx="1304">
                  <c:v>43679</c:v>
                </c:pt>
                <c:pt idx="1305">
                  <c:v>43680</c:v>
                </c:pt>
                <c:pt idx="1306">
                  <c:v>43681</c:v>
                </c:pt>
                <c:pt idx="1307">
                  <c:v>43682</c:v>
                </c:pt>
                <c:pt idx="1308">
                  <c:v>43683</c:v>
                </c:pt>
                <c:pt idx="1309">
                  <c:v>43684</c:v>
                </c:pt>
                <c:pt idx="1310">
                  <c:v>43685</c:v>
                </c:pt>
                <c:pt idx="1311">
                  <c:v>43686</c:v>
                </c:pt>
                <c:pt idx="1312">
                  <c:v>43687</c:v>
                </c:pt>
                <c:pt idx="1313">
                  <c:v>43688</c:v>
                </c:pt>
                <c:pt idx="1314">
                  <c:v>43689</c:v>
                </c:pt>
                <c:pt idx="1315">
                  <c:v>43690</c:v>
                </c:pt>
                <c:pt idx="1316">
                  <c:v>43691</c:v>
                </c:pt>
                <c:pt idx="1317">
                  <c:v>43692</c:v>
                </c:pt>
                <c:pt idx="1318">
                  <c:v>43693</c:v>
                </c:pt>
                <c:pt idx="1319">
                  <c:v>43694</c:v>
                </c:pt>
                <c:pt idx="1320">
                  <c:v>43695</c:v>
                </c:pt>
                <c:pt idx="1321">
                  <c:v>43696</c:v>
                </c:pt>
                <c:pt idx="1322">
                  <c:v>43697</c:v>
                </c:pt>
                <c:pt idx="1323">
                  <c:v>43698</c:v>
                </c:pt>
                <c:pt idx="1324">
                  <c:v>43699</c:v>
                </c:pt>
                <c:pt idx="1325">
                  <c:v>43700</c:v>
                </c:pt>
                <c:pt idx="1326">
                  <c:v>43701</c:v>
                </c:pt>
                <c:pt idx="1327">
                  <c:v>43702</c:v>
                </c:pt>
                <c:pt idx="1328">
                  <c:v>43703</c:v>
                </c:pt>
                <c:pt idx="1329">
                  <c:v>43704</c:v>
                </c:pt>
                <c:pt idx="1330">
                  <c:v>43705</c:v>
                </c:pt>
                <c:pt idx="1331">
                  <c:v>43706</c:v>
                </c:pt>
                <c:pt idx="1332">
                  <c:v>43707</c:v>
                </c:pt>
                <c:pt idx="1333">
                  <c:v>43708</c:v>
                </c:pt>
                <c:pt idx="1334">
                  <c:v>43709</c:v>
                </c:pt>
                <c:pt idx="1335">
                  <c:v>43710</c:v>
                </c:pt>
                <c:pt idx="1336">
                  <c:v>43711</c:v>
                </c:pt>
                <c:pt idx="1337">
                  <c:v>43712</c:v>
                </c:pt>
                <c:pt idx="1338">
                  <c:v>43713</c:v>
                </c:pt>
                <c:pt idx="1339">
                  <c:v>43714</c:v>
                </c:pt>
                <c:pt idx="1340">
                  <c:v>43715</c:v>
                </c:pt>
                <c:pt idx="1341">
                  <c:v>43716</c:v>
                </c:pt>
                <c:pt idx="1342">
                  <c:v>43717</c:v>
                </c:pt>
                <c:pt idx="1343">
                  <c:v>43718</c:v>
                </c:pt>
                <c:pt idx="1344">
                  <c:v>43719</c:v>
                </c:pt>
                <c:pt idx="1345">
                  <c:v>43720</c:v>
                </c:pt>
                <c:pt idx="1346">
                  <c:v>43721</c:v>
                </c:pt>
                <c:pt idx="1347">
                  <c:v>43722</c:v>
                </c:pt>
                <c:pt idx="1348">
                  <c:v>43723</c:v>
                </c:pt>
                <c:pt idx="1349">
                  <c:v>43724</c:v>
                </c:pt>
                <c:pt idx="1350">
                  <c:v>43725</c:v>
                </c:pt>
                <c:pt idx="1351">
                  <c:v>43726</c:v>
                </c:pt>
                <c:pt idx="1352">
                  <c:v>43727</c:v>
                </c:pt>
                <c:pt idx="1353">
                  <c:v>43728</c:v>
                </c:pt>
                <c:pt idx="1354">
                  <c:v>43729</c:v>
                </c:pt>
                <c:pt idx="1355">
                  <c:v>43730</c:v>
                </c:pt>
                <c:pt idx="1356">
                  <c:v>43731</c:v>
                </c:pt>
                <c:pt idx="1357">
                  <c:v>43732</c:v>
                </c:pt>
                <c:pt idx="1358">
                  <c:v>43733</c:v>
                </c:pt>
                <c:pt idx="1359">
                  <c:v>43734</c:v>
                </c:pt>
                <c:pt idx="1360">
                  <c:v>43735</c:v>
                </c:pt>
                <c:pt idx="1361">
                  <c:v>43736</c:v>
                </c:pt>
                <c:pt idx="1362">
                  <c:v>43737</c:v>
                </c:pt>
                <c:pt idx="1363">
                  <c:v>43738</c:v>
                </c:pt>
                <c:pt idx="1364">
                  <c:v>43739</c:v>
                </c:pt>
                <c:pt idx="1365">
                  <c:v>43740</c:v>
                </c:pt>
                <c:pt idx="1366">
                  <c:v>43741</c:v>
                </c:pt>
                <c:pt idx="1367">
                  <c:v>43742</c:v>
                </c:pt>
                <c:pt idx="1368">
                  <c:v>43743</c:v>
                </c:pt>
                <c:pt idx="1369">
                  <c:v>43744</c:v>
                </c:pt>
                <c:pt idx="1370">
                  <c:v>43745</c:v>
                </c:pt>
                <c:pt idx="1371">
                  <c:v>43746</c:v>
                </c:pt>
                <c:pt idx="1372">
                  <c:v>43747</c:v>
                </c:pt>
                <c:pt idx="1373">
                  <c:v>43748</c:v>
                </c:pt>
                <c:pt idx="1374">
                  <c:v>43749</c:v>
                </c:pt>
                <c:pt idx="1375">
                  <c:v>43750</c:v>
                </c:pt>
                <c:pt idx="1376">
                  <c:v>43751</c:v>
                </c:pt>
                <c:pt idx="1377">
                  <c:v>43752</c:v>
                </c:pt>
                <c:pt idx="1378">
                  <c:v>43753</c:v>
                </c:pt>
                <c:pt idx="1379">
                  <c:v>43754</c:v>
                </c:pt>
                <c:pt idx="1380">
                  <c:v>43755</c:v>
                </c:pt>
                <c:pt idx="1381">
                  <c:v>43756</c:v>
                </c:pt>
                <c:pt idx="1382">
                  <c:v>43757</c:v>
                </c:pt>
                <c:pt idx="1383">
                  <c:v>43758</c:v>
                </c:pt>
                <c:pt idx="1384">
                  <c:v>43759</c:v>
                </c:pt>
                <c:pt idx="1385">
                  <c:v>43760</c:v>
                </c:pt>
                <c:pt idx="1386">
                  <c:v>43761</c:v>
                </c:pt>
                <c:pt idx="1387">
                  <c:v>43762</c:v>
                </c:pt>
                <c:pt idx="1388">
                  <c:v>43763</c:v>
                </c:pt>
                <c:pt idx="1389">
                  <c:v>43764</c:v>
                </c:pt>
                <c:pt idx="1390">
                  <c:v>43765</c:v>
                </c:pt>
                <c:pt idx="1391">
                  <c:v>43766</c:v>
                </c:pt>
                <c:pt idx="1392">
                  <c:v>43767</c:v>
                </c:pt>
                <c:pt idx="1393">
                  <c:v>43768</c:v>
                </c:pt>
                <c:pt idx="1394">
                  <c:v>43769</c:v>
                </c:pt>
                <c:pt idx="1395">
                  <c:v>43770</c:v>
                </c:pt>
                <c:pt idx="1396">
                  <c:v>43771</c:v>
                </c:pt>
                <c:pt idx="1397">
                  <c:v>43772</c:v>
                </c:pt>
                <c:pt idx="1398">
                  <c:v>43773</c:v>
                </c:pt>
                <c:pt idx="1399">
                  <c:v>43774</c:v>
                </c:pt>
                <c:pt idx="1400">
                  <c:v>43775</c:v>
                </c:pt>
                <c:pt idx="1401">
                  <c:v>43776</c:v>
                </c:pt>
                <c:pt idx="1402">
                  <c:v>43777</c:v>
                </c:pt>
                <c:pt idx="1403">
                  <c:v>43778</c:v>
                </c:pt>
                <c:pt idx="1404">
                  <c:v>43779</c:v>
                </c:pt>
                <c:pt idx="1405">
                  <c:v>43780</c:v>
                </c:pt>
                <c:pt idx="1406">
                  <c:v>43781</c:v>
                </c:pt>
                <c:pt idx="1407">
                  <c:v>43782</c:v>
                </c:pt>
                <c:pt idx="1408">
                  <c:v>43783</c:v>
                </c:pt>
                <c:pt idx="1409">
                  <c:v>43784</c:v>
                </c:pt>
                <c:pt idx="1410">
                  <c:v>43785</c:v>
                </c:pt>
                <c:pt idx="1411">
                  <c:v>43786</c:v>
                </c:pt>
                <c:pt idx="1412">
                  <c:v>43787</c:v>
                </c:pt>
                <c:pt idx="1413">
                  <c:v>43788</c:v>
                </c:pt>
                <c:pt idx="1414">
                  <c:v>43789</c:v>
                </c:pt>
                <c:pt idx="1415">
                  <c:v>43790</c:v>
                </c:pt>
                <c:pt idx="1416">
                  <c:v>43791</c:v>
                </c:pt>
                <c:pt idx="1417">
                  <c:v>43792</c:v>
                </c:pt>
                <c:pt idx="1418">
                  <c:v>43793</c:v>
                </c:pt>
                <c:pt idx="1419">
                  <c:v>43794</c:v>
                </c:pt>
                <c:pt idx="1420">
                  <c:v>43795</c:v>
                </c:pt>
                <c:pt idx="1421">
                  <c:v>43796</c:v>
                </c:pt>
                <c:pt idx="1422">
                  <c:v>43797</c:v>
                </c:pt>
                <c:pt idx="1423">
                  <c:v>43798</c:v>
                </c:pt>
                <c:pt idx="1424">
                  <c:v>43799</c:v>
                </c:pt>
                <c:pt idx="1425">
                  <c:v>43800</c:v>
                </c:pt>
                <c:pt idx="1426">
                  <c:v>43801</c:v>
                </c:pt>
                <c:pt idx="1427">
                  <c:v>43802</c:v>
                </c:pt>
                <c:pt idx="1428">
                  <c:v>43803</c:v>
                </c:pt>
                <c:pt idx="1429">
                  <c:v>43804</c:v>
                </c:pt>
                <c:pt idx="1430">
                  <c:v>43805</c:v>
                </c:pt>
                <c:pt idx="1431">
                  <c:v>43806</c:v>
                </c:pt>
                <c:pt idx="1432">
                  <c:v>43807</c:v>
                </c:pt>
                <c:pt idx="1433">
                  <c:v>43808</c:v>
                </c:pt>
                <c:pt idx="1434">
                  <c:v>43809</c:v>
                </c:pt>
                <c:pt idx="1435">
                  <c:v>43810</c:v>
                </c:pt>
                <c:pt idx="1436">
                  <c:v>43811</c:v>
                </c:pt>
                <c:pt idx="1437">
                  <c:v>43812</c:v>
                </c:pt>
                <c:pt idx="1438">
                  <c:v>43813</c:v>
                </c:pt>
                <c:pt idx="1439">
                  <c:v>43814</c:v>
                </c:pt>
                <c:pt idx="1440">
                  <c:v>43815</c:v>
                </c:pt>
                <c:pt idx="1441">
                  <c:v>43816</c:v>
                </c:pt>
                <c:pt idx="1442">
                  <c:v>43817</c:v>
                </c:pt>
                <c:pt idx="1443">
                  <c:v>43818</c:v>
                </c:pt>
                <c:pt idx="1444">
                  <c:v>43819</c:v>
                </c:pt>
                <c:pt idx="1445">
                  <c:v>43820</c:v>
                </c:pt>
                <c:pt idx="1446">
                  <c:v>43821</c:v>
                </c:pt>
                <c:pt idx="1447">
                  <c:v>43822</c:v>
                </c:pt>
                <c:pt idx="1448">
                  <c:v>43823</c:v>
                </c:pt>
                <c:pt idx="1449">
                  <c:v>43824</c:v>
                </c:pt>
                <c:pt idx="1450">
                  <c:v>43825</c:v>
                </c:pt>
                <c:pt idx="1451">
                  <c:v>43826</c:v>
                </c:pt>
                <c:pt idx="1452">
                  <c:v>43827</c:v>
                </c:pt>
                <c:pt idx="1453">
                  <c:v>43828</c:v>
                </c:pt>
                <c:pt idx="1454">
                  <c:v>43829</c:v>
                </c:pt>
                <c:pt idx="1455">
                  <c:v>43830</c:v>
                </c:pt>
                <c:pt idx="1456">
                  <c:v>43831</c:v>
                </c:pt>
                <c:pt idx="1457">
                  <c:v>43832</c:v>
                </c:pt>
                <c:pt idx="1458">
                  <c:v>43833</c:v>
                </c:pt>
                <c:pt idx="1459">
                  <c:v>43834</c:v>
                </c:pt>
                <c:pt idx="1460">
                  <c:v>43835</c:v>
                </c:pt>
                <c:pt idx="1461">
                  <c:v>43836</c:v>
                </c:pt>
                <c:pt idx="1462">
                  <c:v>43837</c:v>
                </c:pt>
                <c:pt idx="1463">
                  <c:v>43838</c:v>
                </c:pt>
                <c:pt idx="1464">
                  <c:v>43839</c:v>
                </c:pt>
                <c:pt idx="1465">
                  <c:v>43840</c:v>
                </c:pt>
                <c:pt idx="1466">
                  <c:v>43841</c:v>
                </c:pt>
                <c:pt idx="1467">
                  <c:v>43842</c:v>
                </c:pt>
                <c:pt idx="1468">
                  <c:v>43843</c:v>
                </c:pt>
                <c:pt idx="1469">
                  <c:v>43844</c:v>
                </c:pt>
                <c:pt idx="1470">
                  <c:v>43845</c:v>
                </c:pt>
                <c:pt idx="1471">
                  <c:v>43846</c:v>
                </c:pt>
                <c:pt idx="1472">
                  <c:v>43847</c:v>
                </c:pt>
                <c:pt idx="1473">
                  <c:v>43848</c:v>
                </c:pt>
                <c:pt idx="1474">
                  <c:v>43849</c:v>
                </c:pt>
                <c:pt idx="1475">
                  <c:v>43850</c:v>
                </c:pt>
                <c:pt idx="1476">
                  <c:v>43851</c:v>
                </c:pt>
                <c:pt idx="1477">
                  <c:v>43852</c:v>
                </c:pt>
                <c:pt idx="1478">
                  <c:v>43853</c:v>
                </c:pt>
                <c:pt idx="1479">
                  <c:v>43854</c:v>
                </c:pt>
                <c:pt idx="1480">
                  <c:v>43855</c:v>
                </c:pt>
                <c:pt idx="1481">
                  <c:v>43856</c:v>
                </c:pt>
                <c:pt idx="1482">
                  <c:v>43857</c:v>
                </c:pt>
                <c:pt idx="1483">
                  <c:v>43858</c:v>
                </c:pt>
                <c:pt idx="1484">
                  <c:v>43859</c:v>
                </c:pt>
                <c:pt idx="1485">
                  <c:v>43860</c:v>
                </c:pt>
                <c:pt idx="1486">
                  <c:v>43861</c:v>
                </c:pt>
                <c:pt idx="1487">
                  <c:v>43862</c:v>
                </c:pt>
                <c:pt idx="1488">
                  <c:v>43863</c:v>
                </c:pt>
                <c:pt idx="1489">
                  <c:v>43864</c:v>
                </c:pt>
                <c:pt idx="1490">
                  <c:v>43865</c:v>
                </c:pt>
                <c:pt idx="1491">
                  <c:v>43866</c:v>
                </c:pt>
                <c:pt idx="1492">
                  <c:v>43867</c:v>
                </c:pt>
                <c:pt idx="1493">
                  <c:v>43868</c:v>
                </c:pt>
                <c:pt idx="1494">
                  <c:v>43869</c:v>
                </c:pt>
                <c:pt idx="1495">
                  <c:v>43870</c:v>
                </c:pt>
                <c:pt idx="1496">
                  <c:v>43871</c:v>
                </c:pt>
                <c:pt idx="1497">
                  <c:v>43872</c:v>
                </c:pt>
                <c:pt idx="1498">
                  <c:v>43873</c:v>
                </c:pt>
                <c:pt idx="1499">
                  <c:v>43874</c:v>
                </c:pt>
                <c:pt idx="1500">
                  <c:v>43875</c:v>
                </c:pt>
                <c:pt idx="1501">
                  <c:v>43876</c:v>
                </c:pt>
                <c:pt idx="1502">
                  <c:v>43877</c:v>
                </c:pt>
                <c:pt idx="1503">
                  <c:v>43878</c:v>
                </c:pt>
                <c:pt idx="1504">
                  <c:v>43879</c:v>
                </c:pt>
                <c:pt idx="1505">
                  <c:v>43880</c:v>
                </c:pt>
                <c:pt idx="1506">
                  <c:v>43881</c:v>
                </c:pt>
                <c:pt idx="1507">
                  <c:v>43882</c:v>
                </c:pt>
                <c:pt idx="1508">
                  <c:v>43883</c:v>
                </c:pt>
                <c:pt idx="1509">
                  <c:v>43884</c:v>
                </c:pt>
                <c:pt idx="1510">
                  <c:v>43885</c:v>
                </c:pt>
                <c:pt idx="1511">
                  <c:v>43886</c:v>
                </c:pt>
                <c:pt idx="1512">
                  <c:v>43887</c:v>
                </c:pt>
                <c:pt idx="1513">
                  <c:v>43888</c:v>
                </c:pt>
                <c:pt idx="1514">
                  <c:v>43889</c:v>
                </c:pt>
                <c:pt idx="1515">
                  <c:v>43890</c:v>
                </c:pt>
                <c:pt idx="1516">
                  <c:v>43891</c:v>
                </c:pt>
                <c:pt idx="1517">
                  <c:v>43892</c:v>
                </c:pt>
                <c:pt idx="1518">
                  <c:v>43893</c:v>
                </c:pt>
                <c:pt idx="1519">
                  <c:v>43894</c:v>
                </c:pt>
                <c:pt idx="1520">
                  <c:v>43895</c:v>
                </c:pt>
                <c:pt idx="1521">
                  <c:v>43896</c:v>
                </c:pt>
                <c:pt idx="1522">
                  <c:v>43897</c:v>
                </c:pt>
                <c:pt idx="1523">
                  <c:v>43898</c:v>
                </c:pt>
                <c:pt idx="1524">
                  <c:v>43899</c:v>
                </c:pt>
                <c:pt idx="1525">
                  <c:v>43900</c:v>
                </c:pt>
                <c:pt idx="1526">
                  <c:v>43901</c:v>
                </c:pt>
                <c:pt idx="1527">
                  <c:v>43902</c:v>
                </c:pt>
                <c:pt idx="1528">
                  <c:v>43903</c:v>
                </c:pt>
                <c:pt idx="1529">
                  <c:v>43904</c:v>
                </c:pt>
                <c:pt idx="1530">
                  <c:v>43905</c:v>
                </c:pt>
                <c:pt idx="1531">
                  <c:v>43906</c:v>
                </c:pt>
                <c:pt idx="1532">
                  <c:v>43907</c:v>
                </c:pt>
                <c:pt idx="1533">
                  <c:v>43908</c:v>
                </c:pt>
                <c:pt idx="1534">
                  <c:v>43909</c:v>
                </c:pt>
                <c:pt idx="1535">
                  <c:v>43910</c:v>
                </c:pt>
                <c:pt idx="1536">
                  <c:v>43911</c:v>
                </c:pt>
                <c:pt idx="1537">
                  <c:v>43912</c:v>
                </c:pt>
                <c:pt idx="1538">
                  <c:v>43913</c:v>
                </c:pt>
                <c:pt idx="1539">
                  <c:v>43914</c:v>
                </c:pt>
                <c:pt idx="1540">
                  <c:v>43915</c:v>
                </c:pt>
                <c:pt idx="1541">
                  <c:v>43916</c:v>
                </c:pt>
                <c:pt idx="1542">
                  <c:v>43917</c:v>
                </c:pt>
                <c:pt idx="1543">
                  <c:v>43918</c:v>
                </c:pt>
                <c:pt idx="1544">
                  <c:v>43919</c:v>
                </c:pt>
                <c:pt idx="1545">
                  <c:v>43920</c:v>
                </c:pt>
                <c:pt idx="1546">
                  <c:v>43921</c:v>
                </c:pt>
                <c:pt idx="1547">
                  <c:v>43922</c:v>
                </c:pt>
                <c:pt idx="1548">
                  <c:v>43923</c:v>
                </c:pt>
                <c:pt idx="1549">
                  <c:v>43924</c:v>
                </c:pt>
                <c:pt idx="1550">
                  <c:v>43925</c:v>
                </c:pt>
                <c:pt idx="1551">
                  <c:v>43926</c:v>
                </c:pt>
                <c:pt idx="1552">
                  <c:v>43927</c:v>
                </c:pt>
                <c:pt idx="1553">
                  <c:v>43928</c:v>
                </c:pt>
                <c:pt idx="1554">
                  <c:v>43929</c:v>
                </c:pt>
                <c:pt idx="1555">
                  <c:v>43930</c:v>
                </c:pt>
                <c:pt idx="1556">
                  <c:v>43931</c:v>
                </c:pt>
                <c:pt idx="1557">
                  <c:v>43932</c:v>
                </c:pt>
                <c:pt idx="1558">
                  <c:v>43933</c:v>
                </c:pt>
                <c:pt idx="1559">
                  <c:v>43934</c:v>
                </c:pt>
                <c:pt idx="1560">
                  <c:v>43935</c:v>
                </c:pt>
                <c:pt idx="1561">
                  <c:v>43936</c:v>
                </c:pt>
                <c:pt idx="1562">
                  <c:v>43937</c:v>
                </c:pt>
                <c:pt idx="1563">
                  <c:v>43938</c:v>
                </c:pt>
                <c:pt idx="1564">
                  <c:v>43939</c:v>
                </c:pt>
                <c:pt idx="1565">
                  <c:v>43940</c:v>
                </c:pt>
                <c:pt idx="1566">
                  <c:v>43941</c:v>
                </c:pt>
                <c:pt idx="1567">
                  <c:v>43942</c:v>
                </c:pt>
                <c:pt idx="1568">
                  <c:v>43943</c:v>
                </c:pt>
                <c:pt idx="1569">
                  <c:v>43944</c:v>
                </c:pt>
                <c:pt idx="1570">
                  <c:v>43945</c:v>
                </c:pt>
                <c:pt idx="1571">
                  <c:v>43946</c:v>
                </c:pt>
                <c:pt idx="1572">
                  <c:v>43947</c:v>
                </c:pt>
                <c:pt idx="1573">
                  <c:v>43948</c:v>
                </c:pt>
                <c:pt idx="1574">
                  <c:v>43949</c:v>
                </c:pt>
                <c:pt idx="1575">
                  <c:v>43950</c:v>
                </c:pt>
                <c:pt idx="1576">
                  <c:v>43951</c:v>
                </c:pt>
                <c:pt idx="1577">
                  <c:v>43952</c:v>
                </c:pt>
                <c:pt idx="1578">
                  <c:v>43953</c:v>
                </c:pt>
                <c:pt idx="1579">
                  <c:v>43954</c:v>
                </c:pt>
                <c:pt idx="1580">
                  <c:v>43955</c:v>
                </c:pt>
                <c:pt idx="1581">
                  <c:v>43956</c:v>
                </c:pt>
                <c:pt idx="1582">
                  <c:v>43957</c:v>
                </c:pt>
                <c:pt idx="1583">
                  <c:v>43958</c:v>
                </c:pt>
                <c:pt idx="1584">
                  <c:v>43959</c:v>
                </c:pt>
                <c:pt idx="1585">
                  <c:v>43960</c:v>
                </c:pt>
                <c:pt idx="1586">
                  <c:v>43961</c:v>
                </c:pt>
                <c:pt idx="1587">
                  <c:v>43962</c:v>
                </c:pt>
                <c:pt idx="1588">
                  <c:v>43963</c:v>
                </c:pt>
                <c:pt idx="1589">
                  <c:v>43964</c:v>
                </c:pt>
                <c:pt idx="1590">
                  <c:v>43965</c:v>
                </c:pt>
                <c:pt idx="1591">
                  <c:v>43966</c:v>
                </c:pt>
                <c:pt idx="1592">
                  <c:v>43967</c:v>
                </c:pt>
                <c:pt idx="1593">
                  <c:v>43968</c:v>
                </c:pt>
                <c:pt idx="1594">
                  <c:v>43969</c:v>
                </c:pt>
                <c:pt idx="1595">
                  <c:v>43970</c:v>
                </c:pt>
                <c:pt idx="1596">
                  <c:v>43971</c:v>
                </c:pt>
                <c:pt idx="1597">
                  <c:v>43972</c:v>
                </c:pt>
                <c:pt idx="1598">
                  <c:v>43973</c:v>
                </c:pt>
                <c:pt idx="1599">
                  <c:v>43974</c:v>
                </c:pt>
                <c:pt idx="1600">
                  <c:v>43975</c:v>
                </c:pt>
                <c:pt idx="1601">
                  <c:v>43976</c:v>
                </c:pt>
                <c:pt idx="1602">
                  <c:v>43977</c:v>
                </c:pt>
                <c:pt idx="1603">
                  <c:v>43978</c:v>
                </c:pt>
                <c:pt idx="1604">
                  <c:v>43979</c:v>
                </c:pt>
                <c:pt idx="1605">
                  <c:v>43980</c:v>
                </c:pt>
                <c:pt idx="1606">
                  <c:v>43981</c:v>
                </c:pt>
                <c:pt idx="1607">
                  <c:v>43982</c:v>
                </c:pt>
                <c:pt idx="1608">
                  <c:v>43983</c:v>
                </c:pt>
                <c:pt idx="1609">
                  <c:v>43984</c:v>
                </c:pt>
                <c:pt idx="1610">
                  <c:v>43985</c:v>
                </c:pt>
                <c:pt idx="1611">
                  <c:v>43986</c:v>
                </c:pt>
                <c:pt idx="1612">
                  <c:v>43987</c:v>
                </c:pt>
                <c:pt idx="1613">
                  <c:v>43988</c:v>
                </c:pt>
                <c:pt idx="1614">
                  <c:v>43989</c:v>
                </c:pt>
                <c:pt idx="1615">
                  <c:v>43990</c:v>
                </c:pt>
                <c:pt idx="1616">
                  <c:v>43991</c:v>
                </c:pt>
                <c:pt idx="1617">
                  <c:v>43992</c:v>
                </c:pt>
                <c:pt idx="1618">
                  <c:v>43993</c:v>
                </c:pt>
                <c:pt idx="1619">
                  <c:v>43994</c:v>
                </c:pt>
                <c:pt idx="1620">
                  <c:v>43995</c:v>
                </c:pt>
                <c:pt idx="1621">
                  <c:v>43996</c:v>
                </c:pt>
                <c:pt idx="1622">
                  <c:v>43997</c:v>
                </c:pt>
                <c:pt idx="1623">
                  <c:v>43998</c:v>
                </c:pt>
                <c:pt idx="1624">
                  <c:v>43999</c:v>
                </c:pt>
                <c:pt idx="1625">
                  <c:v>44000</c:v>
                </c:pt>
                <c:pt idx="1626">
                  <c:v>44001</c:v>
                </c:pt>
                <c:pt idx="1627">
                  <c:v>44002</c:v>
                </c:pt>
                <c:pt idx="1628">
                  <c:v>44003</c:v>
                </c:pt>
                <c:pt idx="1629">
                  <c:v>44004</c:v>
                </c:pt>
                <c:pt idx="1630">
                  <c:v>44005</c:v>
                </c:pt>
                <c:pt idx="1631">
                  <c:v>44006</c:v>
                </c:pt>
                <c:pt idx="1632">
                  <c:v>44007</c:v>
                </c:pt>
                <c:pt idx="1633">
                  <c:v>44008</c:v>
                </c:pt>
                <c:pt idx="1634">
                  <c:v>44009</c:v>
                </c:pt>
                <c:pt idx="1635">
                  <c:v>44010</c:v>
                </c:pt>
                <c:pt idx="1636">
                  <c:v>44011</c:v>
                </c:pt>
                <c:pt idx="1637">
                  <c:v>44012</c:v>
                </c:pt>
                <c:pt idx="1638">
                  <c:v>44013</c:v>
                </c:pt>
                <c:pt idx="1639">
                  <c:v>44014</c:v>
                </c:pt>
                <c:pt idx="1640">
                  <c:v>44015</c:v>
                </c:pt>
                <c:pt idx="1641">
                  <c:v>44016</c:v>
                </c:pt>
                <c:pt idx="1642">
                  <c:v>44017</c:v>
                </c:pt>
                <c:pt idx="1643">
                  <c:v>44018</c:v>
                </c:pt>
                <c:pt idx="1644">
                  <c:v>44019</c:v>
                </c:pt>
                <c:pt idx="1645">
                  <c:v>44020</c:v>
                </c:pt>
                <c:pt idx="1646">
                  <c:v>44021</c:v>
                </c:pt>
                <c:pt idx="1647">
                  <c:v>44022</c:v>
                </c:pt>
                <c:pt idx="1648">
                  <c:v>44023</c:v>
                </c:pt>
                <c:pt idx="1649">
                  <c:v>44024</c:v>
                </c:pt>
                <c:pt idx="1650">
                  <c:v>44025</c:v>
                </c:pt>
                <c:pt idx="1651">
                  <c:v>44026</c:v>
                </c:pt>
                <c:pt idx="1652">
                  <c:v>44027</c:v>
                </c:pt>
                <c:pt idx="1653">
                  <c:v>44028</c:v>
                </c:pt>
                <c:pt idx="1654">
                  <c:v>44029</c:v>
                </c:pt>
                <c:pt idx="1655">
                  <c:v>44030</c:v>
                </c:pt>
                <c:pt idx="1656">
                  <c:v>44031</c:v>
                </c:pt>
                <c:pt idx="1657">
                  <c:v>44032</c:v>
                </c:pt>
                <c:pt idx="1658">
                  <c:v>44033</c:v>
                </c:pt>
                <c:pt idx="1659">
                  <c:v>44034</c:v>
                </c:pt>
                <c:pt idx="1660">
                  <c:v>44035</c:v>
                </c:pt>
                <c:pt idx="1661">
                  <c:v>44036</c:v>
                </c:pt>
                <c:pt idx="1662">
                  <c:v>44037</c:v>
                </c:pt>
                <c:pt idx="1663">
                  <c:v>44038</c:v>
                </c:pt>
                <c:pt idx="1664">
                  <c:v>44039</c:v>
                </c:pt>
                <c:pt idx="1665">
                  <c:v>44040</c:v>
                </c:pt>
                <c:pt idx="1666">
                  <c:v>44041</c:v>
                </c:pt>
                <c:pt idx="1667">
                  <c:v>44042</c:v>
                </c:pt>
                <c:pt idx="1668">
                  <c:v>44043</c:v>
                </c:pt>
                <c:pt idx="1669">
                  <c:v>44044</c:v>
                </c:pt>
                <c:pt idx="1670">
                  <c:v>44045</c:v>
                </c:pt>
                <c:pt idx="1671">
                  <c:v>44046</c:v>
                </c:pt>
                <c:pt idx="1672">
                  <c:v>44047</c:v>
                </c:pt>
                <c:pt idx="1673">
                  <c:v>44048</c:v>
                </c:pt>
                <c:pt idx="1674">
                  <c:v>44049</c:v>
                </c:pt>
                <c:pt idx="1675">
                  <c:v>44050</c:v>
                </c:pt>
                <c:pt idx="1676">
                  <c:v>44051</c:v>
                </c:pt>
                <c:pt idx="1677">
                  <c:v>44052</c:v>
                </c:pt>
                <c:pt idx="1678">
                  <c:v>44053</c:v>
                </c:pt>
                <c:pt idx="1679">
                  <c:v>44054</c:v>
                </c:pt>
                <c:pt idx="1680">
                  <c:v>44055</c:v>
                </c:pt>
                <c:pt idx="1681">
                  <c:v>44056</c:v>
                </c:pt>
                <c:pt idx="1682">
                  <c:v>44057</c:v>
                </c:pt>
                <c:pt idx="1683">
                  <c:v>44058</c:v>
                </c:pt>
                <c:pt idx="1684">
                  <c:v>44059</c:v>
                </c:pt>
                <c:pt idx="1685">
                  <c:v>44060</c:v>
                </c:pt>
                <c:pt idx="1686">
                  <c:v>44061</c:v>
                </c:pt>
                <c:pt idx="1687">
                  <c:v>44062</c:v>
                </c:pt>
                <c:pt idx="1688">
                  <c:v>44063</c:v>
                </c:pt>
                <c:pt idx="1689">
                  <c:v>44064</c:v>
                </c:pt>
                <c:pt idx="1690">
                  <c:v>44065</c:v>
                </c:pt>
                <c:pt idx="1691">
                  <c:v>44066</c:v>
                </c:pt>
                <c:pt idx="1692">
                  <c:v>44067</c:v>
                </c:pt>
                <c:pt idx="1693">
                  <c:v>44068</c:v>
                </c:pt>
                <c:pt idx="1694">
                  <c:v>44069</c:v>
                </c:pt>
                <c:pt idx="1695">
                  <c:v>44070</c:v>
                </c:pt>
                <c:pt idx="1696">
                  <c:v>44071</c:v>
                </c:pt>
                <c:pt idx="1697">
                  <c:v>44072</c:v>
                </c:pt>
                <c:pt idx="1698">
                  <c:v>44073</c:v>
                </c:pt>
                <c:pt idx="1699">
                  <c:v>44074</c:v>
                </c:pt>
                <c:pt idx="1700">
                  <c:v>44075</c:v>
                </c:pt>
                <c:pt idx="1701">
                  <c:v>44076</c:v>
                </c:pt>
                <c:pt idx="1702">
                  <c:v>44077</c:v>
                </c:pt>
                <c:pt idx="1703">
                  <c:v>44078</c:v>
                </c:pt>
                <c:pt idx="1704">
                  <c:v>44079</c:v>
                </c:pt>
                <c:pt idx="1705">
                  <c:v>44080</c:v>
                </c:pt>
                <c:pt idx="1706">
                  <c:v>44081</c:v>
                </c:pt>
                <c:pt idx="1707">
                  <c:v>44082</c:v>
                </c:pt>
                <c:pt idx="1708">
                  <c:v>44083</c:v>
                </c:pt>
                <c:pt idx="1709">
                  <c:v>44084</c:v>
                </c:pt>
                <c:pt idx="1710">
                  <c:v>44085</c:v>
                </c:pt>
                <c:pt idx="1711">
                  <c:v>44086</c:v>
                </c:pt>
                <c:pt idx="1712">
                  <c:v>44087</c:v>
                </c:pt>
                <c:pt idx="1713">
                  <c:v>44088</c:v>
                </c:pt>
                <c:pt idx="1714">
                  <c:v>44089</c:v>
                </c:pt>
                <c:pt idx="1715">
                  <c:v>44090</c:v>
                </c:pt>
                <c:pt idx="1716">
                  <c:v>44091</c:v>
                </c:pt>
                <c:pt idx="1717">
                  <c:v>44092</c:v>
                </c:pt>
                <c:pt idx="1718">
                  <c:v>44093</c:v>
                </c:pt>
                <c:pt idx="1719">
                  <c:v>44094</c:v>
                </c:pt>
                <c:pt idx="1720">
                  <c:v>44095</c:v>
                </c:pt>
                <c:pt idx="1721">
                  <c:v>44096</c:v>
                </c:pt>
                <c:pt idx="1722">
                  <c:v>44097</c:v>
                </c:pt>
                <c:pt idx="1723">
                  <c:v>44098</c:v>
                </c:pt>
                <c:pt idx="1724">
                  <c:v>44099</c:v>
                </c:pt>
                <c:pt idx="1725">
                  <c:v>44100</c:v>
                </c:pt>
                <c:pt idx="1726">
                  <c:v>44101</c:v>
                </c:pt>
                <c:pt idx="1727">
                  <c:v>44102</c:v>
                </c:pt>
                <c:pt idx="1728">
                  <c:v>44103</c:v>
                </c:pt>
                <c:pt idx="1729">
                  <c:v>44104</c:v>
                </c:pt>
                <c:pt idx="1730">
                  <c:v>44105</c:v>
                </c:pt>
                <c:pt idx="1731">
                  <c:v>44106</c:v>
                </c:pt>
                <c:pt idx="1732">
                  <c:v>44107</c:v>
                </c:pt>
                <c:pt idx="1733">
                  <c:v>44108</c:v>
                </c:pt>
                <c:pt idx="1734">
                  <c:v>44109</c:v>
                </c:pt>
                <c:pt idx="1735">
                  <c:v>44110</c:v>
                </c:pt>
                <c:pt idx="1736">
                  <c:v>44111</c:v>
                </c:pt>
                <c:pt idx="1737">
                  <c:v>44112</c:v>
                </c:pt>
                <c:pt idx="1738">
                  <c:v>44113</c:v>
                </c:pt>
                <c:pt idx="1739">
                  <c:v>44114</c:v>
                </c:pt>
                <c:pt idx="1740">
                  <c:v>44115</c:v>
                </c:pt>
                <c:pt idx="1741">
                  <c:v>44116</c:v>
                </c:pt>
                <c:pt idx="1742">
                  <c:v>44117</c:v>
                </c:pt>
                <c:pt idx="1743">
                  <c:v>44118</c:v>
                </c:pt>
                <c:pt idx="1744">
                  <c:v>44119</c:v>
                </c:pt>
                <c:pt idx="1745">
                  <c:v>44120</c:v>
                </c:pt>
                <c:pt idx="1746">
                  <c:v>44121</c:v>
                </c:pt>
                <c:pt idx="1747">
                  <c:v>44122</c:v>
                </c:pt>
                <c:pt idx="1748">
                  <c:v>44123</c:v>
                </c:pt>
                <c:pt idx="1749">
                  <c:v>44124</c:v>
                </c:pt>
                <c:pt idx="1750">
                  <c:v>44125</c:v>
                </c:pt>
                <c:pt idx="1751">
                  <c:v>44126</c:v>
                </c:pt>
                <c:pt idx="1752">
                  <c:v>44127</c:v>
                </c:pt>
                <c:pt idx="1753">
                  <c:v>44128</c:v>
                </c:pt>
                <c:pt idx="1754">
                  <c:v>44129</c:v>
                </c:pt>
                <c:pt idx="1755">
                  <c:v>44130</c:v>
                </c:pt>
                <c:pt idx="1756">
                  <c:v>44131</c:v>
                </c:pt>
                <c:pt idx="1757">
                  <c:v>44132</c:v>
                </c:pt>
                <c:pt idx="1758">
                  <c:v>44133</c:v>
                </c:pt>
                <c:pt idx="1759">
                  <c:v>44134</c:v>
                </c:pt>
                <c:pt idx="1760">
                  <c:v>44135</c:v>
                </c:pt>
                <c:pt idx="1761">
                  <c:v>44136</c:v>
                </c:pt>
                <c:pt idx="1762">
                  <c:v>44137</c:v>
                </c:pt>
                <c:pt idx="1763">
                  <c:v>44138</c:v>
                </c:pt>
                <c:pt idx="1764">
                  <c:v>44139</c:v>
                </c:pt>
                <c:pt idx="1765">
                  <c:v>44140</c:v>
                </c:pt>
                <c:pt idx="1766">
                  <c:v>44141</c:v>
                </c:pt>
                <c:pt idx="1767">
                  <c:v>44142</c:v>
                </c:pt>
                <c:pt idx="1768">
                  <c:v>44143</c:v>
                </c:pt>
                <c:pt idx="1769">
                  <c:v>44144</c:v>
                </c:pt>
                <c:pt idx="1770">
                  <c:v>44145</c:v>
                </c:pt>
                <c:pt idx="1771">
                  <c:v>44146</c:v>
                </c:pt>
                <c:pt idx="1772">
                  <c:v>44147</c:v>
                </c:pt>
                <c:pt idx="1773">
                  <c:v>44148</c:v>
                </c:pt>
                <c:pt idx="1774">
                  <c:v>44149</c:v>
                </c:pt>
                <c:pt idx="1775">
                  <c:v>44150</c:v>
                </c:pt>
                <c:pt idx="1776">
                  <c:v>44151</c:v>
                </c:pt>
                <c:pt idx="1777">
                  <c:v>44152</c:v>
                </c:pt>
                <c:pt idx="1778">
                  <c:v>44153</c:v>
                </c:pt>
                <c:pt idx="1779">
                  <c:v>44154</c:v>
                </c:pt>
                <c:pt idx="1780">
                  <c:v>44155</c:v>
                </c:pt>
                <c:pt idx="1781">
                  <c:v>44156</c:v>
                </c:pt>
                <c:pt idx="1782">
                  <c:v>44157</c:v>
                </c:pt>
                <c:pt idx="1783">
                  <c:v>44158</c:v>
                </c:pt>
                <c:pt idx="1784">
                  <c:v>44159</c:v>
                </c:pt>
                <c:pt idx="1785">
                  <c:v>44160</c:v>
                </c:pt>
                <c:pt idx="1786">
                  <c:v>44161</c:v>
                </c:pt>
                <c:pt idx="1787">
                  <c:v>44162</c:v>
                </c:pt>
                <c:pt idx="1788">
                  <c:v>44163</c:v>
                </c:pt>
                <c:pt idx="1789">
                  <c:v>44164</c:v>
                </c:pt>
                <c:pt idx="1790">
                  <c:v>44165</c:v>
                </c:pt>
                <c:pt idx="1791">
                  <c:v>44166</c:v>
                </c:pt>
                <c:pt idx="1792">
                  <c:v>44167</c:v>
                </c:pt>
                <c:pt idx="1793">
                  <c:v>44168</c:v>
                </c:pt>
                <c:pt idx="1794">
                  <c:v>44169</c:v>
                </c:pt>
                <c:pt idx="1795">
                  <c:v>44170</c:v>
                </c:pt>
                <c:pt idx="1796">
                  <c:v>44171</c:v>
                </c:pt>
                <c:pt idx="1797">
                  <c:v>44172</c:v>
                </c:pt>
                <c:pt idx="1798">
                  <c:v>44173</c:v>
                </c:pt>
                <c:pt idx="1799">
                  <c:v>44174</c:v>
                </c:pt>
                <c:pt idx="1800">
                  <c:v>44175</c:v>
                </c:pt>
                <c:pt idx="1801">
                  <c:v>44176</c:v>
                </c:pt>
                <c:pt idx="1802">
                  <c:v>44177</c:v>
                </c:pt>
                <c:pt idx="1803">
                  <c:v>44178</c:v>
                </c:pt>
                <c:pt idx="1804">
                  <c:v>44179</c:v>
                </c:pt>
                <c:pt idx="1805">
                  <c:v>44180</c:v>
                </c:pt>
                <c:pt idx="1806">
                  <c:v>44181</c:v>
                </c:pt>
                <c:pt idx="1807">
                  <c:v>44182</c:v>
                </c:pt>
                <c:pt idx="1808">
                  <c:v>44183</c:v>
                </c:pt>
                <c:pt idx="1809">
                  <c:v>44184</c:v>
                </c:pt>
                <c:pt idx="1810">
                  <c:v>44185</c:v>
                </c:pt>
                <c:pt idx="1811">
                  <c:v>44186</c:v>
                </c:pt>
                <c:pt idx="1812">
                  <c:v>44187</c:v>
                </c:pt>
                <c:pt idx="1813">
                  <c:v>44188</c:v>
                </c:pt>
                <c:pt idx="1814">
                  <c:v>44189</c:v>
                </c:pt>
                <c:pt idx="1815">
                  <c:v>44190</c:v>
                </c:pt>
                <c:pt idx="1816">
                  <c:v>44191</c:v>
                </c:pt>
                <c:pt idx="1817">
                  <c:v>44192</c:v>
                </c:pt>
                <c:pt idx="1818">
                  <c:v>44193</c:v>
                </c:pt>
                <c:pt idx="1819">
                  <c:v>44194</c:v>
                </c:pt>
                <c:pt idx="1820">
                  <c:v>44195</c:v>
                </c:pt>
                <c:pt idx="1821">
                  <c:v>44196</c:v>
                </c:pt>
                <c:pt idx="1822">
                  <c:v>44197</c:v>
                </c:pt>
                <c:pt idx="1823">
                  <c:v>44198</c:v>
                </c:pt>
                <c:pt idx="1824">
                  <c:v>44199</c:v>
                </c:pt>
                <c:pt idx="1825">
                  <c:v>44200</c:v>
                </c:pt>
                <c:pt idx="1826">
                  <c:v>44201</c:v>
                </c:pt>
                <c:pt idx="1827">
                  <c:v>44202</c:v>
                </c:pt>
                <c:pt idx="1828">
                  <c:v>44203</c:v>
                </c:pt>
                <c:pt idx="1829">
                  <c:v>44204</c:v>
                </c:pt>
                <c:pt idx="1830">
                  <c:v>44205</c:v>
                </c:pt>
                <c:pt idx="1831">
                  <c:v>44206</c:v>
                </c:pt>
                <c:pt idx="1832">
                  <c:v>44207</c:v>
                </c:pt>
                <c:pt idx="1833">
                  <c:v>44208</c:v>
                </c:pt>
                <c:pt idx="1834">
                  <c:v>44209</c:v>
                </c:pt>
                <c:pt idx="1835">
                  <c:v>44210</c:v>
                </c:pt>
                <c:pt idx="1836">
                  <c:v>44211</c:v>
                </c:pt>
                <c:pt idx="1837">
                  <c:v>44212</c:v>
                </c:pt>
                <c:pt idx="1838">
                  <c:v>44213</c:v>
                </c:pt>
                <c:pt idx="1839">
                  <c:v>44214</c:v>
                </c:pt>
                <c:pt idx="1840">
                  <c:v>44215</c:v>
                </c:pt>
                <c:pt idx="1841">
                  <c:v>44216</c:v>
                </c:pt>
                <c:pt idx="1842">
                  <c:v>44217</c:v>
                </c:pt>
                <c:pt idx="1843">
                  <c:v>44218</c:v>
                </c:pt>
                <c:pt idx="1844">
                  <c:v>44219</c:v>
                </c:pt>
                <c:pt idx="1845">
                  <c:v>44220</c:v>
                </c:pt>
                <c:pt idx="1846">
                  <c:v>44221</c:v>
                </c:pt>
                <c:pt idx="1847">
                  <c:v>44222</c:v>
                </c:pt>
                <c:pt idx="1848">
                  <c:v>44223</c:v>
                </c:pt>
                <c:pt idx="1849">
                  <c:v>44224</c:v>
                </c:pt>
                <c:pt idx="1850">
                  <c:v>44225</c:v>
                </c:pt>
                <c:pt idx="1851">
                  <c:v>44226</c:v>
                </c:pt>
                <c:pt idx="1852">
                  <c:v>44227</c:v>
                </c:pt>
                <c:pt idx="1853">
                  <c:v>44228</c:v>
                </c:pt>
                <c:pt idx="1854">
                  <c:v>44229</c:v>
                </c:pt>
                <c:pt idx="1855">
                  <c:v>44230</c:v>
                </c:pt>
                <c:pt idx="1856">
                  <c:v>44231</c:v>
                </c:pt>
                <c:pt idx="1857">
                  <c:v>44232</c:v>
                </c:pt>
                <c:pt idx="1858">
                  <c:v>44233</c:v>
                </c:pt>
                <c:pt idx="1859">
                  <c:v>44234</c:v>
                </c:pt>
                <c:pt idx="1860">
                  <c:v>44235</c:v>
                </c:pt>
                <c:pt idx="1861">
                  <c:v>44236</c:v>
                </c:pt>
                <c:pt idx="1862">
                  <c:v>44237</c:v>
                </c:pt>
                <c:pt idx="1863">
                  <c:v>44238</c:v>
                </c:pt>
                <c:pt idx="1864">
                  <c:v>44239</c:v>
                </c:pt>
                <c:pt idx="1865">
                  <c:v>44240</c:v>
                </c:pt>
                <c:pt idx="1866">
                  <c:v>44241</c:v>
                </c:pt>
                <c:pt idx="1867">
                  <c:v>44242</c:v>
                </c:pt>
                <c:pt idx="1868">
                  <c:v>44243</c:v>
                </c:pt>
                <c:pt idx="1869">
                  <c:v>44244</c:v>
                </c:pt>
                <c:pt idx="1870">
                  <c:v>44245</c:v>
                </c:pt>
                <c:pt idx="1871">
                  <c:v>44246</c:v>
                </c:pt>
                <c:pt idx="1872">
                  <c:v>44247</c:v>
                </c:pt>
                <c:pt idx="1873">
                  <c:v>44248</c:v>
                </c:pt>
                <c:pt idx="1874">
                  <c:v>44249</c:v>
                </c:pt>
                <c:pt idx="1875">
                  <c:v>44250</c:v>
                </c:pt>
                <c:pt idx="1876">
                  <c:v>44251</c:v>
                </c:pt>
                <c:pt idx="1877">
                  <c:v>44252</c:v>
                </c:pt>
                <c:pt idx="1878">
                  <c:v>44253</c:v>
                </c:pt>
                <c:pt idx="1879">
                  <c:v>44254</c:v>
                </c:pt>
                <c:pt idx="1880">
                  <c:v>44255</c:v>
                </c:pt>
                <c:pt idx="1881">
                  <c:v>44256</c:v>
                </c:pt>
                <c:pt idx="1882">
                  <c:v>44257</c:v>
                </c:pt>
                <c:pt idx="1883">
                  <c:v>44258</c:v>
                </c:pt>
                <c:pt idx="1884">
                  <c:v>44259</c:v>
                </c:pt>
                <c:pt idx="1885">
                  <c:v>44260</c:v>
                </c:pt>
                <c:pt idx="1886">
                  <c:v>44261</c:v>
                </c:pt>
                <c:pt idx="1887">
                  <c:v>44262</c:v>
                </c:pt>
                <c:pt idx="1888">
                  <c:v>44263</c:v>
                </c:pt>
                <c:pt idx="1889">
                  <c:v>44264</c:v>
                </c:pt>
                <c:pt idx="1890">
                  <c:v>44265</c:v>
                </c:pt>
                <c:pt idx="1891">
                  <c:v>44266</c:v>
                </c:pt>
                <c:pt idx="1892">
                  <c:v>44267</c:v>
                </c:pt>
                <c:pt idx="1893">
                  <c:v>44268</c:v>
                </c:pt>
                <c:pt idx="1894">
                  <c:v>44269</c:v>
                </c:pt>
                <c:pt idx="1895">
                  <c:v>44270</c:v>
                </c:pt>
                <c:pt idx="1896">
                  <c:v>44271</c:v>
                </c:pt>
                <c:pt idx="1897">
                  <c:v>44272</c:v>
                </c:pt>
                <c:pt idx="1898">
                  <c:v>44273</c:v>
                </c:pt>
                <c:pt idx="1899">
                  <c:v>44274</c:v>
                </c:pt>
                <c:pt idx="1900">
                  <c:v>44275</c:v>
                </c:pt>
                <c:pt idx="1901">
                  <c:v>44276</c:v>
                </c:pt>
                <c:pt idx="1902">
                  <c:v>44277</c:v>
                </c:pt>
                <c:pt idx="1903">
                  <c:v>44278</c:v>
                </c:pt>
                <c:pt idx="1904">
                  <c:v>44279</c:v>
                </c:pt>
                <c:pt idx="1905">
                  <c:v>44280</c:v>
                </c:pt>
                <c:pt idx="1906">
                  <c:v>44281</c:v>
                </c:pt>
                <c:pt idx="1907">
                  <c:v>44282</c:v>
                </c:pt>
                <c:pt idx="1908">
                  <c:v>44283</c:v>
                </c:pt>
                <c:pt idx="1909">
                  <c:v>44284</c:v>
                </c:pt>
                <c:pt idx="1910">
                  <c:v>44285</c:v>
                </c:pt>
                <c:pt idx="1911">
                  <c:v>44286</c:v>
                </c:pt>
                <c:pt idx="1912">
                  <c:v>44287</c:v>
                </c:pt>
                <c:pt idx="1913">
                  <c:v>44288</c:v>
                </c:pt>
                <c:pt idx="1914">
                  <c:v>44289</c:v>
                </c:pt>
                <c:pt idx="1915">
                  <c:v>44290</c:v>
                </c:pt>
                <c:pt idx="1916">
                  <c:v>44291</c:v>
                </c:pt>
                <c:pt idx="1917">
                  <c:v>44292</c:v>
                </c:pt>
                <c:pt idx="1918">
                  <c:v>44293</c:v>
                </c:pt>
                <c:pt idx="1919">
                  <c:v>44294</c:v>
                </c:pt>
                <c:pt idx="1920">
                  <c:v>44295</c:v>
                </c:pt>
                <c:pt idx="1921">
                  <c:v>44296</c:v>
                </c:pt>
                <c:pt idx="1922">
                  <c:v>44297</c:v>
                </c:pt>
                <c:pt idx="1923">
                  <c:v>44298</c:v>
                </c:pt>
                <c:pt idx="1924">
                  <c:v>44299</c:v>
                </c:pt>
                <c:pt idx="1925">
                  <c:v>44300</c:v>
                </c:pt>
                <c:pt idx="1926">
                  <c:v>44301</c:v>
                </c:pt>
                <c:pt idx="1927">
                  <c:v>44302</c:v>
                </c:pt>
                <c:pt idx="1928">
                  <c:v>44303</c:v>
                </c:pt>
                <c:pt idx="1929">
                  <c:v>44304</c:v>
                </c:pt>
                <c:pt idx="1930">
                  <c:v>44305</c:v>
                </c:pt>
                <c:pt idx="1931">
                  <c:v>44306</c:v>
                </c:pt>
                <c:pt idx="1932">
                  <c:v>44307</c:v>
                </c:pt>
                <c:pt idx="1933">
                  <c:v>44308</c:v>
                </c:pt>
                <c:pt idx="1934">
                  <c:v>44309</c:v>
                </c:pt>
                <c:pt idx="1935">
                  <c:v>44310</c:v>
                </c:pt>
                <c:pt idx="1936">
                  <c:v>44311</c:v>
                </c:pt>
                <c:pt idx="1937">
                  <c:v>44312</c:v>
                </c:pt>
                <c:pt idx="1938">
                  <c:v>44313</c:v>
                </c:pt>
                <c:pt idx="1939">
                  <c:v>44314</c:v>
                </c:pt>
                <c:pt idx="1940">
                  <c:v>44315</c:v>
                </c:pt>
                <c:pt idx="1941">
                  <c:v>44316</c:v>
                </c:pt>
                <c:pt idx="1942">
                  <c:v>44317</c:v>
                </c:pt>
                <c:pt idx="1943">
                  <c:v>44318</c:v>
                </c:pt>
                <c:pt idx="1944">
                  <c:v>44319</c:v>
                </c:pt>
                <c:pt idx="1945">
                  <c:v>44320</c:v>
                </c:pt>
                <c:pt idx="1946">
                  <c:v>44321</c:v>
                </c:pt>
                <c:pt idx="1947">
                  <c:v>44322</c:v>
                </c:pt>
                <c:pt idx="1948">
                  <c:v>44323</c:v>
                </c:pt>
                <c:pt idx="1949">
                  <c:v>44324</c:v>
                </c:pt>
                <c:pt idx="1950">
                  <c:v>44325</c:v>
                </c:pt>
                <c:pt idx="1951">
                  <c:v>44326</c:v>
                </c:pt>
                <c:pt idx="1952">
                  <c:v>44327</c:v>
                </c:pt>
                <c:pt idx="1953">
                  <c:v>44328</c:v>
                </c:pt>
                <c:pt idx="1954">
                  <c:v>44329</c:v>
                </c:pt>
                <c:pt idx="1955">
                  <c:v>44330</c:v>
                </c:pt>
                <c:pt idx="1956">
                  <c:v>44331</c:v>
                </c:pt>
                <c:pt idx="1957">
                  <c:v>44332</c:v>
                </c:pt>
                <c:pt idx="1958">
                  <c:v>44333</c:v>
                </c:pt>
                <c:pt idx="1959">
                  <c:v>44334</c:v>
                </c:pt>
                <c:pt idx="1960">
                  <c:v>44335</c:v>
                </c:pt>
                <c:pt idx="1961">
                  <c:v>44336</c:v>
                </c:pt>
                <c:pt idx="1962">
                  <c:v>44337</c:v>
                </c:pt>
                <c:pt idx="1963">
                  <c:v>44338</c:v>
                </c:pt>
                <c:pt idx="1964">
                  <c:v>44339</c:v>
                </c:pt>
                <c:pt idx="1965">
                  <c:v>44340</c:v>
                </c:pt>
                <c:pt idx="1966">
                  <c:v>44341</c:v>
                </c:pt>
                <c:pt idx="1967">
                  <c:v>44342</c:v>
                </c:pt>
                <c:pt idx="1968">
                  <c:v>44343</c:v>
                </c:pt>
                <c:pt idx="1969">
                  <c:v>44344</c:v>
                </c:pt>
                <c:pt idx="1970">
                  <c:v>44345</c:v>
                </c:pt>
                <c:pt idx="1971">
                  <c:v>44346</c:v>
                </c:pt>
                <c:pt idx="1972">
                  <c:v>44347</c:v>
                </c:pt>
                <c:pt idx="1973">
                  <c:v>44348</c:v>
                </c:pt>
                <c:pt idx="1974">
                  <c:v>44349</c:v>
                </c:pt>
                <c:pt idx="1975">
                  <c:v>44350</c:v>
                </c:pt>
                <c:pt idx="1976">
                  <c:v>44351</c:v>
                </c:pt>
                <c:pt idx="1977">
                  <c:v>44352</c:v>
                </c:pt>
                <c:pt idx="1978">
                  <c:v>44353</c:v>
                </c:pt>
                <c:pt idx="1979">
                  <c:v>44354</c:v>
                </c:pt>
                <c:pt idx="1980">
                  <c:v>44355</c:v>
                </c:pt>
                <c:pt idx="1981">
                  <c:v>44356</c:v>
                </c:pt>
                <c:pt idx="1982">
                  <c:v>44357</c:v>
                </c:pt>
                <c:pt idx="1983">
                  <c:v>44358</c:v>
                </c:pt>
                <c:pt idx="1984">
                  <c:v>44359</c:v>
                </c:pt>
                <c:pt idx="1985">
                  <c:v>44360</c:v>
                </c:pt>
                <c:pt idx="1986">
                  <c:v>44361</c:v>
                </c:pt>
                <c:pt idx="1987">
                  <c:v>44362</c:v>
                </c:pt>
                <c:pt idx="1988">
                  <c:v>44363</c:v>
                </c:pt>
                <c:pt idx="1989">
                  <c:v>44364</c:v>
                </c:pt>
                <c:pt idx="1990">
                  <c:v>44365</c:v>
                </c:pt>
                <c:pt idx="1991">
                  <c:v>44366</c:v>
                </c:pt>
                <c:pt idx="1992">
                  <c:v>44367</c:v>
                </c:pt>
              </c:numCache>
            </c:numRef>
          </c:cat>
          <c:val>
            <c:numRef>
              <c:f>'כרטיסי אשראי'!$I$3:$I$1995</c:f>
              <c:numCache>
                <c:formatCode>General</c:formatCode>
                <c:ptCount val="1993"/>
                <c:pt idx="0">
                  <c:v>0.30304688023961501</c:v>
                </c:pt>
                <c:pt idx="1">
                  <c:v>0.33237205195839298</c:v>
                </c:pt>
                <c:pt idx="2">
                  <c:v>0.35119438090278399</c:v>
                </c:pt>
                <c:pt idx="3">
                  <c:v>0.36214261790409003</c:v>
                </c:pt>
                <c:pt idx="4">
                  <c:v>0.37428906872947298</c:v>
                </c:pt>
                <c:pt idx="5">
                  <c:v>0.37302006256914599</c:v>
                </c:pt>
                <c:pt idx="6">
                  <c:v>0.372412683978253</c:v>
                </c:pt>
                <c:pt idx="7">
                  <c:v>0.36699824933723402</c:v>
                </c:pt>
                <c:pt idx="8">
                  <c:v>0.36207970344693402</c:v>
                </c:pt>
                <c:pt idx="9">
                  <c:v>0.37295420671617802</c:v>
                </c:pt>
                <c:pt idx="10">
                  <c:v>0.37351827865008302</c:v>
                </c:pt>
                <c:pt idx="11">
                  <c:v>0.36782998561966801</c:v>
                </c:pt>
                <c:pt idx="12">
                  <c:v>0.36590564387311098</c:v>
                </c:pt>
                <c:pt idx="13">
                  <c:v>0.36414071463117498</c:v>
                </c:pt>
                <c:pt idx="14">
                  <c:v>0.36143330648998001</c:v>
                </c:pt>
                <c:pt idx="15">
                  <c:v>0.36691153085223099</c:v>
                </c:pt>
                <c:pt idx="16">
                  <c:v>0.36184873025777903</c:v>
                </c:pt>
                <c:pt idx="17">
                  <c:v>0.360896677477823</c:v>
                </c:pt>
                <c:pt idx="18">
                  <c:v>0.35704214687090002</c:v>
                </c:pt>
                <c:pt idx="19">
                  <c:v>0.35437964340931399</c:v>
                </c:pt>
                <c:pt idx="20">
                  <c:v>0.34968104909602898</c:v>
                </c:pt>
                <c:pt idx="21">
                  <c:v>0.35096778509837501</c:v>
                </c:pt>
                <c:pt idx="22">
                  <c:v>0.352474865727188</c:v>
                </c:pt>
                <c:pt idx="23">
                  <c:v>0.35957285452129101</c:v>
                </c:pt>
                <c:pt idx="24">
                  <c:v>0.36819479654751103</c:v>
                </c:pt>
                <c:pt idx="25">
                  <c:v>0.37282989210246698</c:v>
                </c:pt>
                <c:pt idx="26">
                  <c:v>0.37657656853251198</c:v>
                </c:pt>
                <c:pt idx="27">
                  <c:v>0.38278280039510498</c:v>
                </c:pt>
                <c:pt idx="28">
                  <c:v>0.38369668666784801</c:v>
                </c:pt>
                <c:pt idx="29">
                  <c:v>0.37875418127613097</c:v>
                </c:pt>
                <c:pt idx="30">
                  <c:v>0.36645638088649601</c:v>
                </c:pt>
                <c:pt idx="31">
                  <c:v>0.353512621056981</c:v>
                </c:pt>
                <c:pt idx="32">
                  <c:v>0.34780824210477901</c:v>
                </c:pt>
                <c:pt idx="33">
                  <c:v>0.35047745554067</c:v>
                </c:pt>
                <c:pt idx="34">
                  <c:v>0.35505464789975699</c:v>
                </c:pt>
                <c:pt idx="35">
                  <c:v>0.35492751554664798</c:v>
                </c:pt>
                <c:pt idx="36">
                  <c:v>0.35842460064610698</c:v>
                </c:pt>
                <c:pt idx="37">
                  <c:v>0.36617209040731802</c:v>
                </c:pt>
                <c:pt idx="38">
                  <c:v>0.369405365361553</c:v>
                </c:pt>
                <c:pt idx="39">
                  <c:v>0.37589642021222103</c:v>
                </c:pt>
                <c:pt idx="40">
                  <c:v>0.35873816462158897</c:v>
                </c:pt>
                <c:pt idx="41">
                  <c:v>0.34900278474869301</c:v>
                </c:pt>
                <c:pt idx="42">
                  <c:v>0.35268785744910203</c:v>
                </c:pt>
                <c:pt idx="43">
                  <c:v>0.34402088630065503</c:v>
                </c:pt>
                <c:pt idx="44">
                  <c:v>0.34265202083302398</c:v>
                </c:pt>
                <c:pt idx="45">
                  <c:v>0.34367991262643799</c:v>
                </c:pt>
                <c:pt idx="46">
                  <c:v>0.33839183478468299</c:v>
                </c:pt>
                <c:pt idx="47">
                  <c:v>0.34970537758710102</c:v>
                </c:pt>
                <c:pt idx="48">
                  <c:v>0.35093818219049</c:v>
                </c:pt>
                <c:pt idx="49">
                  <c:v>0.34214813572095998</c:v>
                </c:pt>
                <c:pt idx="50">
                  <c:v>0.34263448480208503</c:v>
                </c:pt>
                <c:pt idx="51">
                  <c:v>0.33784783044220001</c:v>
                </c:pt>
                <c:pt idx="52">
                  <c:v>0.34120787010839898</c:v>
                </c:pt>
                <c:pt idx="53">
                  <c:v>0.33533876653794897</c:v>
                </c:pt>
                <c:pt idx="54">
                  <c:v>0.336174487178243</c:v>
                </c:pt>
                <c:pt idx="55">
                  <c:v>0.335372551081833</c:v>
                </c:pt>
                <c:pt idx="56">
                  <c:v>0.34099802837547599</c:v>
                </c:pt>
                <c:pt idx="57">
                  <c:v>0.34374301519265299</c:v>
                </c:pt>
                <c:pt idx="58">
                  <c:v>0.34565689305234798</c:v>
                </c:pt>
                <c:pt idx="59">
                  <c:v>0.34285975912541</c:v>
                </c:pt>
                <c:pt idx="60">
                  <c:v>0.34927266492403802</c:v>
                </c:pt>
                <c:pt idx="61">
                  <c:v>0.34995075512333601</c:v>
                </c:pt>
                <c:pt idx="62">
                  <c:v>0.35158639561885702</c:v>
                </c:pt>
                <c:pt idx="63">
                  <c:v>0.34232946347172599</c:v>
                </c:pt>
                <c:pt idx="64">
                  <c:v>0.339954638746233</c:v>
                </c:pt>
                <c:pt idx="65">
                  <c:v>0.33810154227373002</c:v>
                </c:pt>
                <c:pt idx="66">
                  <c:v>0.334447918885865</c:v>
                </c:pt>
                <c:pt idx="67">
                  <c:v>0.33624303886485102</c:v>
                </c:pt>
                <c:pt idx="68">
                  <c:v>0.34175161441261498</c:v>
                </c:pt>
                <c:pt idx="69">
                  <c:v>0.34287181823528701</c:v>
                </c:pt>
                <c:pt idx="70">
                  <c:v>0.35857051194526701</c:v>
                </c:pt>
                <c:pt idx="71">
                  <c:v>0.36360899888109399</c:v>
                </c:pt>
                <c:pt idx="72">
                  <c:v>0.36562919336227201</c:v>
                </c:pt>
                <c:pt idx="73">
                  <c:v>0.37761851870121099</c:v>
                </c:pt>
                <c:pt idx="74">
                  <c:v>0.38024282887441802</c:v>
                </c:pt>
                <c:pt idx="75">
                  <c:v>0.37493109068610703</c:v>
                </c:pt>
                <c:pt idx="76">
                  <c:v>0.38161839206720799</c:v>
                </c:pt>
                <c:pt idx="77">
                  <c:v>0.38443288887556498</c:v>
                </c:pt>
                <c:pt idx="78">
                  <c:v>0.39432141395231302</c:v>
                </c:pt>
                <c:pt idx="79">
                  <c:v>0.40403028638059002</c:v>
                </c:pt>
                <c:pt idx="80">
                  <c:v>0.40611707546846199</c:v>
                </c:pt>
                <c:pt idx="81">
                  <c:v>0.413978863463699</c:v>
                </c:pt>
                <c:pt idx="82">
                  <c:v>0.41914432978317701</c:v>
                </c:pt>
                <c:pt idx="83">
                  <c:v>0.43193567697188701</c:v>
                </c:pt>
                <c:pt idx="84">
                  <c:v>0.43252436915206199</c:v>
                </c:pt>
                <c:pt idx="85">
                  <c:v>0.430675850786994</c:v>
                </c:pt>
                <c:pt idx="86">
                  <c:v>0.42984285825993002</c:v>
                </c:pt>
                <c:pt idx="87">
                  <c:v>0.42390468626121303</c:v>
                </c:pt>
                <c:pt idx="88">
                  <c:v>0.42059624367123899</c:v>
                </c:pt>
                <c:pt idx="89">
                  <c:v>0.41906998775287202</c:v>
                </c:pt>
                <c:pt idx="90">
                  <c:v>0.40267255635194199</c:v>
                </c:pt>
                <c:pt idx="91">
                  <c:v>0.40303744347331399</c:v>
                </c:pt>
                <c:pt idx="92">
                  <c:v>0.401662903774337</c:v>
                </c:pt>
                <c:pt idx="93">
                  <c:v>0.39655498561484198</c:v>
                </c:pt>
                <c:pt idx="94">
                  <c:v>0.40026668562992002</c:v>
                </c:pt>
                <c:pt idx="95">
                  <c:v>0.39829854224323102</c:v>
                </c:pt>
                <c:pt idx="96">
                  <c:v>0.41121437068827699</c:v>
                </c:pt>
                <c:pt idx="97">
                  <c:v>0.41599875520669499</c:v>
                </c:pt>
                <c:pt idx="98">
                  <c:v>0.41383223510346501</c:v>
                </c:pt>
                <c:pt idx="99">
                  <c:v>0.414825505286253</c:v>
                </c:pt>
                <c:pt idx="100">
                  <c:v>0.43265205621117098</c:v>
                </c:pt>
                <c:pt idx="101">
                  <c:v>0.437587744021667</c:v>
                </c:pt>
                <c:pt idx="102">
                  <c:v>0.44046913768961299</c:v>
                </c:pt>
                <c:pt idx="103">
                  <c:v>0.43395504361138598</c:v>
                </c:pt>
                <c:pt idx="104">
                  <c:v>0.43598083903058299</c:v>
                </c:pt>
                <c:pt idx="105">
                  <c:v>0.43777407138559199</c:v>
                </c:pt>
                <c:pt idx="106">
                  <c:v>0.44091405297708203</c:v>
                </c:pt>
                <c:pt idx="107">
                  <c:v>0.42150470455911898</c:v>
                </c:pt>
                <c:pt idx="108">
                  <c:v>0.40427704565214301</c:v>
                </c:pt>
                <c:pt idx="109">
                  <c:v>0.39905617391543502</c:v>
                </c:pt>
                <c:pt idx="110">
                  <c:v>0.39849548872620499</c:v>
                </c:pt>
                <c:pt idx="111">
                  <c:v>0.40655238215204698</c:v>
                </c:pt>
                <c:pt idx="112">
                  <c:v>0.40680627151552601</c:v>
                </c:pt>
                <c:pt idx="113">
                  <c:v>0.39749491602438802</c:v>
                </c:pt>
                <c:pt idx="114">
                  <c:v>0.386322575168006</c:v>
                </c:pt>
                <c:pt idx="115">
                  <c:v>0.40788275943970198</c:v>
                </c:pt>
                <c:pt idx="116">
                  <c:v>0.40976990586404499</c:v>
                </c:pt>
                <c:pt idx="117">
                  <c:v>0.405798147645897</c:v>
                </c:pt>
                <c:pt idx="118">
                  <c:v>0.39204320370913498</c:v>
                </c:pt>
                <c:pt idx="119">
                  <c:v>0.38052184024275498</c:v>
                </c:pt>
                <c:pt idx="120">
                  <c:v>0.38682749530182298</c:v>
                </c:pt>
                <c:pt idx="121">
                  <c:v>0.40102623544039701</c:v>
                </c:pt>
                <c:pt idx="122">
                  <c:v>0.38556122470492599</c:v>
                </c:pt>
                <c:pt idx="123">
                  <c:v>0.38935055051610701</c:v>
                </c:pt>
                <c:pt idx="124">
                  <c:v>0.39572549134753998</c:v>
                </c:pt>
                <c:pt idx="125">
                  <c:v>0.38575828467341</c:v>
                </c:pt>
                <c:pt idx="126">
                  <c:v>0.38624916485107902</c:v>
                </c:pt>
                <c:pt idx="127">
                  <c:v>0.37786205404851902</c:v>
                </c:pt>
                <c:pt idx="128">
                  <c:v>0.38108650041169501</c:v>
                </c:pt>
                <c:pt idx="129">
                  <c:v>0.39068880203045803</c:v>
                </c:pt>
                <c:pt idx="130">
                  <c:v>0.38198380698439299</c:v>
                </c:pt>
                <c:pt idx="131">
                  <c:v>0.37188809740171302</c:v>
                </c:pt>
                <c:pt idx="132">
                  <c:v>0.38878018824935101</c:v>
                </c:pt>
                <c:pt idx="133">
                  <c:v>0.39423446695214298</c:v>
                </c:pt>
                <c:pt idx="134">
                  <c:v>0.40248088885132</c:v>
                </c:pt>
                <c:pt idx="135">
                  <c:v>0.40222792487215903</c:v>
                </c:pt>
                <c:pt idx="136">
                  <c:v>0.39899209862420099</c:v>
                </c:pt>
                <c:pt idx="137">
                  <c:v>0.40590367245166198</c:v>
                </c:pt>
                <c:pt idx="138">
                  <c:v>0.40924249763576998</c:v>
                </c:pt>
                <c:pt idx="139">
                  <c:v>0.40370099472853099</c:v>
                </c:pt>
                <c:pt idx="140">
                  <c:v>0.40023053818721699</c:v>
                </c:pt>
                <c:pt idx="141">
                  <c:v>0.39378383915549497</c:v>
                </c:pt>
                <c:pt idx="142">
                  <c:v>0.385729888402423</c:v>
                </c:pt>
                <c:pt idx="143">
                  <c:v>0.38116501287785898</c:v>
                </c:pt>
                <c:pt idx="144">
                  <c:v>0.376655016963998</c:v>
                </c:pt>
                <c:pt idx="145">
                  <c:v>0.37442236398876799</c:v>
                </c:pt>
                <c:pt idx="146">
                  <c:v>0.36548556628437001</c:v>
                </c:pt>
                <c:pt idx="147">
                  <c:v>0.35966500185671402</c:v>
                </c:pt>
                <c:pt idx="148">
                  <c:v>0.35845827490455701</c:v>
                </c:pt>
                <c:pt idx="149">
                  <c:v>0.351804790190616</c:v>
                </c:pt>
                <c:pt idx="150">
                  <c:v>0.348472283347663</c:v>
                </c:pt>
                <c:pt idx="151">
                  <c:v>0.34315814891665503</c:v>
                </c:pt>
                <c:pt idx="152">
                  <c:v>0.33506862921896802</c:v>
                </c:pt>
                <c:pt idx="153">
                  <c:v>0.34006647636963999</c:v>
                </c:pt>
                <c:pt idx="154">
                  <c:v>0.35046297848339197</c:v>
                </c:pt>
                <c:pt idx="155">
                  <c:v>0.33949745365147499</c:v>
                </c:pt>
                <c:pt idx="156">
                  <c:v>0.35682580691599902</c:v>
                </c:pt>
                <c:pt idx="157">
                  <c:v>0.341922449286575</c:v>
                </c:pt>
                <c:pt idx="158">
                  <c:v>0.33466648197745402</c:v>
                </c:pt>
                <c:pt idx="159">
                  <c:v>0.335718334483951</c:v>
                </c:pt>
                <c:pt idx="160">
                  <c:v>0.33005440834713601</c:v>
                </c:pt>
                <c:pt idx="161">
                  <c:v>0.31311072585469002</c:v>
                </c:pt>
                <c:pt idx="162">
                  <c:v>0.31996203691855701</c:v>
                </c:pt>
                <c:pt idx="163">
                  <c:v>0.30274659409101401</c:v>
                </c:pt>
                <c:pt idx="164">
                  <c:v>0.30936847566999398</c:v>
                </c:pt>
                <c:pt idx="165">
                  <c:v>0.31017457548744398</c:v>
                </c:pt>
                <c:pt idx="166">
                  <c:v>0.30404928868660103</c:v>
                </c:pt>
                <c:pt idx="167">
                  <c:v>0.30207947349954201</c:v>
                </c:pt>
                <c:pt idx="168">
                  <c:v>0.31043265045191698</c:v>
                </c:pt>
                <c:pt idx="169">
                  <c:v>0.31262534971664702</c:v>
                </c:pt>
                <c:pt idx="170">
                  <c:v>0.31121198886024698</c:v>
                </c:pt>
                <c:pt idx="171">
                  <c:v>0.31683286395041999</c:v>
                </c:pt>
                <c:pt idx="172">
                  <c:v>0.32101585921504799</c:v>
                </c:pt>
                <c:pt idx="173">
                  <c:v>0.32420346217469298</c:v>
                </c:pt>
                <c:pt idx="174">
                  <c:v>0.33618240996193099</c:v>
                </c:pt>
                <c:pt idx="175">
                  <c:v>0.33597183613953902</c:v>
                </c:pt>
                <c:pt idx="176">
                  <c:v>0.32780742844717298</c:v>
                </c:pt>
                <c:pt idx="177">
                  <c:v>0.33027063276411101</c:v>
                </c:pt>
                <c:pt idx="178">
                  <c:v>0.32746887839866101</c:v>
                </c:pt>
                <c:pt idx="179">
                  <c:v>0.33241710040360201</c:v>
                </c:pt>
                <c:pt idx="180">
                  <c:v>0.33727373810679301</c:v>
                </c:pt>
                <c:pt idx="181">
                  <c:v>0.33068956803725902</c:v>
                </c:pt>
                <c:pt idx="182">
                  <c:v>0.33327650194222302</c:v>
                </c:pt>
                <c:pt idx="183">
                  <c:v>0.34341902142841901</c:v>
                </c:pt>
                <c:pt idx="184">
                  <c:v>0.33945543186861299</c:v>
                </c:pt>
                <c:pt idx="185">
                  <c:v>0.35261141288365899</c:v>
                </c:pt>
                <c:pt idx="186">
                  <c:v>0.35180495975183101</c:v>
                </c:pt>
                <c:pt idx="187">
                  <c:v>0.355051928634814</c:v>
                </c:pt>
                <c:pt idx="188">
                  <c:v>0.360344240666989</c:v>
                </c:pt>
                <c:pt idx="189">
                  <c:v>0.36284560049081899</c:v>
                </c:pt>
                <c:pt idx="190">
                  <c:v>0.359396436039155</c:v>
                </c:pt>
                <c:pt idx="191">
                  <c:v>0.371958264149502</c:v>
                </c:pt>
                <c:pt idx="192">
                  <c:v>0.363334407061635</c:v>
                </c:pt>
                <c:pt idx="193">
                  <c:v>0.36377215237084798</c:v>
                </c:pt>
                <c:pt idx="194">
                  <c:v>0.36619391267660401</c:v>
                </c:pt>
                <c:pt idx="195">
                  <c:v>0.36021239537149202</c:v>
                </c:pt>
                <c:pt idx="196">
                  <c:v>0.35239542576960198</c:v>
                </c:pt>
                <c:pt idx="197">
                  <c:v>0.35607001982337899</c:v>
                </c:pt>
                <c:pt idx="198">
                  <c:v>0.34973293835377001</c:v>
                </c:pt>
                <c:pt idx="199">
                  <c:v>0.35222047916743898</c:v>
                </c:pt>
                <c:pt idx="200">
                  <c:v>0.35067308289096</c:v>
                </c:pt>
                <c:pt idx="201">
                  <c:v>0.34599251832439498</c:v>
                </c:pt>
                <c:pt idx="202">
                  <c:v>0.345279584480848</c:v>
                </c:pt>
                <c:pt idx="203">
                  <c:v>0.35134408057755601</c:v>
                </c:pt>
                <c:pt idx="204">
                  <c:v>0.349262688965361</c:v>
                </c:pt>
                <c:pt idx="205">
                  <c:v>0.353505409696248</c:v>
                </c:pt>
                <c:pt idx="206">
                  <c:v>0.35158882318915802</c:v>
                </c:pt>
                <c:pt idx="207">
                  <c:v>0.355060797630318</c:v>
                </c:pt>
                <c:pt idx="208">
                  <c:v>0.35730089976270901</c:v>
                </c:pt>
                <c:pt idx="209">
                  <c:v>0.35685940362373197</c:v>
                </c:pt>
                <c:pt idx="210">
                  <c:v>0.354441627049849</c:v>
                </c:pt>
                <c:pt idx="211">
                  <c:v>0.35378305195364301</c:v>
                </c:pt>
                <c:pt idx="212">
                  <c:v>0.34532396093161499</c:v>
                </c:pt>
                <c:pt idx="213">
                  <c:v>0.33787444725454302</c:v>
                </c:pt>
                <c:pt idx="214">
                  <c:v>0.33128902940975602</c:v>
                </c:pt>
                <c:pt idx="215">
                  <c:v>0.32406643581213901</c:v>
                </c:pt>
                <c:pt idx="216">
                  <c:v>0.31772609011860697</c:v>
                </c:pt>
                <c:pt idx="217">
                  <c:v>0.31775595487062103</c:v>
                </c:pt>
                <c:pt idx="218">
                  <c:v>0.315613264233228</c:v>
                </c:pt>
                <c:pt idx="219">
                  <c:v>0.317291323122178</c:v>
                </c:pt>
                <c:pt idx="220">
                  <c:v>0.31023476838096098</c:v>
                </c:pt>
                <c:pt idx="221">
                  <c:v>0.30874319878893303</c:v>
                </c:pt>
                <c:pt idx="222">
                  <c:v>0.30821312469781997</c:v>
                </c:pt>
                <c:pt idx="223">
                  <c:v>0.31238924687796399</c:v>
                </c:pt>
                <c:pt idx="224">
                  <c:v>0.30866962739624099</c:v>
                </c:pt>
                <c:pt idx="225">
                  <c:v>0.30314268442327802</c:v>
                </c:pt>
                <c:pt idx="226">
                  <c:v>0.30197621186415602</c:v>
                </c:pt>
                <c:pt idx="227">
                  <c:v>0.30947076906742399</c:v>
                </c:pt>
                <c:pt idx="228">
                  <c:v>0.30900174166340599</c:v>
                </c:pt>
                <c:pt idx="229">
                  <c:v>0.30911938558187302</c:v>
                </c:pt>
                <c:pt idx="230">
                  <c:v>0.31013568480203801</c:v>
                </c:pt>
                <c:pt idx="231">
                  <c:v>0.31435651175212997</c:v>
                </c:pt>
                <c:pt idx="232">
                  <c:v>0.32330554299894898</c:v>
                </c:pt>
                <c:pt idx="233">
                  <c:v>0.322770689329272</c:v>
                </c:pt>
                <c:pt idx="234">
                  <c:v>0.32699191601904998</c:v>
                </c:pt>
                <c:pt idx="235">
                  <c:v>0.328137459567371</c:v>
                </c:pt>
                <c:pt idx="236">
                  <c:v>0.33346282221687201</c:v>
                </c:pt>
                <c:pt idx="237">
                  <c:v>0.34578166078962502</c:v>
                </c:pt>
                <c:pt idx="238">
                  <c:v>0.35271284034824202</c:v>
                </c:pt>
                <c:pt idx="239">
                  <c:v>0.35538113889931899</c:v>
                </c:pt>
                <c:pt idx="240">
                  <c:v>0.363696660740847</c:v>
                </c:pt>
                <c:pt idx="241">
                  <c:v>0.37450802286268098</c:v>
                </c:pt>
                <c:pt idx="242">
                  <c:v>0.38181048744429302</c:v>
                </c:pt>
                <c:pt idx="243">
                  <c:v>0.38292840163680397</c:v>
                </c:pt>
                <c:pt idx="244">
                  <c:v>0.37126076282996601</c:v>
                </c:pt>
                <c:pt idx="245">
                  <c:v>0.36237064128886798</c:v>
                </c:pt>
                <c:pt idx="246">
                  <c:v>0.359496339927661</c:v>
                </c:pt>
                <c:pt idx="247">
                  <c:v>0.36322430223465801</c:v>
                </c:pt>
                <c:pt idx="248">
                  <c:v>0.35259661642974699</c:v>
                </c:pt>
                <c:pt idx="249">
                  <c:v>0.34930484455174898</c:v>
                </c:pt>
                <c:pt idx="250">
                  <c:v>0.35311159292892702</c:v>
                </c:pt>
                <c:pt idx="251">
                  <c:v>0.36187951885248199</c:v>
                </c:pt>
                <c:pt idx="252">
                  <c:v>0.36613677658614502</c:v>
                </c:pt>
                <c:pt idx="253">
                  <c:v>0.36544117098168399</c:v>
                </c:pt>
                <c:pt idx="254">
                  <c:v>0.350423250584524</c:v>
                </c:pt>
                <c:pt idx="255">
                  <c:v>0.34869523608365</c:v>
                </c:pt>
                <c:pt idx="256">
                  <c:v>0.35272493207187</c:v>
                </c:pt>
                <c:pt idx="257">
                  <c:v>0.35946211176109899</c:v>
                </c:pt>
                <c:pt idx="258">
                  <c:v>0.36372760411098598</c:v>
                </c:pt>
                <c:pt idx="259">
                  <c:v>0.37815095417855699</c:v>
                </c:pt>
                <c:pt idx="260">
                  <c:v>0.39645030428696698</c:v>
                </c:pt>
                <c:pt idx="261">
                  <c:v>0.413987346361533</c:v>
                </c:pt>
                <c:pt idx="262">
                  <c:v>0.43366565661965401</c:v>
                </c:pt>
                <c:pt idx="263">
                  <c:v>0.43851882110986401</c:v>
                </c:pt>
                <c:pt idx="264">
                  <c:v>0.43359085216034199</c:v>
                </c:pt>
                <c:pt idx="265">
                  <c:v>0.43158569221165399</c:v>
                </c:pt>
                <c:pt idx="266">
                  <c:v>0.43929208983566798</c:v>
                </c:pt>
                <c:pt idx="267">
                  <c:v>0.42392098023014002</c:v>
                </c:pt>
                <c:pt idx="268">
                  <c:v>0.43058274271189101</c:v>
                </c:pt>
                <c:pt idx="269">
                  <c:v>0.43612872211633602</c:v>
                </c:pt>
                <c:pt idx="270">
                  <c:v>0.45558572148944099</c:v>
                </c:pt>
                <c:pt idx="271">
                  <c:v>0.45878791212879</c:v>
                </c:pt>
                <c:pt idx="272">
                  <c:v>0.456950082317373</c:v>
                </c:pt>
                <c:pt idx="273">
                  <c:v>0.44654359120176701</c:v>
                </c:pt>
                <c:pt idx="274">
                  <c:v>0.45646216952087498</c:v>
                </c:pt>
                <c:pt idx="275">
                  <c:v>0.455156674117219</c:v>
                </c:pt>
                <c:pt idx="276">
                  <c:v>0.44272710131819998</c:v>
                </c:pt>
                <c:pt idx="277">
                  <c:v>0.42848452361154399</c:v>
                </c:pt>
                <c:pt idx="278">
                  <c:v>0.43798867405987002</c:v>
                </c:pt>
                <c:pt idx="279">
                  <c:v>0.44887930199107701</c:v>
                </c:pt>
                <c:pt idx="280">
                  <c:v>0.44046266607552598</c:v>
                </c:pt>
                <c:pt idx="281">
                  <c:v>0.43335517442650501</c:v>
                </c:pt>
                <c:pt idx="282">
                  <c:v>0.43232432955420702</c:v>
                </c:pt>
                <c:pt idx="283">
                  <c:v>0.444273747706175</c:v>
                </c:pt>
                <c:pt idx="284">
                  <c:v>0.45012651819017002</c:v>
                </c:pt>
                <c:pt idx="285">
                  <c:v>0.44564001417904903</c:v>
                </c:pt>
                <c:pt idx="286">
                  <c:v>0.45259206657935203</c:v>
                </c:pt>
                <c:pt idx="287">
                  <c:v>0.45755474139371799</c:v>
                </c:pt>
                <c:pt idx="288">
                  <c:v>0.47159573642792002</c:v>
                </c:pt>
                <c:pt idx="289">
                  <c:v>0.46517680939498601</c:v>
                </c:pt>
                <c:pt idx="290">
                  <c:v>0.45663899259535001</c:v>
                </c:pt>
                <c:pt idx="291">
                  <c:v>0.44959792139822102</c:v>
                </c:pt>
                <c:pt idx="292">
                  <c:v>0.44917941552755802</c:v>
                </c:pt>
                <c:pt idx="293">
                  <c:v>0.43892106172689599</c:v>
                </c:pt>
                <c:pt idx="294">
                  <c:v>0.443493184918268</c:v>
                </c:pt>
                <c:pt idx="295">
                  <c:v>0.43484233875824002</c:v>
                </c:pt>
                <c:pt idx="296">
                  <c:v>0.43562475721876498</c:v>
                </c:pt>
                <c:pt idx="297">
                  <c:v>0.43392160492552501</c:v>
                </c:pt>
                <c:pt idx="298">
                  <c:v>0.41766249127223298</c:v>
                </c:pt>
                <c:pt idx="299">
                  <c:v>0.40444428228937201</c:v>
                </c:pt>
                <c:pt idx="300">
                  <c:v>0.39707664954786398</c:v>
                </c:pt>
                <c:pt idx="301">
                  <c:v>0.39215192662438703</c:v>
                </c:pt>
                <c:pt idx="302">
                  <c:v>0.39162962711656502</c:v>
                </c:pt>
                <c:pt idx="303">
                  <c:v>0.399065830896493</c:v>
                </c:pt>
                <c:pt idx="304">
                  <c:v>0.39860086562461999</c:v>
                </c:pt>
                <c:pt idx="305">
                  <c:v>0.41561481670011402</c:v>
                </c:pt>
                <c:pt idx="306">
                  <c:v>0.425248483311224</c:v>
                </c:pt>
                <c:pt idx="307">
                  <c:v>0.42832400695148898</c:v>
                </c:pt>
                <c:pt idx="308">
                  <c:v>0.42312384964236599</c:v>
                </c:pt>
                <c:pt idx="309">
                  <c:v>0.42478493600303102</c:v>
                </c:pt>
                <c:pt idx="310">
                  <c:v>0.42439499048408702</c:v>
                </c:pt>
                <c:pt idx="311">
                  <c:v>0.43009225729690398</c:v>
                </c:pt>
                <c:pt idx="312">
                  <c:v>0.43446917797590301</c:v>
                </c:pt>
                <c:pt idx="313">
                  <c:v>0.435403784075717</c:v>
                </c:pt>
                <c:pt idx="314">
                  <c:v>0.43465125418853201</c:v>
                </c:pt>
                <c:pt idx="315">
                  <c:v>0.44541709131962098</c:v>
                </c:pt>
                <c:pt idx="316">
                  <c:v>0.447826049106748</c:v>
                </c:pt>
                <c:pt idx="317">
                  <c:v>0.44007245239276099</c:v>
                </c:pt>
                <c:pt idx="318">
                  <c:v>0.44127527112520598</c:v>
                </c:pt>
                <c:pt idx="319">
                  <c:v>0.43792293178066299</c:v>
                </c:pt>
                <c:pt idx="320">
                  <c:v>0.43931417911867698</c:v>
                </c:pt>
                <c:pt idx="321">
                  <c:v>0.437833353060814</c:v>
                </c:pt>
                <c:pt idx="322">
                  <c:v>0.43674693977929602</c:v>
                </c:pt>
                <c:pt idx="323">
                  <c:v>0.43395783084504203</c:v>
                </c:pt>
                <c:pt idx="324">
                  <c:v>0.43854288970557098</c:v>
                </c:pt>
                <c:pt idx="325">
                  <c:v>0.43375754216479701</c:v>
                </c:pt>
                <c:pt idx="326">
                  <c:v>0.43472288703574802</c:v>
                </c:pt>
                <c:pt idx="327">
                  <c:v>0.42379279282994198</c:v>
                </c:pt>
                <c:pt idx="328">
                  <c:v>0.43821433405151899</c:v>
                </c:pt>
                <c:pt idx="329">
                  <c:v>0.42857188850040201</c:v>
                </c:pt>
                <c:pt idx="330">
                  <c:v>0.42529043405681999</c:v>
                </c:pt>
                <c:pt idx="331">
                  <c:v>0.42131613076956298</c:v>
                </c:pt>
                <c:pt idx="332">
                  <c:v>0.41489844059231101</c:v>
                </c:pt>
                <c:pt idx="333">
                  <c:v>0.41140689069130398</c:v>
                </c:pt>
                <c:pt idx="334">
                  <c:v>0.42163717123316202</c:v>
                </c:pt>
                <c:pt idx="335">
                  <c:v>0.41371735569199097</c:v>
                </c:pt>
                <c:pt idx="336">
                  <c:v>0.42560683982796399</c:v>
                </c:pt>
                <c:pt idx="337">
                  <c:v>0.43113050958501298</c:v>
                </c:pt>
                <c:pt idx="338">
                  <c:v>0.43999525138851298</c:v>
                </c:pt>
                <c:pt idx="339">
                  <c:v>0.44854213412925398</c:v>
                </c:pt>
                <c:pt idx="340">
                  <c:v>0.45240859431581698</c:v>
                </c:pt>
                <c:pt idx="341">
                  <c:v>0.45706090340025801</c:v>
                </c:pt>
                <c:pt idx="342">
                  <c:v>0.45510744062089897</c:v>
                </c:pt>
                <c:pt idx="343">
                  <c:v>0.442631383092016</c:v>
                </c:pt>
                <c:pt idx="344">
                  <c:v>0.43892528604430803</c:v>
                </c:pt>
                <c:pt idx="345">
                  <c:v>0.431353780828724</c:v>
                </c:pt>
                <c:pt idx="346">
                  <c:v>0.42671678279688002</c:v>
                </c:pt>
                <c:pt idx="347">
                  <c:v>0.41820629519657998</c:v>
                </c:pt>
                <c:pt idx="348">
                  <c:v>0.40785756412114899</c:v>
                </c:pt>
                <c:pt idx="349">
                  <c:v>0.39989445811770302</c:v>
                </c:pt>
                <c:pt idx="350">
                  <c:v>0.40606138621608601</c:v>
                </c:pt>
                <c:pt idx="351">
                  <c:v>0.41031891298252998</c:v>
                </c:pt>
                <c:pt idx="352">
                  <c:v>0.41545726098468699</c:v>
                </c:pt>
                <c:pt idx="353">
                  <c:v>0.40995401313461799</c:v>
                </c:pt>
                <c:pt idx="354">
                  <c:v>0.412172387499052</c:v>
                </c:pt>
                <c:pt idx="355">
                  <c:v>0.41729022531283799</c:v>
                </c:pt>
                <c:pt idx="356">
                  <c:v>0.43252252138208203</c:v>
                </c:pt>
                <c:pt idx="357">
                  <c:v>0.45523459457966198</c:v>
                </c:pt>
                <c:pt idx="358">
                  <c:v>0.45814059780274402</c:v>
                </c:pt>
                <c:pt idx="359">
                  <c:v>0.46403824837089602</c:v>
                </c:pt>
                <c:pt idx="360">
                  <c:v>0.48635544667359298</c:v>
                </c:pt>
                <c:pt idx="361">
                  <c:v>0.50888448131869202</c:v>
                </c:pt>
                <c:pt idx="362">
                  <c:v>0.51257978140710203</c:v>
                </c:pt>
                <c:pt idx="363">
                  <c:v>0.51242150545120002</c:v>
                </c:pt>
                <c:pt idx="364">
                  <c:v>0.49586712000277</c:v>
                </c:pt>
                <c:pt idx="365">
                  <c:v>0.50410751219503902</c:v>
                </c:pt>
                <c:pt idx="366">
                  <c:v>0.50790741118899796</c:v>
                </c:pt>
                <c:pt idx="367">
                  <c:v>0.50594536846965799</c:v>
                </c:pt>
                <c:pt idx="368">
                  <c:v>0.49388267978419997</c:v>
                </c:pt>
                <c:pt idx="369">
                  <c:v>0.50075697432023403</c:v>
                </c:pt>
                <c:pt idx="370">
                  <c:v>0.49936620447270402</c:v>
                </c:pt>
                <c:pt idx="371">
                  <c:v>0.49955275366996099</c:v>
                </c:pt>
                <c:pt idx="372">
                  <c:v>0.49267569356489399</c:v>
                </c:pt>
                <c:pt idx="373">
                  <c:v>0.49137378828785</c:v>
                </c:pt>
                <c:pt idx="374">
                  <c:v>0.49452487419066699</c:v>
                </c:pt>
                <c:pt idx="375">
                  <c:v>0.49591762997372901</c:v>
                </c:pt>
                <c:pt idx="376">
                  <c:v>0.49327792878948201</c:v>
                </c:pt>
                <c:pt idx="377">
                  <c:v>0.49588167152180201</c:v>
                </c:pt>
                <c:pt idx="378">
                  <c:v>0.50816919590773302</c:v>
                </c:pt>
                <c:pt idx="379">
                  <c:v>0.50902832148848698</c:v>
                </c:pt>
                <c:pt idx="380">
                  <c:v>0.50955017932136304</c:v>
                </c:pt>
                <c:pt idx="381">
                  <c:v>0.50672384342002297</c:v>
                </c:pt>
                <c:pt idx="382">
                  <c:v>0.50951350925628003</c:v>
                </c:pt>
                <c:pt idx="383">
                  <c:v>0.51202220933298803</c:v>
                </c:pt>
                <c:pt idx="384">
                  <c:v>0.51430691759441305</c:v>
                </c:pt>
                <c:pt idx="385">
                  <c:v>0.50448324646470299</c:v>
                </c:pt>
                <c:pt idx="386">
                  <c:v>0.50507588741147202</c:v>
                </c:pt>
                <c:pt idx="387">
                  <c:v>0.496639159671657</c:v>
                </c:pt>
                <c:pt idx="388">
                  <c:v>0.484125423629791</c:v>
                </c:pt>
                <c:pt idx="389">
                  <c:v>0.474900227097247</c:v>
                </c:pt>
                <c:pt idx="390">
                  <c:v>0.479326782825511</c:v>
                </c:pt>
                <c:pt idx="391">
                  <c:v>0.47850083638413998</c:v>
                </c:pt>
                <c:pt idx="392">
                  <c:v>0.47562864372295999</c:v>
                </c:pt>
                <c:pt idx="393">
                  <c:v>0.476806258264936</c:v>
                </c:pt>
                <c:pt idx="394">
                  <c:v>0.48195253692494999</c:v>
                </c:pt>
                <c:pt idx="395">
                  <c:v>0.49136474250370199</c:v>
                </c:pt>
                <c:pt idx="396">
                  <c:v>0.49766861236772097</c:v>
                </c:pt>
                <c:pt idx="397">
                  <c:v>0.49071141290862003</c:v>
                </c:pt>
                <c:pt idx="398">
                  <c:v>0.49077784682453401</c:v>
                </c:pt>
                <c:pt idx="399">
                  <c:v>0.498330152973466</c:v>
                </c:pt>
                <c:pt idx="400">
                  <c:v>0.49567430941554702</c:v>
                </c:pt>
                <c:pt idx="401">
                  <c:v>0.49334342605637799</c:v>
                </c:pt>
                <c:pt idx="402">
                  <c:v>0.48748708386779499</c:v>
                </c:pt>
                <c:pt idx="403">
                  <c:v>0.48194230047104503</c:v>
                </c:pt>
                <c:pt idx="404">
                  <c:v>0.47321399949787402</c:v>
                </c:pt>
                <c:pt idx="405">
                  <c:v>0.46831714792864598</c:v>
                </c:pt>
                <c:pt idx="406">
                  <c:v>0.45904382099797197</c:v>
                </c:pt>
                <c:pt idx="407">
                  <c:v>0.45891037104642901</c:v>
                </c:pt>
                <c:pt idx="408">
                  <c:v>0.46507395475962299</c:v>
                </c:pt>
                <c:pt idx="409">
                  <c:v>0.46942044319255199</c:v>
                </c:pt>
                <c:pt idx="410">
                  <c:v>0.472531364562159</c:v>
                </c:pt>
                <c:pt idx="411">
                  <c:v>0.48086583527880999</c:v>
                </c:pt>
                <c:pt idx="412">
                  <c:v>0.48481605968421798</c:v>
                </c:pt>
                <c:pt idx="413">
                  <c:v>0.490133822722913</c:v>
                </c:pt>
                <c:pt idx="414">
                  <c:v>0.49133431235542202</c:v>
                </c:pt>
                <c:pt idx="415">
                  <c:v>0.48620261727235298</c:v>
                </c:pt>
                <c:pt idx="416">
                  <c:v>0.482953087562353</c:v>
                </c:pt>
                <c:pt idx="417">
                  <c:v>0.47959012538949403</c:v>
                </c:pt>
                <c:pt idx="418">
                  <c:v>0.48381391858558898</c:v>
                </c:pt>
                <c:pt idx="419">
                  <c:v>0.47588207793862802</c:v>
                </c:pt>
                <c:pt idx="420">
                  <c:v>0.46905467711149601</c:v>
                </c:pt>
                <c:pt idx="421">
                  <c:v>0.473985259704229</c:v>
                </c:pt>
                <c:pt idx="422">
                  <c:v>0.47368917773234398</c:v>
                </c:pt>
                <c:pt idx="423">
                  <c:v>0.474563653648161</c:v>
                </c:pt>
                <c:pt idx="424">
                  <c:v>0.48168088622841798</c:v>
                </c:pt>
                <c:pt idx="425">
                  <c:v>0.47600116937971598</c:v>
                </c:pt>
                <c:pt idx="426">
                  <c:v>0.48028317748112298</c:v>
                </c:pt>
                <c:pt idx="427">
                  <c:v>0.48924161767194102</c:v>
                </c:pt>
                <c:pt idx="428">
                  <c:v>0.47516490556519397</c:v>
                </c:pt>
                <c:pt idx="429">
                  <c:v>0.47695903303843001</c:v>
                </c:pt>
                <c:pt idx="430">
                  <c:v>0.47607225173293499</c:v>
                </c:pt>
                <c:pt idx="431">
                  <c:v>0.48851304591190797</c:v>
                </c:pt>
                <c:pt idx="432">
                  <c:v>0.49692483479384197</c:v>
                </c:pt>
                <c:pt idx="433">
                  <c:v>0.50194924530252205</c:v>
                </c:pt>
                <c:pt idx="434">
                  <c:v>0.50186662527458104</c:v>
                </c:pt>
                <c:pt idx="435">
                  <c:v>0.51871251767958504</c:v>
                </c:pt>
                <c:pt idx="436">
                  <c:v>0.52825495097480202</c:v>
                </c:pt>
                <c:pt idx="437">
                  <c:v>0.535953620361594</c:v>
                </c:pt>
                <c:pt idx="438">
                  <c:v>0.52238189999190898</c:v>
                </c:pt>
                <c:pt idx="439">
                  <c:v>0.51544803774529802</c:v>
                </c:pt>
                <c:pt idx="440">
                  <c:v>0.51588580364327996</c:v>
                </c:pt>
                <c:pt idx="441">
                  <c:v>0.52013517411288501</c:v>
                </c:pt>
                <c:pt idx="442">
                  <c:v>0.51784809647401298</c:v>
                </c:pt>
                <c:pt idx="443">
                  <c:v>0.51660706125179301</c:v>
                </c:pt>
                <c:pt idx="444">
                  <c:v>0.51952432292623296</c:v>
                </c:pt>
                <c:pt idx="445">
                  <c:v>0.528181035055729</c:v>
                </c:pt>
                <c:pt idx="446">
                  <c:v>0.54025749232157105</c:v>
                </c:pt>
                <c:pt idx="447">
                  <c:v>0.547936739868078</c:v>
                </c:pt>
                <c:pt idx="448">
                  <c:v>0.56322049953503395</c:v>
                </c:pt>
                <c:pt idx="449">
                  <c:v>0.57766567447972195</c:v>
                </c:pt>
                <c:pt idx="450">
                  <c:v>0.58321677035407604</c:v>
                </c:pt>
                <c:pt idx="451">
                  <c:v>0.58502883219591795</c:v>
                </c:pt>
                <c:pt idx="452">
                  <c:v>0.59220887522882504</c:v>
                </c:pt>
                <c:pt idx="453">
                  <c:v>0.59691559538402805</c:v>
                </c:pt>
                <c:pt idx="454">
                  <c:v>0.60291408719130302</c:v>
                </c:pt>
                <c:pt idx="455">
                  <c:v>0.58430582261711494</c:v>
                </c:pt>
                <c:pt idx="456">
                  <c:v>0.57710634236297698</c:v>
                </c:pt>
                <c:pt idx="457">
                  <c:v>0.57554980624301499</c:v>
                </c:pt>
                <c:pt idx="458">
                  <c:v>0.57995737236723599</c:v>
                </c:pt>
                <c:pt idx="459">
                  <c:v>0.58269485185247205</c:v>
                </c:pt>
                <c:pt idx="460">
                  <c:v>0.57036140356251597</c:v>
                </c:pt>
                <c:pt idx="461">
                  <c:v>0.56671331482452103</c:v>
                </c:pt>
                <c:pt idx="462">
                  <c:v>0.56608520004687901</c:v>
                </c:pt>
                <c:pt idx="463">
                  <c:v>0.55371961066548503</c:v>
                </c:pt>
                <c:pt idx="464">
                  <c:v>0.540816984223353</c:v>
                </c:pt>
                <c:pt idx="465">
                  <c:v>0.53871595254376103</c:v>
                </c:pt>
                <c:pt idx="466">
                  <c:v>0.542504758941459</c:v>
                </c:pt>
                <c:pt idx="467">
                  <c:v>0.54786504276411596</c:v>
                </c:pt>
                <c:pt idx="468">
                  <c:v>0.53932885607157499</c:v>
                </c:pt>
                <c:pt idx="469">
                  <c:v>0.54720599801243497</c:v>
                </c:pt>
                <c:pt idx="470">
                  <c:v>0.55757028965473598</c:v>
                </c:pt>
                <c:pt idx="471">
                  <c:v>0.56655215756046495</c:v>
                </c:pt>
                <c:pt idx="472">
                  <c:v>0.55842077771828302</c:v>
                </c:pt>
                <c:pt idx="473">
                  <c:v>0.53599532029716501</c:v>
                </c:pt>
                <c:pt idx="474">
                  <c:v>0.52930528720970604</c:v>
                </c:pt>
                <c:pt idx="475">
                  <c:v>0.53712355067975404</c:v>
                </c:pt>
                <c:pt idx="476">
                  <c:v>0.54477623131188702</c:v>
                </c:pt>
                <c:pt idx="477">
                  <c:v>0.547360663682534</c:v>
                </c:pt>
                <c:pt idx="478">
                  <c:v>0.54571522574999198</c:v>
                </c:pt>
                <c:pt idx="479">
                  <c:v>0.561146030807817</c:v>
                </c:pt>
                <c:pt idx="480">
                  <c:v>0.54598981064116203</c:v>
                </c:pt>
                <c:pt idx="481">
                  <c:v>0.54677914752522505</c:v>
                </c:pt>
                <c:pt idx="482">
                  <c:v>0.53444190721531104</c:v>
                </c:pt>
                <c:pt idx="483">
                  <c:v>0.52089641497883699</c:v>
                </c:pt>
                <c:pt idx="484">
                  <c:v>0.51554764437109502</c:v>
                </c:pt>
                <c:pt idx="485">
                  <c:v>0.51833780052032596</c:v>
                </c:pt>
                <c:pt idx="486">
                  <c:v>0.50015861987017696</c:v>
                </c:pt>
                <c:pt idx="487">
                  <c:v>0.52229399697171397</c:v>
                </c:pt>
                <c:pt idx="488">
                  <c:v>0.522264877511189</c:v>
                </c:pt>
                <c:pt idx="489">
                  <c:v>0.53756371742199305</c:v>
                </c:pt>
                <c:pt idx="490">
                  <c:v>0.54762418974614602</c:v>
                </c:pt>
                <c:pt idx="491">
                  <c:v>0.54879339207500999</c:v>
                </c:pt>
                <c:pt idx="492">
                  <c:v>0.55826237175197502</c:v>
                </c:pt>
                <c:pt idx="493">
                  <c:v>0.56648731534325603</c:v>
                </c:pt>
                <c:pt idx="494">
                  <c:v>0.57400055902730396</c:v>
                </c:pt>
                <c:pt idx="495">
                  <c:v>0.58037608128500595</c:v>
                </c:pt>
                <c:pt idx="496">
                  <c:v>0.57760524694409798</c:v>
                </c:pt>
                <c:pt idx="497">
                  <c:v>0.57263279100777698</c:v>
                </c:pt>
                <c:pt idx="498">
                  <c:v>0.56533446883231697</c:v>
                </c:pt>
                <c:pt idx="499">
                  <c:v>0.56274922367296998</c:v>
                </c:pt>
                <c:pt idx="500">
                  <c:v>0.566932053796802</c:v>
                </c:pt>
                <c:pt idx="501">
                  <c:v>0.56787538142767902</c:v>
                </c:pt>
                <c:pt idx="502">
                  <c:v>0.56663210461900804</c:v>
                </c:pt>
                <c:pt idx="503">
                  <c:v>0.56684090889233396</c:v>
                </c:pt>
                <c:pt idx="504">
                  <c:v>0.56896662453222102</c:v>
                </c:pt>
                <c:pt idx="505">
                  <c:v>0.57608639258141803</c:v>
                </c:pt>
                <c:pt idx="506">
                  <c:v>0.56328709398809096</c:v>
                </c:pt>
                <c:pt idx="507">
                  <c:v>0.55166322816311697</c:v>
                </c:pt>
                <c:pt idx="508">
                  <c:v>0.54116163019100205</c:v>
                </c:pt>
                <c:pt idx="509">
                  <c:v>0.54535350007755501</c:v>
                </c:pt>
                <c:pt idx="510">
                  <c:v>0.53018025016981596</c:v>
                </c:pt>
                <c:pt idx="511">
                  <c:v>0.51295891601974197</c:v>
                </c:pt>
                <c:pt idx="512">
                  <c:v>0.50165851394059302</c:v>
                </c:pt>
                <c:pt idx="513">
                  <c:v>0.494389977971193</c:v>
                </c:pt>
                <c:pt idx="514">
                  <c:v>0.49150908075058303</c:v>
                </c:pt>
                <c:pt idx="515">
                  <c:v>0.48331327958086101</c:v>
                </c:pt>
                <c:pt idx="516">
                  <c:v>0.46564761936234</c:v>
                </c:pt>
                <c:pt idx="517">
                  <c:v>0.46929206795888401</c:v>
                </c:pt>
                <c:pt idx="518">
                  <c:v>0.47273247391203299</c:v>
                </c:pt>
                <c:pt idx="519">
                  <c:v>0.47337688380789</c:v>
                </c:pt>
                <c:pt idx="520">
                  <c:v>0.47723400524573001</c:v>
                </c:pt>
                <c:pt idx="521">
                  <c:v>0.47240510981890099</c:v>
                </c:pt>
                <c:pt idx="522">
                  <c:v>0.479240956281899</c:v>
                </c:pt>
                <c:pt idx="523">
                  <c:v>0.48106439254771399</c:v>
                </c:pt>
                <c:pt idx="524">
                  <c:v>0.47846301116287798</c:v>
                </c:pt>
                <c:pt idx="525">
                  <c:v>0.48461600880261402</c:v>
                </c:pt>
                <c:pt idx="526">
                  <c:v>0.48563520302164997</c:v>
                </c:pt>
                <c:pt idx="527">
                  <c:v>0.48209736399021502</c:v>
                </c:pt>
                <c:pt idx="528">
                  <c:v>0.48499415971844001</c:v>
                </c:pt>
                <c:pt idx="529">
                  <c:v>0.47960595773690701</c:v>
                </c:pt>
                <c:pt idx="530">
                  <c:v>0.47632772913875898</c:v>
                </c:pt>
                <c:pt idx="531">
                  <c:v>0.473787580448152</c:v>
                </c:pt>
                <c:pt idx="532">
                  <c:v>0.46934208992190701</c:v>
                </c:pt>
                <c:pt idx="533">
                  <c:v>0.47537423239868098</c:v>
                </c:pt>
                <c:pt idx="534">
                  <c:v>0.47990719179734898</c:v>
                </c:pt>
                <c:pt idx="535">
                  <c:v>0.48255977674927197</c:v>
                </c:pt>
                <c:pt idx="536">
                  <c:v>0.48463772699415802</c:v>
                </c:pt>
                <c:pt idx="537">
                  <c:v>0.48947338182816802</c:v>
                </c:pt>
                <c:pt idx="538">
                  <c:v>0.494076585025851</c:v>
                </c:pt>
                <c:pt idx="539">
                  <c:v>0.50933877426950003</c:v>
                </c:pt>
                <c:pt idx="540">
                  <c:v>0.48793980097832601</c:v>
                </c:pt>
                <c:pt idx="541">
                  <c:v>0.49615695406126797</c:v>
                </c:pt>
                <c:pt idx="542">
                  <c:v>0.50373385045735897</c:v>
                </c:pt>
                <c:pt idx="543">
                  <c:v>0.50959630266433997</c:v>
                </c:pt>
                <c:pt idx="544">
                  <c:v>0.51233123386518298</c:v>
                </c:pt>
                <c:pt idx="545">
                  <c:v>0.51397592560851701</c:v>
                </c:pt>
                <c:pt idx="546">
                  <c:v>0.50699904615875102</c:v>
                </c:pt>
                <c:pt idx="547">
                  <c:v>0.53066961663086898</c:v>
                </c:pt>
                <c:pt idx="548">
                  <c:v>0.52964259294091298</c:v>
                </c:pt>
                <c:pt idx="549">
                  <c:v>0.52284213433897897</c:v>
                </c:pt>
                <c:pt idx="550">
                  <c:v>0.51570605000599701</c:v>
                </c:pt>
                <c:pt idx="551">
                  <c:v>0.52140314729748105</c:v>
                </c:pt>
                <c:pt idx="552">
                  <c:v>0.52418839234247805</c:v>
                </c:pt>
                <c:pt idx="553">
                  <c:v>0.51879471595047799</c:v>
                </c:pt>
                <c:pt idx="554">
                  <c:v>0.52895388233990603</c:v>
                </c:pt>
                <c:pt idx="555">
                  <c:v>0.51773191149473197</c:v>
                </c:pt>
                <c:pt idx="556">
                  <c:v>0.52378971293537202</c:v>
                </c:pt>
                <c:pt idx="557">
                  <c:v>0.529107355527354</c:v>
                </c:pt>
                <c:pt idx="558">
                  <c:v>0.53184668418092695</c:v>
                </c:pt>
                <c:pt idx="559">
                  <c:v>0.538300504891842</c:v>
                </c:pt>
                <c:pt idx="560">
                  <c:v>0.54153600583646999</c:v>
                </c:pt>
                <c:pt idx="561">
                  <c:v>0.52364816725313801</c:v>
                </c:pt>
                <c:pt idx="562">
                  <c:v>0.53365751945415996</c:v>
                </c:pt>
                <c:pt idx="563">
                  <c:v>0.53404147465117502</c:v>
                </c:pt>
                <c:pt idx="564">
                  <c:v>0.53259430180399503</c:v>
                </c:pt>
                <c:pt idx="565">
                  <c:v>0.52708091811387503</c:v>
                </c:pt>
                <c:pt idx="566">
                  <c:v>0.51749291698496702</c:v>
                </c:pt>
                <c:pt idx="567">
                  <c:v>0.51214906496291102</c:v>
                </c:pt>
                <c:pt idx="568">
                  <c:v>0.51329176462375303</c:v>
                </c:pt>
                <c:pt idx="569">
                  <c:v>0.51101675692692194</c:v>
                </c:pt>
                <c:pt idx="570">
                  <c:v>0.50230859318194199</c:v>
                </c:pt>
                <c:pt idx="571">
                  <c:v>0.50816068986457497</c:v>
                </c:pt>
                <c:pt idx="572">
                  <c:v>0.51375295266835597</c:v>
                </c:pt>
                <c:pt idx="573">
                  <c:v>0.520569142427038</c:v>
                </c:pt>
                <c:pt idx="574">
                  <c:v>0.52626264273706502</c:v>
                </c:pt>
                <c:pt idx="575">
                  <c:v>0.52842698683408795</c:v>
                </c:pt>
                <c:pt idx="576">
                  <c:v>0.52562153347703999</c:v>
                </c:pt>
                <c:pt idx="577">
                  <c:v>0.53203444328230598</c:v>
                </c:pt>
                <c:pt idx="578">
                  <c:v>0.52994963315898402</c:v>
                </c:pt>
                <c:pt idx="579">
                  <c:v>0.53047390880994805</c:v>
                </c:pt>
                <c:pt idx="580">
                  <c:v>0.52176219417509795</c:v>
                </c:pt>
                <c:pt idx="581">
                  <c:v>0.51206763187304905</c:v>
                </c:pt>
                <c:pt idx="582">
                  <c:v>0.51669909499780997</c:v>
                </c:pt>
                <c:pt idx="583">
                  <c:v>0.51677626097428597</c:v>
                </c:pt>
                <c:pt idx="584">
                  <c:v>0.51173172139241596</c:v>
                </c:pt>
                <c:pt idx="585">
                  <c:v>0.50507197866637299</c:v>
                </c:pt>
                <c:pt idx="586">
                  <c:v>0.49628250516549</c:v>
                </c:pt>
                <c:pt idx="587">
                  <c:v>0.49533966627695503</c:v>
                </c:pt>
                <c:pt idx="588">
                  <c:v>0.49966212006356497</c:v>
                </c:pt>
                <c:pt idx="589">
                  <c:v>0.49121297553396798</c:v>
                </c:pt>
                <c:pt idx="590">
                  <c:v>0.48110793100551502</c:v>
                </c:pt>
                <c:pt idx="591">
                  <c:v>0.48398929842164301</c:v>
                </c:pt>
                <c:pt idx="592">
                  <c:v>0.48056322697401799</c:v>
                </c:pt>
                <c:pt idx="593">
                  <c:v>0.481986265257073</c:v>
                </c:pt>
                <c:pt idx="594">
                  <c:v>0.48680667392674898</c:v>
                </c:pt>
                <c:pt idx="595">
                  <c:v>0.48594060946909101</c:v>
                </c:pt>
                <c:pt idx="596">
                  <c:v>0.492920839290373</c:v>
                </c:pt>
                <c:pt idx="597">
                  <c:v>0.50322049206922004</c:v>
                </c:pt>
                <c:pt idx="598">
                  <c:v>0.49584036052330099</c:v>
                </c:pt>
                <c:pt idx="599">
                  <c:v>0.50319006320887605</c:v>
                </c:pt>
                <c:pt idx="600">
                  <c:v>0.49884065613922601</c:v>
                </c:pt>
                <c:pt idx="601">
                  <c:v>0.49427882387688399</c:v>
                </c:pt>
                <c:pt idx="602">
                  <c:v>0.51677117546816298</c:v>
                </c:pt>
                <c:pt idx="603">
                  <c:v>0.52744951029278198</c:v>
                </c:pt>
                <c:pt idx="604">
                  <c:v>0.53701445800740599</c:v>
                </c:pt>
                <c:pt idx="605">
                  <c:v>0.54952299964360896</c:v>
                </c:pt>
                <c:pt idx="606">
                  <c:v>0.55448076970807303</c:v>
                </c:pt>
                <c:pt idx="607">
                  <c:v>0.56058389914794604</c:v>
                </c:pt>
                <c:pt idx="608">
                  <c:v>0.562863959781435</c:v>
                </c:pt>
                <c:pt idx="609">
                  <c:v>0.53929730784448304</c:v>
                </c:pt>
                <c:pt idx="610">
                  <c:v>0.52680280286330305</c:v>
                </c:pt>
                <c:pt idx="611">
                  <c:v>0.51622423603796697</c:v>
                </c:pt>
                <c:pt idx="612">
                  <c:v>0.52205796755110001</c:v>
                </c:pt>
                <c:pt idx="613">
                  <c:v>0.51414103728999605</c:v>
                </c:pt>
                <c:pt idx="614">
                  <c:v>0.51061810557855203</c:v>
                </c:pt>
                <c:pt idx="615">
                  <c:v>0.50886417159671005</c:v>
                </c:pt>
                <c:pt idx="616">
                  <c:v>0.50710016753462805</c:v>
                </c:pt>
                <c:pt idx="617">
                  <c:v>0.50411240770305699</c:v>
                </c:pt>
                <c:pt idx="618">
                  <c:v>0.51351990894235</c:v>
                </c:pt>
                <c:pt idx="619">
                  <c:v>0.49708611640767197</c:v>
                </c:pt>
                <c:pt idx="620">
                  <c:v>0.49244610659508697</c:v>
                </c:pt>
                <c:pt idx="621">
                  <c:v>0.50301347588718004</c:v>
                </c:pt>
                <c:pt idx="622">
                  <c:v>0.52295022518634804</c:v>
                </c:pt>
                <c:pt idx="623">
                  <c:v>0.55405027052338895</c:v>
                </c:pt>
                <c:pt idx="624">
                  <c:v>0.55642963009939805</c:v>
                </c:pt>
                <c:pt idx="625">
                  <c:v>0.54442757464334401</c:v>
                </c:pt>
                <c:pt idx="626">
                  <c:v>0.56745044072920803</c:v>
                </c:pt>
                <c:pt idx="627">
                  <c:v>0.59163483016006102</c:v>
                </c:pt>
                <c:pt idx="628">
                  <c:v>0.59473782181722401</c:v>
                </c:pt>
                <c:pt idx="629">
                  <c:v>0.60115478130227795</c:v>
                </c:pt>
                <c:pt idx="630">
                  <c:v>0.59337420222070603</c:v>
                </c:pt>
                <c:pt idx="631">
                  <c:v>0.61247924576000301</c:v>
                </c:pt>
                <c:pt idx="632">
                  <c:v>0.63805393277927402</c:v>
                </c:pt>
                <c:pt idx="633">
                  <c:v>0.63987165583667405</c:v>
                </c:pt>
                <c:pt idx="634">
                  <c:v>0.62823896539036095</c:v>
                </c:pt>
                <c:pt idx="635">
                  <c:v>0.62910822638025798</c:v>
                </c:pt>
                <c:pt idx="636">
                  <c:v>0.62112757361084303</c:v>
                </c:pt>
                <c:pt idx="637">
                  <c:v>0.62281064697164501</c:v>
                </c:pt>
                <c:pt idx="638">
                  <c:v>0.61553443448038503</c:v>
                </c:pt>
                <c:pt idx="639">
                  <c:v>0.60531019654902096</c:v>
                </c:pt>
                <c:pt idx="640">
                  <c:v>0.60330081914629397</c:v>
                </c:pt>
                <c:pt idx="641">
                  <c:v>0.62785191570895604</c:v>
                </c:pt>
                <c:pt idx="642">
                  <c:v>0.63695658903235197</c:v>
                </c:pt>
                <c:pt idx="643">
                  <c:v>0.64671160455826704</c:v>
                </c:pt>
                <c:pt idx="644">
                  <c:v>0.63456594125649801</c:v>
                </c:pt>
                <c:pt idx="645">
                  <c:v>0.63455664069505702</c:v>
                </c:pt>
                <c:pt idx="646">
                  <c:v>0.63971935848827699</c:v>
                </c:pt>
                <c:pt idx="647">
                  <c:v>0.65021994558375995</c:v>
                </c:pt>
                <c:pt idx="648">
                  <c:v>0.63499103307666505</c:v>
                </c:pt>
                <c:pt idx="649">
                  <c:v>0.62551876809570695</c:v>
                </c:pt>
                <c:pt idx="650">
                  <c:v>0.61018062360189296</c:v>
                </c:pt>
                <c:pt idx="651">
                  <c:v>0.62551550081112495</c:v>
                </c:pt>
                <c:pt idx="652">
                  <c:v>0.62194657079101101</c:v>
                </c:pt>
                <c:pt idx="653">
                  <c:v>0.61717906905992803</c:v>
                </c:pt>
                <c:pt idx="654">
                  <c:v>0.60945125920447496</c:v>
                </c:pt>
                <c:pt idx="655">
                  <c:v>0.61513681170171097</c:v>
                </c:pt>
                <c:pt idx="656">
                  <c:v>0.61930122392637399</c:v>
                </c:pt>
                <c:pt idx="657">
                  <c:v>0.62180676594265505</c:v>
                </c:pt>
                <c:pt idx="658">
                  <c:v>0.61776576909524195</c:v>
                </c:pt>
                <c:pt idx="659">
                  <c:v>0.63317010472927104</c:v>
                </c:pt>
                <c:pt idx="660">
                  <c:v>0.63945123159666895</c:v>
                </c:pt>
                <c:pt idx="661">
                  <c:v>0.63397375715995996</c:v>
                </c:pt>
                <c:pt idx="662">
                  <c:v>0.62115700517036898</c:v>
                </c:pt>
                <c:pt idx="663">
                  <c:v>0.61697106900205601</c:v>
                </c:pt>
                <c:pt idx="664">
                  <c:v>0.61777825264220798</c:v>
                </c:pt>
                <c:pt idx="665">
                  <c:v>0.61357752930680198</c:v>
                </c:pt>
                <c:pt idx="666">
                  <c:v>0.60949313190374799</c:v>
                </c:pt>
                <c:pt idx="667">
                  <c:v>0.60454789176891199</c:v>
                </c:pt>
                <c:pt idx="668">
                  <c:v>0.607626942703412</c:v>
                </c:pt>
                <c:pt idx="669">
                  <c:v>0.62184313729610896</c:v>
                </c:pt>
                <c:pt idx="670">
                  <c:v>0.63241575981482101</c:v>
                </c:pt>
                <c:pt idx="671">
                  <c:v>0.63498631008490303</c:v>
                </c:pt>
                <c:pt idx="672">
                  <c:v>0.63751841637151996</c:v>
                </c:pt>
                <c:pt idx="673">
                  <c:v>0.622431354839729</c:v>
                </c:pt>
                <c:pt idx="674">
                  <c:v>0.62608869189410599</c:v>
                </c:pt>
                <c:pt idx="675">
                  <c:v>0.62782753612701703</c:v>
                </c:pt>
                <c:pt idx="676">
                  <c:v>0.62928451406039798</c:v>
                </c:pt>
                <c:pt idx="677">
                  <c:v>0.62510036840938499</c:v>
                </c:pt>
                <c:pt idx="678">
                  <c:v>0.62845074111868604</c:v>
                </c:pt>
                <c:pt idx="679">
                  <c:v>0.62457547947056802</c:v>
                </c:pt>
                <c:pt idx="680">
                  <c:v>0.64347916229034097</c:v>
                </c:pt>
                <c:pt idx="681">
                  <c:v>0.65173902959667795</c:v>
                </c:pt>
                <c:pt idx="682">
                  <c:v>0.64635371202599401</c:v>
                </c:pt>
                <c:pt idx="683">
                  <c:v>0.63085151168076303</c:v>
                </c:pt>
                <c:pt idx="684">
                  <c:v>0.62803570864809999</c:v>
                </c:pt>
                <c:pt idx="685">
                  <c:v>0.62587109680477004</c:v>
                </c:pt>
                <c:pt idx="686">
                  <c:v>0.63016444264236704</c:v>
                </c:pt>
                <c:pt idx="687">
                  <c:v>0.62699682146243996</c:v>
                </c:pt>
                <c:pt idx="688">
                  <c:v>0.619429395872511</c:v>
                </c:pt>
                <c:pt idx="689">
                  <c:v>0.62709906715944996</c:v>
                </c:pt>
                <c:pt idx="690">
                  <c:v>0.63627191288739404</c:v>
                </c:pt>
                <c:pt idx="691">
                  <c:v>0.63596238300776098</c:v>
                </c:pt>
                <c:pt idx="692">
                  <c:v>0.63501852843569695</c:v>
                </c:pt>
                <c:pt idx="693">
                  <c:v>0.64677928644859894</c:v>
                </c:pt>
                <c:pt idx="694">
                  <c:v>0.64484496709251005</c:v>
                </c:pt>
                <c:pt idx="695">
                  <c:v>0.65176812980205001</c:v>
                </c:pt>
                <c:pt idx="696">
                  <c:v>0.64548510810689597</c:v>
                </c:pt>
                <c:pt idx="697">
                  <c:v>0.64525885789183901</c:v>
                </c:pt>
                <c:pt idx="698">
                  <c:v>0.64521450934371305</c:v>
                </c:pt>
                <c:pt idx="699">
                  <c:v>0.64632139207471595</c:v>
                </c:pt>
                <c:pt idx="700">
                  <c:v>0.63654079343283898</c:v>
                </c:pt>
                <c:pt idx="701">
                  <c:v>0.63925958996040799</c:v>
                </c:pt>
                <c:pt idx="702">
                  <c:v>0.62998656465268699</c:v>
                </c:pt>
                <c:pt idx="703">
                  <c:v>0.63520874196089006</c:v>
                </c:pt>
                <c:pt idx="704">
                  <c:v>0.63293172354401095</c:v>
                </c:pt>
                <c:pt idx="705">
                  <c:v>0.63900227941556897</c:v>
                </c:pt>
                <c:pt idx="706">
                  <c:v>0.63776681151304004</c:v>
                </c:pt>
                <c:pt idx="707">
                  <c:v>0.64326830994025297</c:v>
                </c:pt>
                <c:pt idx="708">
                  <c:v>0.63706480811909505</c:v>
                </c:pt>
                <c:pt idx="709">
                  <c:v>0.64725932649574103</c:v>
                </c:pt>
                <c:pt idx="710">
                  <c:v>0.64560412454642202</c:v>
                </c:pt>
                <c:pt idx="711">
                  <c:v>0.66837696785249101</c:v>
                </c:pt>
                <c:pt idx="712">
                  <c:v>0.67556594978616702</c:v>
                </c:pt>
                <c:pt idx="713">
                  <c:v>0.68801951723656896</c:v>
                </c:pt>
                <c:pt idx="714">
                  <c:v>0.68371222598498205</c:v>
                </c:pt>
                <c:pt idx="715">
                  <c:v>0.68644380548594597</c:v>
                </c:pt>
                <c:pt idx="716">
                  <c:v>0.68332111195039202</c:v>
                </c:pt>
                <c:pt idx="717">
                  <c:v>0.68057336482156405</c:v>
                </c:pt>
                <c:pt idx="718">
                  <c:v>0.65453065736764404</c:v>
                </c:pt>
                <c:pt idx="719">
                  <c:v>0.64147636695974797</c:v>
                </c:pt>
                <c:pt idx="720">
                  <c:v>0.62923964322814196</c:v>
                </c:pt>
                <c:pt idx="721">
                  <c:v>0.62961695322967703</c:v>
                </c:pt>
                <c:pt idx="722">
                  <c:v>0.63196315712587703</c:v>
                </c:pt>
                <c:pt idx="723">
                  <c:v>0.633271933734876</c:v>
                </c:pt>
                <c:pt idx="724">
                  <c:v>0.65496006837354004</c:v>
                </c:pt>
                <c:pt idx="725">
                  <c:v>0.67336440939952003</c:v>
                </c:pt>
                <c:pt idx="726">
                  <c:v>0.67797733580877395</c:v>
                </c:pt>
                <c:pt idx="727">
                  <c:v>0.68209701394731803</c:v>
                </c:pt>
                <c:pt idx="728">
                  <c:v>0.68385257646059305</c:v>
                </c:pt>
                <c:pt idx="729">
                  <c:v>0.68481841775805696</c:v>
                </c:pt>
                <c:pt idx="730">
                  <c:v>0.67120968086561705</c:v>
                </c:pt>
                <c:pt idx="731">
                  <c:v>0.65218807702618198</c:v>
                </c:pt>
                <c:pt idx="732">
                  <c:v>0.65122880643478998</c:v>
                </c:pt>
                <c:pt idx="733">
                  <c:v>0.66160131159138902</c:v>
                </c:pt>
                <c:pt idx="734">
                  <c:v>0.66765166094819695</c:v>
                </c:pt>
                <c:pt idx="735">
                  <c:v>0.668634347128646</c:v>
                </c:pt>
                <c:pt idx="736">
                  <c:v>0.68295513227451699</c:v>
                </c:pt>
                <c:pt idx="737">
                  <c:v>0.71220856221920603</c:v>
                </c:pt>
                <c:pt idx="738">
                  <c:v>0.71983595993735505</c:v>
                </c:pt>
                <c:pt idx="739">
                  <c:v>0.70318811183549002</c:v>
                </c:pt>
                <c:pt idx="740">
                  <c:v>0.69658829812827905</c:v>
                </c:pt>
                <c:pt idx="741">
                  <c:v>0.69628779298173604</c:v>
                </c:pt>
                <c:pt idx="742">
                  <c:v>0.69501478565341002</c:v>
                </c:pt>
                <c:pt idx="743">
                  <c:v>0.67734875092457103</c:v>
                </c:pt>
                <c:pt idx="744">
                  <c:v>0.66272924533502997</c:v>
                </c:pt>
                <c:pt idx="745">
                  <c:v>0.66293894659234698</c:v>
                </c:pt>
                <c:pt idx="746">
                  <c:v>0.68046868832847496</c:v>
                </c:pt>
                <c:pt idx="747">
                  <c:v>0.68452660681798405</c:v>
                </c:pt>
                <c:pt idx="748">
                  <c:v>0.680282147154047</c:v>
                </c:pt>
                <c:pt idx="749">
                  <c:v>0.68120657768500603</c:v>
                </c:pt>
                <c:pt idx="750">
                  <c:v>0.68452961298313397</c:v>
                </c:pt>
                <c:pt idx="751">
                  <c:v>0.67303960223595904</c:v>
                </c:pt>
                <c:pt idx="752">
                  <c:v>0.66320921512764996</c:v>
                </c:pt>
                <c:pt idx="753">
                  <c:v>0.65146975145505104</c:v>
                </c:pt>
                <c:pt idx="754">
                  <c:v>0.64941056142647802</c:v>
                </c:pt>
                <c:pt idx="755">
                  <c:v>0.657174665251956</c:v>
                </c:pt>
                <c:pt idx="756">
                  <c:v>0.66288615886322799</c:v>
                </c:pt>
                <c:pt idx="757">
                  <c:v>0.66655094486684596</c:v>
                </c:pt>
                <c:pt idx="758">
                  <c:v>0.68448928414920096</c:v>
                </c:pt>
                <c:pt idx="759">
                  <c:v>0.69344359720206294</c:v>
                </c:pt>
                <c:pt idx="760">
                  <c:v>0.70241255576402395</c:v>
                </c:pt>
                <c:pt idx="761">
                  <c:v>0.70172389761635201</c:v>
                </c:pt>
                <c:pt idx="762">
                  <c:v>0.70682048161267896</c:v>
                </c:pt>
                <c:pt idx="763">
                  <c:v>0.70875115746679995</c:v>
                </c:pt>
                <c:pt idx="764">
                  <c:v>0.706709989296605</c:v>
                </c:pt>
                <c:pt idx="765">
                  <c:v>0.70927088571458596</c:v>
                </c:pt>
                <c:pt idx="766">
                  <c:v>0.71157223995450403</c:v>
                </c:pt>
                <c:pt idx="767">
                  <c:v>0.71312337265665504</c:v>
                </c:pt>
                <c:pt idx="768">
                  <c:v>0.71020859551698301</c:v>
                </c:pt>
                <c:pt idx="769">
                  <c:v>0.68916511158156102</c:v>
                </c:pt>
                <c:pt idx="770">
                  <c:v>0.68435867955297702</c:v>
                </c:pt>
                <c:pt idx="771">
                  <c:v>0.68785654823646503</c:v>
                </c:pt>
                <c:pt idx="772">
                  <c:v>0.67632888709744898</c:v>
                </c:pt>
                <c:pt idx="773">
                  <c:v>0.66864383910663905</c:v>
                </c:pt>
                <c:pt idx="774">
                  <c:v>0.66440495446842396</c:v>
                </c:pt>
                <c:pt idx="775">
                  <c:v>0.67445405103629996</c:v>
                </c:pt>
                <c:pt idx="776">
                  <c:v>0.68656009491993297</c:v>
                </c:pt>
                <c:pt idx="777">
                  <c:v>0.68526709324255597</c:v>
                </c:pt>
                <c:pt idx="778">
                  <c:v>0.68609086503858097</c:v>
                </c:pt>
                <c:pt idx="779">
                  <c:v>0.68909690348778496</c:v>
                </c:pt>
                <c:pt idx="780">
                  <c:v>0.69603204077228797</c:v>
                </c:pt>
                <c:pt idx="781">
                  <c:v>0.69585940607646701</c:v>
                </c:pt>
                <c:pt idx="782">
                  <c:v>0.68898696406931603</c:v>
                </c:pt>
                <c:pt idx="783">
                  <c:v>0.70575898532133696</c:v>
                </c:pt>
                <c:pt idx="784">
                  <c:v>0.712008745519493</c:v>
                </c:pt>
                <c:pt idx="785">
                  <c:v>0.71910763049287296</c:v>
                </c:pt>
                <c:pt idx="786">
                  <c:v>0.72601091696870701</c:v>
                </c:pt>
                <c:pt idx="787">
                  <c:v>0.727994164657501</c:v>
                </c:pt>
                <c:pt idx="788">
                  <c:v>0.72829597741109497</c:v>
                </c:pt>
                <c:pt idx="789">
                  <c:v>0.72546569952238404</c:v>
                </c:pt>
                <c:pt idx="790">
                  <c:v>0.71138708836367504</c:v>
                </c:pt>
                <c:pt idx="791">
                  <c:v>0.70560808692073196</c:v>
                </c:pt>
                <c:pt idx="792">
                  <c:v>0.68572790389596505</c:v>
                </c:pt>
                <c:pt idx="793">
                  <c:v>0.68802807991719905</c:v>
                </c:pt>
                <c:pt idx="794">
                  <c:v>0.68771543259710499</c:v>
                </c:pt>
                <c:pt idx="795">
                  <c:v>0.69023306931596995</c:v>
                </c:pt>
                <c:pt idx="796">
                  <c:v>0.69229114649870205</c:v>
                </c:pt>
                <c:pt idx="797">
                  <c:v>0.69149850895231801</c:v>
                </c:pt>
                <c:pt idx="798">
                  <c:v>0.695647417539351</c:v>
                </c:pt>
                <c:pt idx="799">
                  <c:v>0.70819592053353198</c:v>
                </c:pt>
                <c:pt idx="800">
                  <c:v>0.72028333106247</c:v>
                </c:pt>
                <c:pt idx="801">
                  <c:v>0.73470490999596005</c:v>
                </c:pt>
                <c:pt idx="802">
                  <c:v>0.74277003423078103</c:v>
                </c:pt>
                <c:pt idx="803">
                  <c:v>0.75911736940081198</c:v>
                </c:pt>
                <c:pt idx="804">
                  <c:v>0.76643908543833195</c:v>
                </c:pt>
                <c:pt idx="805">
                  <c:v>0.77290668586635503</c:v>
                </c:pt>
                <c:pt idx="806">
                  <c:v>0.78134273860929504</c:v>
                </c:pt>
                <c:pt idx="807">
                  <c:v>0.78190190277683203</c:v>
                </c:pt>
                <c:pt idx="808">
                  <c:v>0.77950209475144705</c:v>
                </c:pt>
                <c:pt idx="809">
                  <c:v>0.77527603352654595</c:v>
                </c:pt>
                <c:pt idx="810">
                  <c:v>0.77047161167745803</c:v>
                </c:pt>
                <c:pt idx="811">
                  <c:v>0.77433939989218503</c:v>
                </c:pt>
                <c:pt idx="812">
                  <c:v>0.79230318525131604</c:v>
                </c:pt>
                <c:pt idx="813">
                  <c:v>0.78421120478042905</c:v>
                </c:pt>
                <c:pt idx="814">
                  <c:v>0.74929606380105696</c:v>
                </c:pt>
                <c:pt idx="815">
                  <c:v>0.73161555407724199</c:v>
                </c:pt>
                <c:pt idx="816">
                  <c:v>0.73763850419523203</c:v>
                </c:pt>
                <c:pt idx="817">
                  <c:v>0.74533189315860804</c:v>
                </c:pt>
                <c:pt idx="818">
                  <c:v>0.74551083401306495</c:v>
                </c:pt>
                <c:pt idx="819">
                  <c:v>0.74150629270698898</c:v>
                </c:pt>
                <c:pt idx="820">
                  <c:v>0.78254289949450295</c:v>
                </c:pt>
                <c:pt idx="821">
                  <c:v>0.78011189265207304</c:v>
                </c:pt>
                <c:pt idx="822">
                  <c:v>0.76864340136457099</c:v>
                </c:pt>
                <c:pt idx="823">
                  <c:v>0.77250665449826295</c:v>
                </c:pt>
                <c:pt idx="824">
                  <c:v>0.75152609771408097</c:v>
                </c:pt>
                <c:pt idx="825">
                  <c:v>0.745541723167368</c:v>
                </c:pt>
                <c:pt idx="826">
                  <c:v>0.71219674539558397</c:v>
                </c:pt>
                <c:pt idx="827">
                  <c:v>0.66707982653654296</c:v>
                </c:pt>
                <c:pt idx="828">
                  <c:v>0.69796529648075101</c:v>
                </c:pt>
                <c:pt idx="829">
                  <c:v>0.73884830148027303</c:v>
                </c:pt>
                <c:pt idx="830">
                  <c:v>0.73483414485514797</c:v>
                </c:pt>
                <c:pt idx="831">
                  <c:v>0.75465928795614401</c:v>
                </c:pt>
                <c:pt idx="832">
                  <c:v>0.74087150746642605</c:v>
                </c:pt>
                <c:pt idx="833">
                  <c:v>0.74590939967299996</c:v>
                </c:pt>
                <c:pt idx="834">
                  <c:v>0.75112659885286304</c:v>
                </c:pt>
                <c:pt idx="835">
                  <c:v>0.76083373461089499</c:v>
                </c:pt>
                <c:pt idx="836">
                  <c:v>0.75313768269275005</c:v>
                </c:pt>
                <c:pt idx="837">
                  <c:v>0.75067664058212502</c:v>
                </c:pt>
                <c:pt idx="838">
                  <c:v>0.74333987225057896</c:v>
                </c:pt>
                <c:pt idx="839">
                  <c:v>0.76135305438127998</c:v>
                </c:pt>
                <c:pt idx="840">
                  <c:v>0.78219234602103804</c:v>
                </c:pt>
                <c:pt idx="841">
                  <c:v>0.79115407890423195</c:v>
                </c:pt>
                <c:pt idx="842">
                  <c:v>0.77896249018585695</c:v>
                </c:pt>
                <c:pt idx="843">
                  <c:v>0.77868524564417696</c:v>
                </c:pt>
                <c:pt idx="844">
                  <c:v>0.78155690179846904</c:v>
                </c:pt>
                <c:pt idx="845">
                  <c:v>0.78116031460783497</c:v>
                </c:pt>
                <c:pt idx="846">
                  <c:v>0.784267959794678</c:v>
                </c:pt>
                <c:pt idx="847">
                  <c:v>0.77859656289866797</c:v>
                </c:pt>
                <c:pt idx="848">
                  <c:v>0.78457093820314405</c:v>
                </c:pt>
                <c:pt idx="849">
                  <c:v>0.78030750707355301</c:v>
                </c:pt>
                <c:pt idx="850">
                  <c:v>0.77116831029792898</c:v>
                </c:pt>
                <c:pt idx="851">
                  <c:v>0.790716427457968</c:v>
                </c:pt>
                <c:pt idx="852">
                  <c:v>0.81353320759139802</c:v>
                </c:pt>
                <c:pt idx="853">
                  <c:v>0.81686118780862105</c:v>
                </c:pt>
                <c:pt idx="854">
                  <c:v>0.82592549738237997</c:v>
                </c:pt>
                <c:pt idx="855">
                  <c:v>0.82511992436015003</c:v>
                </c:pt>
                <c:pt idx="856">
                  <c:v>0.83272063675325003</c:v>
                </c:pt>
                <c:pt idx="857">
                  <c:v>0.85024178939448503</c:v>
                </c:pt>
                <c:pt idx="858">
                  <c:v>0.84172893096137502</c:v>
                </c:pt>
                <c:pt idx="859">
                  <c:v>0.821166412624039</c:v>
                </c:pt>
                <c:pt idx="860">
                  <c:v>0.822488811594553</c:v>
                </c:pt>
                <c:pt idx="861">
                  <c:v>0.81708965442098502</c:v>
                </c:pt>
                <c:pt idx="862">
                  <c:v>0.81798252325176002</c:v>
                </c:pt>
                <c:pt idx="863">
                  <c:v>0.83865452311390298</c:v>
                </c:pt>
                <c:pt idx="864">
                  <c:v>0.81141523088673095</c:v>
                </c:pt>
                <c:pt idx="865">
                  <c:v>0.789385350696449</c:v>
                </c:pt>
                <c:pt idx="866">
                  <c:v>0.79303759863497802</c:v>
                </c:pt>
                <c:pt idx="867">
                  <c:v>0.78168472942998102</c:v>
                </c:pt>
                <c:pt idx="868">
                  <c:v>0.77282741220180096</c:v>
                </c:pt>
                <c:pt idx="869">
                  <c:v>0.768294827329285</c:v>
                </c:pt>
                <c:pt idx="870">
                  <c:v>0.74325946497319095</c:v>
                </c:pt>
                <c:pt idx="871">
                  <c:v>0.75343210225133594</c:v>
                </c:pt>
                <c:pt idx="872">
                  <c:v>0.76017437178070701</c:v>
                </c:pt>
                <c:pt idx="873">
                  <c:v>0.75191679371957199</c:v>
                </c:pt>
                <c:pt idx="874">
                  <c:v>0.74596733582027697</c:v>
                </c:pt>
                <c:pt idx="875">
                  <c:v>0.780067306018704</c:v>
                </c:pt>
                <c:pt idx="876">
                  <c:v>0.78104161674942396</c:v>
                </c:pt>
                <c:pt idx="877">
                  <c:v>0.76834207335945603</c:v>
                </c:pt>
                <c:pt idx="878">
                  <c:v>0.76094614625025003</c:v>
                </c:pt>
                <c:pt idx="879">
                  <c:v>0.76077364585212104</c:v>
                </c:pt>
                <c:pt idx="880">
                  <c:v>0.75495551840451303</c:v>
                </c:pt>
                <c:pt idx="881">
                  <c:v>0.75281660957811303</c:v>
                </c:pt>
                <c:pt idx="882">
                  <c:v>0.71752460485234404</c:v>
                </c:pt>
                <c:pt idx="883">
                  <c:v>0.71506122439023101</c:v>
                </c:pt>
                <c:pt idx="884">
                  <c:v>0.71854083363877697</c:v>
                </c:pt>
                <c:pt idx="885">
                  <c:v>0.73443760237288602</c:v>
                </c:pt>
                <c:pt idx="886">
                  <c:v>0.73026225461664396</c:v>
                </c:pt>
                <c:pt idx="887">
                  <c:v>0.73844563882777903</c:v>
                </c:pt>
                <c:pt idx="888">
                  <c:v>0.74452960008394198</c:v>
                </c:pt>
                <c:pt idx="889">
                  <c:v>0.74357597566960698</c:v>
                </c:pt>
                <c:pt idx="890">
                  <c:v>0.73335902766739003</c:v>
                </c:pt>
                <c:pt idx="891">
                  <c:v>0.73975434730405898</c:v>
                </c:pt>
                <c:pt idx="892">
                  <c:v>0.72362746257269495</c:v>
                </c:pt>
                <c:pt idx="893">
                  <c:v>0.7278222018121</c:v>
                </c:pt>
                <c:pt idx="894">
                  <c:v>0.72637181838752196</c:v>
                </c:pt>
                <c:pt idx="895">
                  <c:v>0.72738989116587305</c:v>
                </c:pt>
                <c:pt idx="896">
                  <c:v>0.72525484481749503</c:v>
                </c:pt>
                <c:pt idx="897">
                  <c:v>0.73137247485611501</c:v>
                </c:pt>
                <c:pt idx="898">
                  <c:v>0.73417569502512103</c:v>
                </c:pt>
                <c:pt idx="899">
                  <c:v>0.73389179524586201</c:v>
                </c:pt>
                <c:pt idx="900">
                  <c:v>0.736027730703947</c:v>
                </c:pt>
                <c:pt idx="901">
                  <c:v>0.73768646990138098</c:v>
                </c:pt>
                <c:pt idx="902">
                  <c:v>0.73714491659556303</c:v>
                </c:pt>
                <c:pt idx="903">
                  <c:v>0.74773114620083003</c:v>
                </c:pt>
                <c:pt idx="904">
                  <c:v>0.73871957495606799</c:v>
                </c:pt>
                <c:pt idx="905">
                  <c:v>0.73396212176646103</c:v>
                </c:pt>
                <c:pt idx="906">
                  <c:v>0.74382532576354199</c:v>
                </c:pt>
                <c:pt idx="907">
                  <c:v>0.73557408377849098</c:v>
                </c:pt>
                <c:pt idx="908">
                  <c:v>0.73583886081059902</c:v>
                </c:pt>
                <c:pt idx="909">
                  <c:v>0.74106592954689998</c:v>
                </c:pt>
                <c:pt idx="910">
                  <c:v>0.73977580551820998</c:v>
                </c:pt>
                <c:pt idx="911">
                  <c:v>0.754275317547907</c:v>
                </c:pt>
                <c:pt idx="912">
                  <c:v>0.76138419948245994</c:v>
                </c:pt>
                <c:pt idx="913">
                  <c:v>0.76108242750856403</c:v>
                </c:pt>
                <c:pt idx="914">
                  <c:v>0.77677552949281303</c:v>
                </c:pt>
                <c:pt idx="915">
                  <c:v>0.77531574505494405</c:v>
                </c:pt>
                <c:pt idx="916">
                  <c:v>0.77347607183627998</c:v>
                </c:pt>
                <c:pt idx="917">
                  <c:v>0.777373210480654</c:v>
                </c:pt>
                <c:pt idx="918">
                  <c:v>0.78030206259622403</c:v>
                </c:pt>
                <c:pt idx="919">
                  <c:v>0.77683274117444401</c:v>
                </c:pt>
                <c:pt idx="920">
                  <c:v>0.78570968436808597</c:v>
                </c:pt>
                <c:pt idx="921">
                  <c:v>0.77791001009885696</c:v>
                </c:pt>
                <c:pt idx="922">
                  <c:v>0.77751944902826697</c:v>
                </c:pt>
                <c:pt idx="923">
                  <c:v>0.780538637851802</c:v>
                </c:pt>
                <c:pt idx="924">
                  <c:v>0.78061195322782695</c:v>
                </c:pt>
                <c:pt idx="925">
                  <c:v>0.78266342349436602</c:v>
                </c:pt>
                <c:pt idx="926">
                  <c:v>0.78114781345795303</c:v>
                </c:pt>
                <c:pt idx="927">
                  <c:v>0.761407435067886</c:v>
                </c:pt>
                <c:pt idx="928">
                  <c:v>0.76863030318058501</c:v>
                </c:pt>
                <c:pt idx="929">
                  <c:v>0.77144751118476795</c:v>
                </c:pt>
                <c:pt idx="930">
                  <c:v>0.774566790018962</c:v>
                </c:pt>
                <c:pt idx="931">
                  <c:v>0.77427331610636196</c:v>
                </c:pt>
                <c:pt idx="932">
                  <c:v>0.77744904081065003</c:v>
                </c:pt>
                <c:pt idx="933">
                  <c:v>0.78733707287598398</c:v>
                </c:pt>
                <c:pt idx="934">
                  <c:v>0.80544644023291501</c:v>
                </c:pt>
                <c:pt idx="935">
                  <c:v>0.79893797360009</c:v>
                </c:pt>
                <c:pt idx="936">
                  <c:v>0.80493132402770395</c:v>
                </c:pt>
                <c:pt idx="937">
                  <c:v>0.80379660791129703</c:v>
                </c:pt>
                <c:pt idx="938">
                  <c:v>0.800610308060968</c:v>
                </c:pt>
                <c:pt idx="939">
                  <c:v>0.79646344447184603</c:v>
                </c:pt>
                <c:pt idx="940">
                  <c:v>0.78965393013802399</c:v>
                </c:pt>
                <c:pt idx="941">
                  <c:v>0.78357105093022394</c:v>
                </c:pt>
                <c:pt idx="942">
                  <c:v>0.78124198929408395</c:v>
                </c:pt>
                <c:pt idx="943">
                  <c:v>0.77680067585782697</c:v>
                </c:pt>
                <c:pt idx="944">
                  <c:v>0.774816500477848</c:v>
                </c:pt>
                <c:pt idx="945">
                  <c:v>0.783770549592536</c:v>
                </c:pt>
                <c:pt idx="946">
                  <c:v>0.77193219271455504</c:v>
                </c:pt>
                <c:pt idx="947">
                  <c:v>0.770482609120825</c:v>
                </c:pt>
                <c:pt idx="948">
                  <c:v>0.76854459591302904</c:v>
                </c:pt>
                <c:pt idx="949">
                  <c:v>0.77172805271268297</c:v>
                </c:pt>
                <c:pt idx="950">
                  <c:v>0.77159024849184599</c:v>
                </c:pt>
                <c:pt idx="951">
                  <c:v>0.76736020316921305</c:v>
                </c:pt>
                <c:pt idx="952">
                  <c:v>0.75661039413927</c:v>
                </c:pt>
                <c:pt idx="953">
                  <c:v>0.76639513842990403</c:v>
                </c:pt>
                <c:pt idx="954">
                  <c:v>0.77186501178365197</c:v>
                </c:pt>
                <c:pt idx="955">
                  <c:v>0.76648764416440696</c:v>
                </c:pt>
                <c:pt idx="956">
                  <c:v>0.76456316046399797</c:v>
                </c:pt>
                <c:pt idx="957">
                  <c:v>0.76648159802881999</c:v>
                </c:pt>
                <c:pt idx="958">
                  <c:v>0.770140164524452</c:v>
                </c:pt>
                <c:pt idx="959">
                  <c:v>0.77350614228561099</c:v>
                </c:pt>
                <c:pt idx="960">
                  <c:v>0.77774248279950897</c:v>
                </c:pt>
                <c:pt idx="961">
                  <c:v>0.77406194723676403</c:v>
                </c:pt>
                <c:pt idx="962">
                  <c:v>0.77318922472194795</c:v>
                </c:pt>
                <c:pt idx="963">
                  <c:v>0.77953487917835296</c:v>
                </c:pt>
                <c:pt idx="964">
                  <c:v>0.77539547118889096</c:v>
                </c:pt>
                <c:pt idx="965">
                  <c:v>0.78214560346084905</c:v>
                </c:pt>
                <c:pt idx="966">
                  <c:v>0.79143556240544599</c:v>
                </c:pt>
                <c:pt idx="967">
                  <c:v>0.77114081101299903</c:v>
                </c:pt>
                <c:pt idx="968">
                  <c:v>0.76742315989098298</c:v>
                </c:pt>
                <c:pt idx="969">
                  <c:v>0.77889748071181397</c:v>
                </c:pt>
                <c:pt idx="970">
                  <c:v>0.776745147637941</c:v>
                </c:pt>
                <c:pt idx="971">
                  <c:v>0.77096841205819799</c:v>
                </c:pt>
                <c:pt idx="972">
                  <c:v>0.76250703306172096</c:v>
                </c:pt>
                <c:pt idx="973">
                  <c:v>0.74638093048054399</c:v>
                </c:pt>
                <c:pt idx="974">
                  <c:v>0.76240812545058601</c:v>
                </c:pt>
                <c:pt idx="975">
                  <c:v>0.77427248977656604</c:v>
                </c:pt>
                <c:pt idx="976">
                  <c:v>0.76657172415071195</c:v>
                </c:pt>
                <c:pt idx="977">
                  <c:v>0.75799794620639305</c:v>
                </c:pt>
                <c:pt idx="978">
                  <c:v>0.78373986327562895</c:v>
                </c:pt>
                <c:pt idx="979">
                  <c:v>0.78761124153829798</c:v>
                </c:pt>
                <c:pt idx="980">
                  <c:v>0.78389637397192002</c:v>
                </c:pt>
                <c:pt idx="981">
                  <c:v>0.77671824647142595</c:v>
                </c:pt>
                <c:pt idx="982">
                  <c:v>0.76722181011361101</c:v>
                </c:pt>
                <c:pt idx="983">
                  <c:v>0.76863406756900399</c:v>
                </c:pt>
                <c:pt idx="984">
                  <c:v>0.77720252191865202</c:v>
                </c:pt>
                <c:pt idx="985">
                  <c:v>0.75881403068380204</c:v>
                </c:pt>
                <c:pt idx="986">
                  <c:v>0.74555833098360103</c:v>
                </c:pt>
                <c:pt idx="987">
                  <c:v>0.764504900379541</c:v>
                </c:pt>
                <c:pt idx="988">
                  <c:v>0.766748112992505</c:v>
                </c:pt>
                <c:pt idx="989">
                  <c:v>0.78561597415895401</c:v>
                </c:pt>
                <c:pt idx="990">
                  <c:v>0.79732509145949504</c:v>
                </c:pt>
                <c:pt idx="991">
                  <c:v>0.81408955322210697</c:v>
                </c:pt>
                <c:pt idx="992">
                  <c:v>0.81649094184634297</c:v>
                </c:pt>
                <c:pt idx="993">
                  <c:v>0.84446128061288395</c:v>
                </c:pt>
                <c:pt idx="994">
                  <c:v>0.84659840473367098</c:v>
                </c:pt>
                <c:pt idx="995">
                  <c:v>0.85931355940570997</c:v>
                </c:pt>
                <c:pt idx="996">
                  <c:v>0.82793648841216705</c:v>
                </c:pt>
                <c:pt idx="997">
                  <c:v>0.83669336602999</c:v>
                </c:pt>
                <c:pt idx="998">
                  <c:v>0.82000937676672503</c:v>
                </c:pt>
                <c:pt idx="999">
                  <c:v>0.83649495731623102</c:v>
                </c:pt>
                <c:pt idx="1000">
                  <c:v>0.82951461386316105</c:v>
                </c:pt>
                <c:pt idx="1001">
                  <c:v>0.83015847554441602</c:v>
                </c:pt>
                <c:pt idx="1002">
                  <c:v>0.83068622244856105</c:v>
                </c:pt>
                <c:pt idx="1003">
                  <c:v>0.86339031525279297</c:v>
                </c:pt>
                <c:pt idx="1004">
                  <c:v>0.853723679787596</c:v>
                </c:pt>
                <c:pt idx="1005">
                  <c:v>0.86202603938329203</c:v>
                </c:pt>
                <c:pt idx="1006">
                  <c:v>0.85946606243783097</c:v>
                </c:pt>
                <c:pt idx="1007">
                  <c:v>0.859520833104921</c:v>
                </c:pt>
                <c:pt idx="1008">
                  <c:v>0.86193205471933798</c:v>
                </c:pt>
                <c:pt idx="1009">
                  <c:v>0.86992966634633095</c:v>
                </c:pt>
                <c:pt idx="1010">
                  <c:v>0.87948166136520201</c:v>
                </c:pt>
                <c:pt idx="1011">
                  <c:v>0.88061532089418404</c:v>
                </c:pt>
                <c:pt idx="1012">
                  <c:v>0.88369443065639497</c:v>
                </c:pt>
                <c:pt idx="1013">
                  <c:v>0.87878482308463002</c:v>
                </c:pt>
                <c:pt idx="1014">
                  <c:v>0.88169647495197301</c:v>
                </c:pt>
                <c:pt idx="1015">
                  <c:v>0.88933661444645096</c:v>
                </c:pt>
                <c:pt idx="1016">
                  <c:v>0.88954460157066295</c:v>
                </c:pt>
                <c:pt idx="1017">
                  <c:v>0.87575250699263096</c:v>
                </c:pt>
                <c:pt idx="1018">
                  <c:v>0.89172667557269802</c:v>
                </c:pt>
                <c:pt idx="1019">
                  <c:v>0.89202235795453</c:v>
                </c:pt>
                <c:pt idx="1020">
                  <c:v>0.89087577462492595</c:v>
                </c:pt>
                <c:pt idx="1021">
                  <c:v>0.88953151733079805</c:v>
                </c:pt>
                <c:pt idx="1022">
                  <c:v>0.88472761621376605</c:v>
                </c:pt>
                <c:pt idx="1023">
                  <c:v>0.87795772379473003</c:v>
                </c:pt>
                <c:pt idx="1024">
                  <c:v>0.87945683716529</c:v>
                </c:pt>
                <c:pt idx="1025">
                  <c:v>0.86832136787780101</c:v>
                </c:pt>
                <c:pt idx="1026">
                  <c:v>0.88293626320117402</c:v>
                </c:pt>
                <c:pt idx="1027">
                  <c:v>0.90983847440656795</c:v>
                </c:pt>
                <c:pt idx="1028">
                  <c:v>0.93094239090285902</c:v>
                </c:pt>
                <c:pt idx="1029">
                  <c:v>0.94369139718558204</c:v>
                </c:pt>
                <c:pt idx="1030">
                  <c:v>0.95576471273526997</c:v>
                </c:pt>
                <c:pt idx="1031">
                  <c:v>0.95930355110172005</c:v>
                </c:pt>
                <c:pt idx="1032">
                  <c:v>0.95801866203429498</c:v>
                </c:pt>
                <c:pt idx="1033">
                  <c:v>0.94152697254246598</c:v>
                </c:pt>
                <c:pt idx="1034">
                  <c:v>0.91034051848514097</c:v>
                </c:pt>
                <c:pt idx="1035">
                  <c:v>0.88959453088088902</c:v>
                </c:pt>
                <c:pt idx="1036">
                  <c:v>0.87687250394837102</c:v>
                </c:pt>
                <c:pt idx="1037">
                  <c:v>0.863107825989058</c:v>
                </c:pt>
                <c:pt idx="1038">
                  <c:v>0.86064342569431596</c:v>
                </c:pt>
                <c:pt idx="1039">
                  <c:v>0.85546209502897597</c:v>
                </c:pt>
                <c:pt idx="1040">
                  <c:v>0.85546305971138203</c:v>
                </c:pt>
                <c:pt idx="1041">
                  <c:v>0.86342993323358697</c:v>
                </c:pt>
                <c:pt idx="1042">
                  <c:v>0.86552002661892502</c:v>
                </c:pt>
                <c:pt idx="1043">
                  <c:v>0.85834043766565604</c:v>
                </c:pt>
                <c:pt idx="1044">
                  <c:v>0.86372193051317603</c:v>
                </c:pt>
                <c:pt idx="1045">
                  <c:v>0.87210148996661596</c:v>
                </c:pt>
                <c:pt idx="1046">
                  <c:v>0.87812314865580299</c:v>
                </c:pt>
                <c:pt idx="1047">
                  <c:v>0.88575188763707302</c:v>
                </c:pt>
                <c:pt idx="1048">
                  <c:v>0.88149128364793805</c:v>
                </c:pt>
                <c:pt idx="1049">
                  <c:v>0.88229017418796396</c:v>
                </c:pt>
                <c:pt idx="1050">
                  <c:v>0.888217130087119</c:v>
                </c:pt>
                <c:pt idx="1051">
                  <c:v>0.89201752117548305</c:v>
                </c:pt>
                <c:pt idx="1052">
                  <c:v>0.87089223939863203</c:v>
                </c:pt>
                <c:pt idx="1053">
                  <c:v>0.86967472298602899</c:v>
                </c:pt>
                <c:pt idx="1054">
                  <c:v>0.85990174145957099</c:v>
                </c:pt>
                <c:pt idx="1055">
                  <c:v>0.85891417262201997</c:v>
                </c:pt>
                <c:pt idx="1056">
                  <c:v>0.859173780727436</c:v>
                </c:pt>
                <c:pt idx="1057">
                  <c:v>0.87137044854055201</c:v>
                </c:pt>
                <c:pt idx="1058">
                  <c:v>0.84786878574403102</c:v>
                </c:pt>
                <c:pt idx="1059">
                  <c:v>0.84744842349087801</c:v>
                </c:pt>
                <c:pt idx="1060">
                  <c:v>0.85577176418857404</c:v>
                </c:pt>
                <c:pt idx="1061">
                  <c:v>0.86536170125560496</c:v>
                </c:pt>
                <c:pt idx="1062">
                  <c:v>0.867535202013625</c:v>
                </c:pt>
                <c:pt idx="1063">
                  <c:v>0.87107283271978297</c:v>
                </c:pt>
                <c:pt idx="1064">
                  <c:v>0.86413151375174202</c:v>
                </c:pt>
                <c:pt idx="1065">
                  <c:v>0.883511740752849</c:v>
                </c:pt>
                <c:pt idx="1066">
                  <c:v>0.89481427605586095</c:v>
                </c:pt>
                <c:pt idx="1067">
                  <c:v>0.87730318734534196</c:v>
                </c:pt>
                <c:pt idx="1068">
                  <c:v>0.87440155337304704</c:v>
                </c:pt>
                <c:pt idx="1069">
                  <c:v>0.88462281655335395</c:v>
                </c:pt>
                <c:pt idx="1070">
                  <c:v>0.87647808418770201</c:v>
                </c:pt>
                <c:pt idx="1071">
                  <c:v>0.86629165310796896</c:v>
                </c:pt>
                <c:pt idx="1072">
                  <c:v>0.865202948754628</c:v>
                </c:pt>
                <c:pt idx="1073">
                  <c:v>0.86763993443958498</c:v>
                </c:pt>
                <c:pt idx="1074">
                  <c:v>0.889067871873363</c:v>
                </c:pt>
                <c:pt idx="1075">
                  <c:v>0.89631610905175296</c:v>
                </c:pt>
                <c:pt idx="1076">
                  <c:v>0.88446628564238605</c:v>
                </c:pt>
                <c:pt idx="1077">
                  <c:v>0.88422495978567195</c:v>
                </c:pt>
                <c:pt idx="1078">
                  <c:v>0.88415930927307695</c:v>
                </c:pt>
                <c:pt idx="1079">
                  <c:v>0.878952036660689</c:v>
                </c:pt>
                <c:pt idx="1080">
                  <c:v>0.87694348694825297</c:v>
                </c:pt>
                <c:pt idx="1081">
                  <c:v>0.862954247782868</c:v>
                </c:pt>
                <c:pt idx="1082">
                  <c:v>0.85670514457426505</c:v>
                </c:pt>
                <c:pt idx="1083">
                  <c:v>0.86360237710106103</c:v>
                </c:pt>
                <c:pt idx="1084">
                  <c:v>0.87514811403875803</c:v>
                </c:pt>
                <c:pt idx="1085">
                  <c:v>0.88493059994064704</c:v>
                </c:pt>
                <c:pt idx="1086">
                  <c:v>0.89297592232420597</c:v>
                </c:pt>
                <c:pt idx="1087">
                  <c:v>0.892835723724694</c:v>
                </c:pt>
                <c:pt idx="1088">
                  <c:v>0.90513963981368595</c:v>
                </c:pt>
                <c:pt idx="1089">
                  <c:v>0.88973535873812903</c:v>
                </c:pt>
                <c:pt idx="1090">
                  <c:v>0.89099894763625997</c:v>
                </c:pt>
                <c:pt idx="1091">
                  <c:v>0.89938551361517605</c:v>
                </c:pt>
                <c:pt idx="1092">
                  <c:v>0.91437410640918704</c:v>
                </c:pt>
                <c:pt idx="1093">
                  <c:v>0.92632950954832605</c:v>
                </c:pt>
                <c:pt idx="1094">
                  <c:v>0.94405556951323999</c:v>
                </c:pt>
                <c:pt idx="1095">
                  <c:v>0.94915577684415398</c:v>
                </c:pt>
                <c:pt idx="1096">
                  <c:v>0.97127624402364499</c:v>
                </c:pt>
                <c:pt idx="1097">
                  <c:v>0.977291347542666</c:v>
                </c:pt>
                <c:pt idx="1098">
                  <c:v>0.97437086359863301</c:v>
                </c:pt>
                <c:pt idx="1099">
                  <c:v>0.95177681706405703</c:v>
                </c:pt>
                <c:pt idx="1100">
                  <c:v>0.950545556210595</c:v>
                </c:pt>
                <c:pt idx="1101">
                  <c:v>0.94735788976302604</c:v>
                </c:pt>
                <c:pt idx="1102">
                  <c:v>0.94249737956172497</c:v>
                </c:pt>
                <c:pt idx="1103">
                  <c:v>0.94688900434668899</c:v>
                </c:pt>
                <c:pt idx="1104">
                  <c:v>0.94121337692002904</c:v>
                </c:pt>
                <c:pt idx="1105">
                  <c:v>0.94013011309778904</c:v>
                </c:pt>
                <c:pt idx="1106">
                  <c:v>0.940570404011428</c:v>
                </c:pt>
                <c:pt idx="1107">
                  <c:v>0.93150669097814398</c:v>
                </c:pt>
                <c:pt idx="1108">
                  <c:v>0.92193444182155104</c:v>
                </c:pt>
                <c:pt idx="1109">
                  <c:v>0.93777264775507096</c:v>
                </c:pt>
                <c:pt idx="1110">
                  <c:v>0.943386258034836</c:v>
                </c:pt>
                <c:pt idx="1111">
                  <c:v>0.94837643236251801</c:v>
                </c:pt>
                <c:pt idx="1112">
                  <c:v>0.94529467996808703</c:v>
                </c:pt>
                <c:pt idx="1113">
                  <c:v>0.96234679785531296</c:v>
                </c:pt>
                <c:pt idx="1114">
                  <c:v>0.96920273755493602</c:v>
                </c:pt>
                <c:pt idx="1115">
                  <c:v>0.98757272466944801</c:v>
                </c:pt>
                <c:pt idx="1116">
                  <c:v>0.97679382265894099</c:v>
                </c:pt>
                <c:pt idx="1117">
                  <c:v>0.97600563503333204</c:v>
                </c:pt>
                <c:pt idx="1118">
                  <c:v>0.97403255199446803</c:v>
                </c:pt>
                <c:pt idx="1119">
                  <c:v>0.97072624946439301</c:v>
                </c:pt>
                <c:pt idx="1120">
                  <c:v>0.97918593841361701</c:v>
                </c:pt>
                <c:pt idx="1121">
                  <c:v>0.98846569794438699</c:v>
                </c:pt>
                <c:pt idx="1122">
                  <c:v>0.98197182067656097</c:v>
                </c:pt>
                <c:pt idx="1123">
                  <c:v>0.97276518490097996</c:v>
                </c:pt>
                <c:pt idx="1124">
                  <c:v>0.96466721685711598</c:v>
                </c:pt>
                <c:pt idx="1125">
                  <c:v>0.97068428766594395</c:v>
                </c:pt>
                <c:pt idx="1126">
                  <c:v>0.98282001172934497</c:v>
                </c:pt>
                <c:pt idx="1127">
                  <c:v>0.96614050266501506</c:v>
                </c:pt>
                <c:pt idx="1128">
                  <c:v>0.95580730983409401</c:v>
                </c:pt>
                <c:pt idx="1129">
                  <c:v>0.94807055561100095</c:v>
                </c:pt>
                <c:pt idx="1130">
                  <c:v>0.95323511443795905</c:v>
                </c:pt>
                <c:pt idx="1131">
                  <c:v>0.94572263699304504</c:v>
                </c:pt>
                <c:pt idx="1132">
                  <c:v>0.93956186588032697</c:v>
                </c:pt>
                <c:pt idx="1133">
                  <c:v>0.93135853436744398</c:v>
                </c:pt>
                <c:pt idx="1134">
                  <c:v>0.93472820081295604</c:v>
                </c:pt>
                <c:pt idx="1135">
                  <c:v>0.94590915848077906</c:v>
                </c:pt>
                <c:pt idx="1136">
                  <c:v>0.93822315948766799</c:v>
                </c:pt>
                <c:pt idx="1137">
                  <c:v>0.93268862968335697</c:v>
                </c:pt>
                <c:pt idx="1138">
                  <c:v>0.93945953851317199</c:v>
                </c:pt>
                <c:pt idx="1139">
                  <c:v>0.948051580963712</c:v>
                </c:pt>
                <c:pt idx="1140">
                  <c:v>0.95061022754285895</c:v>
                </c:pt>
                <c:pt idx="1141">
                  <c:v>0.95380068613826097</c:v>
                </c:pt>
                <c:pt idx="1142">
                  <c:v>0.94064233819301202</c:v>
                </c:pt>
                <c:pt idx="1143">
                  <c:v>0.94910702340525599</c:v>
                </c:pt>
                <c:pt idx="1144">
                  <c:v>0.962062415328378</c:v>
                </c:pt>
                <c:pt idx="1145">
                  <c:v>0.95944048766157797</c:v>
                </c:pt>
                <c:pt idx="1146">
                  <c:v>0.95110132526965696</c:v>
                </c:pt>
                <c:pt idx="1147">
                  <c:v>0.95052121464896</c:v>
                </c:pt>
                <c:pt idx="1148">
                  <c:v>0.934513693285701</c:v>
                </c:pt>
                <c:pt idx="1149">
                  <c:v>0.93625384489789598</c:v>
                </c:pt>
                <c:pt idx="1150">
                  <c:v>0.93773668371709995</c:v>
                </c:pt>
                <c:pt idx="1151">
                  <c:v>0.92137564685866402</c:v>
                </c:pt>
                <c:pt idx="1152">
                  <c:v>0.926781295237875</c:v>
                </c:pt>
                <c:pt idx="1153">
                  <c:v>0.92791655844065501</c:v>
                </c:pt>
                <c:pt idx="1154">
                  <c:v>0.92479926660557499</c:v>
                </c:pt>
                <c:pt idx="1155">
                  <c:v>0.94034359862637396</c:v>
                </c:pt>
                <c:pt idx="1156">
                  <c:v>0.93858796884574602</c:v>
                </c:pt>
                <c:pt idx="1157">
                  <c:v>0.95021664672913098</c:v>
                </c:pt>
                <c:pt idx="1158">
                  <c:v>0.97201045547693599</c:v>
                </c:pt>
                <c:pt idx="1159">
                  <c:v>0.97617278492076598</c:v>
                </c:pt>
                <c:pt idx="1160">
                  <c:v>0.97904115537453196</c:v>
                </c:pt>
                <c:pt idx="1161">
                  <c:v>0.97715225308437204</c:v>
                </c:pt>
                <c:pt idx="1162">
                  <c:v>0.97523533502267501</c:v>
                </c:pt>
                <c:pt idx="1163">
                  <c:v>0.97729716695304403</c:v>
                </c:pt>
                <c:pt idx="1164">
                  <c:v>0.96762366252153897</c:v>
                </c:pt>
                <c:pt idx="1165">
                  <c:v>0.95884042971974903</c:v>
                </c:pt>
                <c:pt idx="1166">
                  <c:v>0.96173454013969295</c:v>
                </c:pt>
                <c:pt idx="1167">
                  <c:v>0.98018183255861902</c:v>
                </c:pt>
                <c:pt idx="1168">
                  <c:v>0.99726153842920595</c:v>
                </c:pt>
                <c:pt idx="1169">
                  <c:v>1.02652648811557</c:v>
                </c:pt>
                <c:pt idx="1170">
                  <c:v>1.05583085546998</c:v>
                </c:pt>
                <c:pt idx="1171">
                  <c:v>1.0684746710117099</c:v>
                </c:pt>
                <c:pt idx="1172">
                  <c:v>1.0737704370737799</c:v>
                </c:pt>
                <c:pt idx="1173">
                  <c:v>1.06890233996686</c:v>
                </c:pt>
                <c:pt idx="1174">
                  <c:v>1.0564181795768499</c:v>
                </c:pt>
                <c:pt idx="1175">
                  <c:v>1.05480108799287</c:v>
                </c:pt>
                <c:pt idx="1176">
                  <c:v>1.0455003012259301</c:v>
                </c:pt>
                <c:pt idx="1177">
                  <c:v>1.02805274625132</c:v>
                </c:pt>
                <c:pt idx="1178">
                  <c:v>1.02133515770427</c:v>
                </c:pt>
                <c:pt idx="1179">
                  <c:v>1.0353645677879899</c:v>
                </c:pt>
                <c:pt idx="1180">
                  <c:v>1.0486241895731401</c:v>
                </c:pt>
                <c:pt idx="1181">
                  <c:v>1.05675231682994</c:v>
                </c:pt>
                <c:pt idx="1182">
                  <c:v>1.0543255157520399</c:v>
                </c:pt>
                <c:pt idx="1183">
                  <c:v>1.0507472172063601</c:v>
                </c:pt>
                <c:pt idx="1184">
                  <c:v>1.0476287346820901</c:v>
                </c:pt>
                <c:pt idx="1185">
                  <c:v>1.05631846920814</c:v>
                </c:pt>
                <c:pt idx="1186">
                  <c:v>1.0616822282927401</c:v>
                </c:pt>
                <c:pt idx="1187">
                  <c:v>1.0795758996088001</c:v>
                </c:pt>
                <c:pt idx="1188">
                  <c:v>1.1014476173751599</c:v>
                </c:pt>
                <c:pt idx="1189">
                  <c:v>1.11424799117589</c:v>
                </c:pt>
                <c:pt idx="1190">
                  <c:v>1.1141198098751399</c:v>
                </c:pt>
                <c:pt idx="1191">
                  <c:v>1.1345477658166701</c:v>
                </c:pt>
                <c:pt idx="1192">
                  <c:v>1.15131218264152</c:v>
                </c:pt>
                <c:pt idx="1193">
                  <c:v>1.14316785750821</c:v>
                </c:pt>
                <c:pt idx="1194">
                  <c:v>1.11743232865065</c:v>
                </c:pt>
                <c:pt idx="1195">
                  <c:v>1.0889075257763099</c:v>
                </c:pt>
                <c:pt idx="1196">
                  <c:v>1.07635282801571</c:v>
                </c:pt>
                <c:pt idx="1197">
                  <c:v>1.0884429225088099</c:v>
                </c:pt>
                <c:pt idx="1198">
                  <c:v>1.07883032018249</c:v>
                </c:pt>
                <c:pt idx="1199">
                  <c:v>1.05001671462101</c:v>
                </c:pt>
                <c:pt idx="1200">
                  <c:v>1.04222612997168</c:v>
                </c:pt>
                <c:pt idx="1201">
                  <c:v>1.04687292657477</c:v>
                </c:pt>
                <c:pt idx="1202">
                  <c:v>1.0596054430288</c:v>
                </c:pt>
                <c:pt idx="1203">
                  <c:v>1.0670302670296501</c:v>
                </c:pt>
                <c:pt idx="1204">
                  <c:v>1.0760143021192099</c:v>
                </c:pt>
                <c:pt idx="1205">
                  <c:v>1.05363391502947</c:v>
                </c:pt>
                <c:pt idx="1206">
                  <c:v>1.0386151610518699</c:v>
                </c:pt>
                <c:pt idx="1207">
                  <c:v>1.04411911259611</c:v>
                </c:pt>
                <c:pt idx="1208">
                  <c:v>1.0510158931285201</c:v>
                </c:pt>
                <c:pt idx="1209">
                  <c:v>1.04326592694163</c:v>
                </c:pt>
                <c:pt idx="1210">
                  <c:v>1.0679719115192701</c:v>
                </c:pt>
                <c:pt idx="1211">
                  <c:v>1.05488176486801</c:v>
                </c:pt>
                <c:pt idx="1212">
                  <c:v>1.07450549446154</c:v>
                </c:pt>
                <c:pt idx="1213">
                  <c:v>1.10167752013992</c:v>
                </c:pt>
                <c:pt idx="1214">
                  <c:v>1.10393182805459</c:v>
                </c:pt>
                <c:pt idx="1215">
                  <c:v>1.09726820078073</c:v>
                </c:pt>
                <c:pt idx="1216">
                  <c:v>1.0928397035087101</c:v>
                </c:pt>
                <c:pt idx="1217">
                  <c:v>1.05586412433526</c:v>
                </c:pt>
                <c:pt idx="1218">
                  <c:v>1.03557528114118</c:v>
                </c:pt>
                <c:pt idx="1219">
                  <c:v>1.00916773138616</c:v>
                </c:pt>
                <c:pt idx="1220">
                  <c:v>1.0046569236218399</c:v>
                </c:pt>
                <c:pt idx="1221">
                  <c:v>0.99573293507660499</c:v>
                </c:pt>
                <c:pt idx="1222">
                  <c:v>0.99625430619952904</c:v>
                </c:pt>
                <c:pt idx="1223">
                  <c:v>1.0007407771617201</c:v>
                </c:pt>
                <c:pt idx="1224">
                  <c:v>1.01461455027211</c:v>
                </c:pt>
                <c:pt idx="1225">
                  <c:v>1.0308319489402</c:v>
                </c:pt>
                <c:pt idx="1226">
                  <c:v>1.0643424462622499</c:v>
                </c:pt>
                <c:pt idx="1227">
                  <c:v>1.0711488857731499</c:v>
                </c:pt>
                <c:pt idx="1228">
                  <c:v>1.06888356209909</c:v>
                </c:pt>
                <c:pt idx="1229">
                  <c:v>1.0645610738782101</c:v>
                </c:pt>
                <c:pt idx="1230">
                  <c:v>1.0674951687645899</c:v>
                </c:pt>
                <c:pt idx="1231">
                  <c:v>1.06209342145946</c:v>
                </c:pt>
                <c:pt idx="1232">
                  <c:v>1.05040454728516</c:v>
                </c:pt>
                <c:pt idx="1233">
                  <c:v>1.04218255043575</c:v>
                </c:pt>
                <c:pt idx="1234">
                  <c:v>1.0267125456486601</c:v>
                </c:pt>
                <c:pt idx="1235">
                  <c:v>1.0327790763682501</c:v>
                </c:pt>
                <c:pt idx="1236">
                  <c:v>1.0352158492549799</c:v>
                </c:pt>
                <c:pt idx="1237">
                  <c:v>1.0292603855723901</c:v>
                </c:pt>
                <c:pt idx="1238">
                  <c:v>1.0298972627101699</c:v>
                </c:pt>
                <c:pt idx="1239">
                  <c:v>1.05020032162913</c:v>
                </c:pt>
                <c:pt idx="1240">
                  <c:v>1.0216593941736301</c:v>
                </c:pt>
                <c:pt idx="1241">
                  <c:v>1.01903913301356</c:v>
                </c:pt>
                <c:pt idx="1242">
                  <c:v>1.02970274217751</c:v>
                </c:pt>
                <c:pt idx="1243">
                  <c:v>1.0378901236599201</c:v>
                </c:pt>
                <c:pt idx="1244">
                  <c:v>1.03623039699252</c:v>
                </c:pt>
                <c:pt idx="1245">
                  <c:v>1.0301880243717101</c:v>
                </c:pt>
                <c:pt idx="1246">
                  <c:v>1.0058558685401899</c:v>
                </c:pt>
                <c:pt idx="1247">
                  <c:v>1.0248398078317</c:v>
                </c:pt>
                <c:pt idx="1248">
                  <c:v>1.0302675024771399</c:v>
                </c:pt>
                <c:pt idx="1249">
                  <c:v>1.00812071761893</c:v>
                </c:pt>
                <c:pt idx="1250">
                  <c:v>0.97462674251440196</c:v>
                </c:pt>
                <c:pt idx="1251">
                  <c:v>0.98029562966956796</c:v>
                </c:pt>
                <c:pt idx="1252">
                  <c:v>0.97378522844631599</c:v>
                </c:pt>
                <c:pt idx="1253">
                  <c:v>0.96674439583525296</c:v>
                </c:pt>
                <c:pt idx="1254">
                  <c:v>0.96655634626499898</c:v>
                </c:pt>
                <c:pt idx="1255">
                  <c:v>0.95010045465959603</c:v>
                </c:pt>
                <c:pt idx="1256">
                  <c:v>0.95873998010066597</c:v>
                </c:pt>
                <c:pt idx="1257">
                  <c:v>0.984638845700473</c:v>
                </c:pt>
                <c:pt idx="1258">
                  <c:v>0.97371469466551397</c:v>
                </c:pt>
                <c:pt idx="1259">
                  <c:v>0.98399511148243102</c:v>
                </c:pt>
                <c:pt idx="1260">
                  <c:v>0.98880857890310003</c:v>
                </c:pt>
                <c:pt idx="1261">
                  <c:v>0.99193490984963995</c:v>
                </c:pt>
                <c:pt idx="1262">
                  <c:v>1.00169906726216</c:v>
                </c:pt>
                <c:pt idx="1263">
                  <c:v>1.0007840110605</c:v>
                </c:pt>
                <c:pt idx="1264">
                  <c:v>0.998523027288861</c:v>
                </c:pt>
                <c:pt idx="1265">
                  <c:v>1.01032068160813</c:v>
                </c:pt>
                <c:pt idx="1266">
                  <c:v>1.01112915678007</c:v>
                </c:pt>
                <c:pt idx="1267">
                  <c:v>1.0241073908924301</c:v>
                </c:pt>
                <c:pt idx="1268">
                  <c:v>1.0276895179507799</c:v>
                </c:pt>
                <c:pt idx="1269">
                  <c:v>1.03940365114023</c:v>
                </c:pt>
                <c:pt idx="1270">
                  <c:v>1.05053845637576</c:v>
                </c:pt>
                <c:pt idx="1271">
                  <c:v>1.05314358698175</c:v>
                </c:pt>
                <c:pt idx="1272">
                  <c:v>1.0532701335764101</c:v>
                </c:pt>
                <c:pt idx="1273">
                  <c:v>1.0606381714514601</c:v>
                </c:pt>
                <c:pt idx="1274">
                  <c:v>1.0570610236951199</c:v>
                </c:pt>
                <c:pt idx="1275">
                  <c:v>1.06277841449739</c:v>
                </c:pt>
                <c:pt idx="1276">
                  <c:v>1.06417049986982</c:v>
                </c:pt>
                <c:pt idx="1277">
                  <c:v>1.0574911060288501</c:v>
                </c:pt>
                <c:pt idx="1278">
                  <c:v>1.0602515273149999</c:v>
                </c:pt>
                <c:pt idx="1279">
                  <c:v>1.0813767311692899</c:v>
                </c:pt>
                <c:pt idx="1280">
                  <c:v>1.07035119097015</c:v>
                </c:pt>
                <c:pt idx="1281">
                  <c:v>1.08989403720072</c:v>
                </c:pt>
                <c:pt idx="1282">
                  <c:v>1.0943719269354699</c:v>
                </c:pt>
                <c:pt idx="1283">
                  <c:v>1.1044292002268901</c:v>
                </c:pt>
                <c:pt idx="1284">
                  <c:v>1.0970122013166601</c:v>
                </c:pt>
                <c:pt idx="1285">
                  <c:v>1.10023808446914</c:v>
                </c:pt>
                <c:pt idx="1286">
                  <c:v>1.08085691604149</c:v>
                </c:pt>
                <c:pt idx="1287">
                  <c:v>1.0902059400069599</c:v>
                </c:pt>
                <c:pt idx="1288">
                  <c:v>1.0672965342410601</c:v>
                </c:pt>
                <c:pt idx="1289">
                  <c:v>1.0502954888356999</c:v>
                </c:pt>
                <c:pt idx="1290">
                  <c:v>1.0431640422583199</c:v>
                </c:pt>
                <c:pt idx="1291">
                  <c:v>1.0687004377195499</c:v>
                </c:pt>
                <c:pt idx="1292">
                  <c:v>1.0619172745166301</c:v>
                </c:pt>
                <c:pt idx="1293">
                  <c:v>1.06428220793558</c:v>
                </c:pt>
                <c:pt idx="1294">
                  <c:v>1.0633714142838699</c:v>
                </c:pt>
                <c:pt idx="1295">
                  <c:v>1.0734376575403599</c:v>
                </c:pt>
                <c:pt idx="1296">
                  <c:v>1.08757870695204</c:v>
                </c:pt>
                <c:pt idx="1297">
                  <c:v>1.09409215896542</c:v>
                </c:pt>
                <c:pt idx="1298">
                  <c:v>1.07441800955388</c:v>
                </c:pt>
                <c:pt idx="1299">
                  <c:v>1.07987833350743</c:v>
                </c:pt>
                <c:pt idx="1300">
                  <c:v>1.07713851670482</c:v>
                </c:pt>
                <c:pt idx="1301">
                  <c:v>1.08435589913525</c:v>
                </c:pt>
                <c:pt idx="1302">
                  <c:v>1.08798951705917</c:v>
                </c:pt>
                <c:pt idx="1303">
                  <c:v>1.0870665587228601</c:v>
                </c:pt>
                <c:pt idx="1304">
                  <c:v>1.0838779471479401</c:v>
                </c:pt>
                <c:pt idx="1305">
                  <c:v>1.0911043230122</c:v>
                </c:pt>
                <c:pt idx="1306">
                  <c:v>1.0849253615224901</c:v>
                </c:pt>
                <c:pt idx="1307">
                  <c:v>1.07866809450308</c:v>
                </c:pt>
                <c:pt idx="1308">
                  <c:v>1.05907635334481</c:v>
                </c:pt>
                <c:pt idx="1309">
                  <c:v>1.0415380236562899</c:v>
                </c:pt>
                <c:pt idx="1310">
                  <c:v>1.03404127548822</c:v>
                </c:pt>
                <c:pt idx="1311">
                  <c:v>1.0444403055903999</c:v>
                </c:pt>
                <c:pt idx="1312">
                  <c:v>1.0222978840867001</c:v>
                </c:pt>
                <c:pt idx="1313">
                  <c:v>1.0201199992411001</c:v>
                </c:pt>
                <c:pt idx="1314">
                  <c:v>1.03163476393589</c:v>
                </c:pt>
                <c:pt idx="1315">
                  <c:v>1.0496912950689701</c:v>
                </c:pt>
                <c:pt idx="1316">
                  <c:v>1.0692076062340501</c:v>
                </c:pt>
                <c:pt idx="1317">
                  <c:v>1.08609161153265</c:v>
                </c:pt>
                <c:pt idx="1318">
                  <c:v>1.0650603174747499</c:v>
                </c:pt>
                <c:pt idx="1319">
                  <c:v>1.0765433114160501</c:v>
                </c:pt>
                <c:pt idx="1320">
                  <c:v>1.09962363081172</c:v>
                </c:pt>
                <c:pt idx="1321">
                  <c:v>1.09787819080577</c:v>
                </c:pt>
                <c:pt idx="1322">
                  <c:v>1.0955233056332701</c:v>
                </c:pt>
                <c:pt idx="1323">
                  <c:v>1.0924129117692101</c:v>
                </c:pt>
                <c:pt idx="1324">
                  <c:v>1.0834483706556199</c:v>
                </c:pt>
                <c:pt idx="1325">
                  <c:v>1.0876750201536001</c:v>
                </c:pt>
                <c:pt idx="1326">
                  <c:v>1.0897377271589299</c:v>
                </c:pt>
                <c:pt idx="1327">
                  <c:v>1.0823664111123601</c:v>
                </c:pt>
                <c:pt idx="1328">
                  <c:v>1.0915390607320401</c:v>
                </c:pt>
                <c:pt idx="1329">
                  <c:v>1.0931793711673501</c:v>
                </c:pt>
                <c:pt idx="1330">
                  <c:v>1.0969144319383199</c:v>
                </c:pt>
                <c:pt idx="1331">
                  <c:v>1.0958891168926901</c:v>
                </c:pt>
                <c:pt idx="1332">
                  <c:v>1.08726854550416</c:v>
                </c:pt>
                <c:pt idx="1333">
                  <c:v>1.0780080423478799</c:v>
                </c:pt>
                <c:pt idx="1334">
                  <c:v>1.0549818047976101</c:v>
                </c:pt>
                <c:pt idx="1335">
                  <c:v>1.03661529715301</c:v>
                </c:pt>
                <c:pt idx="1336">
                  <c:v>1.01801204290021</c:v>
                </c:pt>
                <c:pt idx="1337">
                  <c:v>1.0041637688448599</c:v>
                </c:pt>
                <c:pt idx="1338">
                  <c:v>1.0002039239187299</c:v>
                </c:pt>
                <c:pt idx="1339">
                  <c:v>1.0087779851457099</c:v>
                </c:pt>
                <c:pt idx="1340">
                  <c:v>1.01860270231098</c:v>
                </c:pt>
                <c:pt idx="1341">
                  <c:v>1.0435785732890099</c:v>
                </c:pt>
                <c:pt idx="1342">
                  <c:v>1.0374698987202999</c:v>
                </c:pt>
                <c:pt idx="1343">
                  <c:v>1.04301656689634</c:v>
                </c:pt>
                <c:pt idx="1344">
                  <c:v>1.0451041115433899</c:v>
                </c:pt>
                <c:pt idx="1345">
                  <c:v>1.04866060364296</c:v>
                </c:pt>
                <c:pt idx="1346">
                  <c:v>1.0484115885733101</c:v>
                </c:pt>
                <c:pt idx="1347">
                  <c:v>1.0583011160714699</c:v>
                </c:pt>
                <c:pt idx="1348">
                  <c:v>1.04478666634699</c:v>
                </c:pt>
                <c:pt idx="1349">
                  <c:v>1.0796886688649401</c:v>
                </c:pt>
                <c:pt idx="1350">
                  <c:v>1.1071206396530999</c:v>
                </c:pt>
                <c:pt idx="1351">
                  <c:v>1.11307185096026</c:v>
                </c:pt>
                <c:pt idx="1352">
                  <c:v>1.12093279581218</c:v>
                </c:pt>
                <c:pt idx="1353">
                  <c:v>1.13549187435087</c:v>
                </c:pt>
                <c:pt idx="1354">
                  <c:v>1.1425137952823701</c:v>
                </c:pt>
                <c:pt idx="1355">
                  <c:v>1.15533801817681</c:v>
                </c:pt>
                <c:pt idx="1356">
                  <c:v>1.1328803490261099</c:v>
                </c:pt>
                <c:pt idx="1357">
                  <c:v>1.11788376431542</c:v>
                </c:pt>
                <c:pt idx="1358">
                  <c:v>1.1267212737262</c:v>
                </c:pt>
                <c:pt idx="1359">
                  <c:v>1.1270207968539701</c:v>
                </c:pt>
                <c:pt idx="1360">
                  <c:v>1.1296422165590401</c:v>
                </c:pt>
                <c:pt idx="1361">
                  <c:v>1.13006876825354</c:v>
                </c:pt>
                <c:pt idx="1362">
                  <c:v>1.1254321735541499</c:v>
                </c:pt>
                <c:pt idx="1363">
                  <c:v>1.1351651322898999</c:v>
                </c:pt>
                <c:pt idx="1364">
                  <c:v>1.1350553469189499</c:v>
                </c:pt>
                <c:pt idx="1365">
                  <c:v>1.12656233803456</c:v>
                </c:pt>
                <c:pt idx="1366">
                  <c:v>1.1341703243902099</c:v>
                </c:pt>
                <c:pt idx="1367">
                  <c:v>1.1384185342370801</c:v>
                </c:pt>
                <c:pt idx="1368">
                  <c:v>1.1341469402889499</c:v>
                </c:pt>
                <c:pt idx="1369">
                  <c:v>1.15627593357465</c:v>
                </c:pt>
                <c:pt idx="1370">
                  <c:v>1.1702225172238701</c:v>
                </c:pt>
                <c:pt idx="1371">
                  <c:v>1.1672834404149901</c:v>
                </c:pt>
                <c:pt idx="1372">
                  <c:v>1.1734474602342899</c:v>
                </c:pt>
                <c:pt idx="1373">
                  <c:v>1.1526524573169801</c:v>
                </c:pt>
                <c:pt idx="1374">
                  <c:v>1.1479429482622101</c:v>
                </c:pt>
                <c:pt idx="1375">
                  <c:v>1.1531993386372901</c:v>
                </c:pt>
                <c:pt idx="1376">
                  <c:v>1.1534333449626299</c:v>
                </c:pt>
                <c:pt idx="1377">
                  <c:v>1.13529731913829</c:v>
                </c:pt>
                <c:pt idx="1378">
                  <c:v>1.14459873287978</c:v>
                </c:pt>
                <c:pt idx="1379">
                  <c:v>1.1551084905620099</c:v>
                </c:pt>
                <c:pt idx="1380">
                  <c:v>1.1724728175566601</c:v>
                </c:pt>
                <c:pt idx="1381">
                  <c:v>1.14791394700633</c:v>
                </c:pt>
                <c:pt idx="1382">
                  <c:v>1.1560298514607199</c:v>
                </c:pt>
                <c:pt idx="1383">
                  <c:v>1.1271409755334201</c:v>
                </c:pt>
                <c:pt idx="1384">
                  <c:v>1.13085999954161</c:v>
                </c:pt>
                <c:pt idx="1385">
                  <c:v>1.12444185725678</c:v>
                </c:pt>
                <c:pt idx="1386">
                  <c:v>1.1115646504705401</c:v>
                </c:pt>
                <c:pt idx="1387">
                  <c:v>1.1018417150547699</c:v>
                </c:pt>
                <c:pt idx="1388">
                  <c:v>1.1198634138721</c:v>
                </c:pt>
                <c:pt idx="1389">
                  <c:v>1.0910498782545901</c:v>
                </c:pt>
                <c:pt idx="1390">
                  <c:v>1.09856142458607</c:v>
                </c:pt>
                <c:pt idx="1391">
                  <c:v>1.0938737802669201</c:v>
                </c:pt>
                <c:pt idx="1392">
                  <c:v>1.0849337824185701</c:v>
                </c:pt>
                <c:pt idx="1393">
                  <c:v>1.0855324854611901</c:v>
                </c:pt>
                <c:pt idx="1394">
                  <c:v>1.0868001299529499</c:v>
                </c:pt>
                <c:pt idx="1395">
                  <c:v>1.0834894625656899</c:v>
                </c:pt>
                <c:pt idx="1396">
                  <c:v>1.0919746729288</c:v>
                </c:pt>
                <c:pt idx="1397">
                  <c:v>1.09740939465479</c:v>
                </c:pt>
                <c:pt idx="1398">
                  <c:v>1.1031062312283799</c:v>
                </c:pt>
                <c:pt idx="1399">
                  <c:v>1.12873515986043</c:v>
                </c:pt>
                <c:pt idx="1400">
                  <c:v>1.12838852119276</c:v>
                </c:pt>
                <c:pt idx="1401">
                  <c:v>1.1339643960383301</c:v>
                </c:pt>
                <c:pt idx="1402">
                  <c:v>1.14648637826628</c:v>
                </c:pt>
                <c:pt idx="1403">
                  <c:v>1.1726721963761999</c:v>
                </c:pt>
                <c:pt idx="1404">
                  <c:v>1.17961266066514</c:v>
                </c:pt>
                <c:pt idx="1405">
                  <c:v>1.17745558233239</c:v>
                </c:pt>
                <c:pt idx="1406">
                  <c:v>1.15336361706216</c:v>
                </c:pt>
                <c:pt idx="1407">
                  <c:v>1.14877704557492</c:v>
                </c:pt>
                <c:pt idx="1408">
                  <c:v>1.15490289603679</c:v>
                </c:pt>
                <c:pt idx="1409">
                  <c:v>1.1493491615090199</c:v>
                </c:pt>
                <c:pt idx="1410">
                  <c:v>1.1152761010591301</c:v>
                </c:pt>
                <c:pt idx="1411">
                  <c:v>1.10084427391083</c:v>
                </c:pt>
                <c:pt idx="1412">
                  <c:v>1.1068197422617601</c:v>
                </c:pt>
                <c:pt idx="1413">
                  <c:v>1.1162518785772599</c:v>
                </c:pt>
                <c:pt idx="1414">
                  <c:v>1.12245870154424</c:v>
                </c:pt>
                <c:pt idx="1415">
                  <c:v>1.1165408896671101</c:v>
                </c:pt>
                <c:pt idx="1416">
                  <c:v>1.1180005682574301</c:v>
                </c:pt>
                <c:pt idx="1417">
                  <c:v>1.14050271016029</c:v>
                </c:pt>
                <c:pt idx="1418">
                  <c:v>1.1448556659571001</c:v>
                </c:pt>
                <c:pt idx="1419">
                  <c:v>1.13575256569251</c:v>
                </c:pt>
                <c:pt idx="1420">
                  <c:v>1.14151890246569</c:v>
                </c:pt>
                <c:pt idx="1421">
                  <c:v>1.1421929802069799</c:v>
                </c:pt>
                <c:pt idx="1422">
                  <c:v>1.1381961859227201</c:v>
                </c:pt>
                <c:pt idx="1423">
                  <c:v>1.1314074982812601</c:v>
                </c:pt>
                <c:pt idx="1424">
                  <c:v>1.1262455633416599</c:v>
                </c:pt>
                <c:pt idx="1425">
                  <c:v>1.1062635953370099</c:v>
                </c:pt>
                <c:pt idx="1426">
                  <c:v>1.10778675803676</c:v>
                </c:pt>
                <c:pt idx="1427">
                  <c:v>1.10718462607941</c:v>
                </c:pt>
                <c:pt idx="1428">
                  <c:v>1.0991117316950001</c:v>
                </c:pt>
                <c:pt idx="1429">
                  <c:v>1.09301613275736</c:v>
                </c:pt>
                <c:pt idx="1430">
                  <c:v>1.0870854699213801</c:v>
                </c:pt>
                <c:pt idx="1431">
                  <c:v>1.07795645683218</c:v>
                </c:pt>
                <c:pt idx="1432">
                  <c:v>1.10255842373631</c:v>
                </c:pt>
                <c:pt idx="1433">
                  <c:v>1.0892457897340599</c:v>
                </c:pt>
                <c:pt idx="1434">
                  <c:v>1.08530381144299</c:v>
                </c:pt>
                <c:pt idx="1435">
                  <c:v>1.08999295550143</c:v>
                </c:pt>
                <c:pt idx="1436">
                  <c:v>1.0972844856289601</c:v>
                </c:pt>
                <c:pt idx="1437">
                  <c:v>1.0970319219608999</c:v>
                </c:pt>
                <c:pt idx="1438">
                  <c:v>1.0958733637512601</c:v>
                </c:pt>
                <c:pt idx="1439">
                  <c:v>1.07309462631838</c:v>
                </c:pt>
                <c:pt idx="1440">
                  <c:v>1.08510503505756</c:v>
                </c:pt>
                <c:pt idx="1441">
                  <c:v>1.0813050615941799</c:v>
                </c:pt>
                <c:pt idx="1442">
                  <c:v>1.0902475823472499</c:v>
                </c:pt>
                <c:pt idx="1443">
                  <c:v>1.09291550937733</c:v>
                </c:pt>
                <c:pt idx="1444">
                  <c:v>1.1107484249645101</c:v>
                </c:pt>
                <c:pt idx="1445">
                  <c:v>1.12359647997144</c:v>
                </c:pt>
                <c:pt idx="1446">
                  <c:v>1.1418662631040699</c:v>
                </c:pt>
                <c:pt idx="1447">
                  <c:v>1.14908868823743</c:v>
                </c:pt>
                <c:pt idx="1448">
                  <c:v>1.16944479742161</c:v>
                </c:pt>
                <c:pt idx="1449">
                  <c:v>1.1651031784980199</c:v>
                </c:pt>
                <c:pt idx="1450">
                  <c:v>1.1524590505794301</c:v>
                </c:pt>
                <c:pt idx="1451">
                  <c:v>1.1310386447605401</c:v>
                </c:pt>
                <c:pt idx="1452">
                  <c:v>1.1107381426732501</c:v>
                </c:pt>
                <c:pt idx="1453">
                  <c:v>1.11289392056904</c:v>
                </c:pt>
                <c:pt idx="1454">
                  <c:v>1.1217420806941001</c:v>
                </c:pt>
                <c:pt idx="1455">
                  <c:v>1.1041773058658999</c:v>
                </c:pt>
                <c:pt idx="1456">
                  <c:v>1.0820248976610001</c:v>
                </c:pt>
                <c:pt idx="1457">
                  <c:v>1.08321637783685</c:v>
                </c:pt>
                <c:pt idx="1458">
                  <c:v>1.0799565798548501</c:v>
                </c:pt>
                <c:pt idx="1459">
                  <c:v>1.0779691560120499</c:v>
                </c:pt>
                <c:pt idx="1460">
                  <c:v>1.05952561345048</c:v>
                </c:pt>
                <c:pt idx="1461">
                  <c:v>1.03121307348561</c:v>
                </c:pt>
                <c:pt idx="1462">
                  <c:v>1.01500893562224</c:v>
                </c:pt>
                <c:pt idx="1463">
                  <c:v>1.01198255520713</c:v>
                </c:pt>
                <c:pt idx="1464">
                  <c:v>1.00661502687786</c:v>
                </c:pt>
                <c:pt idx="1465">
                  <c:v>1.0152996318937699</c:v>
                </c:pt>
                <c:pt idx="1466">
                  <c:v>1.0203008484345399</c:v>
                </c:pt>
                <c:pt idx="1467">
                  <c:v>1.0263971862072501</c:v>
                </c:pt>
                <c:pt idx="1468">
                  <c:v>1.03124853482449</c:v>
                </c:pt>
                <c:pt idx="1469">
                  <c:v>1.04231141660503</c:v>
                </c:pt>
                <c:pt idx="1470">
                  <c:v>1.0670144613602399</c:v>
                </c:pt>
                <c:pt idx="1471">
                  <c:v>1.0911207756721299</c:v>
                </c:pt>
                <c:pt idx="1472">
                  <c:v>1.1046620098937501</c:v>
                </c:pt>
                <c:pt idx="1473">
                  <c:v>1.1137953635523401</c:v>
                </c:pt>
                <c:pt idx="1474">
                  <c:v>1.1057158549132999</c:v>
                </c:pt>
                <c:pt idx="1475">
                  <c:v>1.1044933614958901</c:v>
                </c:pt>
                <c:pt idx="1476">
                  <c:v>1.0954104635519799</c:v>
                </c:pt>
                <c:pt idx="1477">
                  <c:v>1.0884651251566</c:v>
                </c:pt>
                <c:pt idx="1478">
                  <c:v>1.0747097010656499</c:v>
                </c:pt>
                <c:pt idx="1479">
                  <c:v>1.0609472069689401</c:v>
                </c:pt>
                <c:pt idx="1480">
                  <c:v>1.0544985574207899</c:v>
                </c:pt>
                <c:pt idx="1481">
                  <c:v>1.0743835877066199</c:v>
                </c:pt>
                <c:pt idx="1482">
                  <c:v>1.08065525396645</c:v>
                </c:pt>
                <c:pt idx="1483">
                  <c:v>1.09794588016543</c:v>
                </c:pt>
                <c:pt idx="1484">
                  <c:v>1.1075126517745799</c:v>
                </c:pt>
                <c:pt idx="1485">
                  <c:v>1.07119378119508</c:v>
                </c:pt>
                <c:pt idx="1486">
                  <c:v>1.0553771351115999</c:v>
                </c:pt>
                <c:pt idx="1487">
                  <c:v>1.05439046382018</c:v>
                </c:pt>
                <c:pt idx="1488">
                  <c:v>1.04543713585172</c:v>
                </c:pt>
                <c:pt idx="1489">
                  <c:v>1.0407379395773799</c:v>
                </c:pt>
                <c:pt idx="1490">
                  <c:v>1.03001905007155</c:v>
                </c:pt>
                <c:pt idx="1491">
                  <c:v>1.02062458158569</c:v>
                </c:pt>
                <c:pt idx="1492">
                  <c:v>1.05458768015039</c:v>
                </c:pt>
                <c:pt idx="1493">
                  <c:v>1.06653106731437</c:v>
                </c:pt>
                <c:pt idx="1494">
                  <c:v>1.0609695413445399</c:v>
                </c:pt>
                <c:pt idx="1495">
                  <c:v>1.0443194663795099</c:v>
                </c:pt>
                <c:pt idx="1496">
                  <c:v>1.05066577549267</c:v>
                </c:pt>
                <c:pt idx="1497">
                  <c:v>1.04633051959736</c:v>
                </c:pt>
                <c:pt idx="1498">
                  <c:v>1.0513389335355701</c:v>
                </c:pt>
                <c:pt idx="1499">
                  <c:v>1.0531237244551701</c:v>
                </c:pt>
                <c:pt idx="1500">
                  <c:v>1.0528630166728801</c:v>
                </c:pt>
                <c:pt idx="1501">
                  <c:v>1.0602488877001499</c:v>
                </c:pt>
                <c:pt idx="1502">
                  <c:v>1.08117527341636</c:v>
                </c:pt>
                <c:pt idx="1503">
                  <c:v>1.0878788933713499</c:v>
                </c:pt>
                <c:pt idx="1504">
                  <c:v>1.10135485807186</c:v>
                </c:pt>
                <c:pt idx="1505">
                  <c:v>1.09437837046316</c:v>
                </c:pt>
                <c:pt idx="1506">
                  <c:v>1.0936468667464201</c:v>
                </c:pt>
                <c:pt idx="1507">
                  <c:v>1.1016053193459101</c:v>
                </c:pt>
                <c:pt idx="1508">
                  <c:v>1.10262097217971</c:v>
                </c:pt>
                <c:pt idx="1509">
                  <c:v>1.09429695915589</c:v>
                </c:pt>
                <c:pt idx="1510">
                  <c:v>1.08167985965494</c:v>
                </c:pt>
                <c:pt idx="1511">
                  <c:v>1.0686834474042599</c:v>
                </c:pt>
                <c:pt idx="1512">
                  <c:v>1.0617459729988601</c:v>
                </c:pt>
                <c:pt idx="1513">
                  <c:v>1.0538596782074701</c:v>
                </c:pt>
                <c:pt idx="1514">
                  <c:v>1.0418144098481801</c:v>
                </c:pt>
                <c:pt idx="1515">
                  <c:v>1.0303447131488199</c:v>
                </c:pt>
                <c:pt idx="1516">
                  <c:v>1.0309714536083201</c:v>
                </c:pt>
                <c:pt idx="1517">
                  <c:v>1.0280157132494501</c:v>
                </c:pt>
                <c:pt idx="1518">
                  <c:v>1.02858040165826</c:v>
                </c:pt>
                <c:pt idx="1519">
                  <c:v>1.03408302688098</c:v>
                </c:pt>
                <c:pt idx="1520">
                  <c:v>1.0344735445231901</c:v>
                </c:pt>
                <c:pt idx="1521">
                  <c:v>1.03545002281041</c:v>
                </c:pt>
                <c:pt idx="1522">
                  <c:v>1.02835904754632</c:v>
                </c:pt>
                <c:pt idx="1523">
                  <c:v>1.01091209117749</c:v>
                </c:pt>
                <c:pt idx="1524">
                  <c:v>0.99442083069642795</c:v>
                </c:pt>
                <c:pt idx="1525">
                  <c:v>0.96796453234617696</c:v>
                </c:pt>
                <c:pt idx="1526">
                  <c:v>0.92975772400245305</c:v>
                </c:pt>
                <c:pt idx="1527">
                  <c:v>0.89016065131993705</c:v>
                </c:pt>
                <c:pt idx="1528">
                  <c:v>0.844777485241065</c:v>
                </c:pt>
                <c:pt idx="1529">
                  <c:v>0.81612328946106105</c:v>
                </c:pt>
                <c:pt idx="1530">
                  <c:v>0.76406262800982605</c:v>
                </c:pt>
                <c:pt idx="1531">
                  <c:v>0.70871218467436103</c:v>
                </c:pt>
                <c:pt idx="1532">
                  <c:v>0.66444621534149295</c:v>
                </c:pt>
                <c:pt idx="1533">
                  <c:v>0.62608151635240905</c:v>
                </c:pt>
                <c:pt idx="1534">
                  <c:v>0.58956872680792005</c:v>
                </c:pt>
                <c:pt idx="1535">
                  <c:v>0.56032859473254004</c:v>
                </c:pt>
                <c:pt idx="1536">
                  <c:v>0.52740366692560803</c:v>
                </c:pt>
                <c:pt idx="1537">
                  <c:v>0.51725702850253696</c:v>
                </c:pt>
                <c:pt idx="1538">
                  <c:v>0.51478144003956305</c:v>
                </c:pt>
                <c:pt idx="1539">
                  <c:v>0.51373447578966502</c:v>
                </c:pt>
                <c:pt idx="1540">
                  <c:v>0.51876502098466803</c:v>
                </c:pt>
                <c:pt idx="1541">
                  <c:v>0.53052831981888404</c:v>
                </c:pt>
                <c:pt idx="1542">
                  <c:v>0.54011620474989297</c:v>
                </c:pt>
                <c:pt idx="1543">
                  <c:v>0.54856150456777497</c:v>
                </c:pt>
                <c:pt idx="1544">
                  <c:v>0.55722303977767096</c:v>
                </c:pt>
                <c:pt idx="1545">
                  <c:v>0.558691219369023</c:v>
                </c:pt>
                <c:pt idx="1546">
                  <c:v>0.55633253985492903</c:v>
                </c:pt>
                <c:pt idx="1547">
                  <c:v>0.55067445300388196</c:v>
                </c:pt>
                <c:pt idx="1548">
                  <c:v>0.539857513317339</c:v>
                </c:pt>
                <c:pt idx="1549">
                  <c:v>0.52894353805898398</c:v>
                </c:pt>
                <c:pt idx="1550">
                  <c:v>0.51602425185438605</c:v>
                </c:pt>
                <c:pt idx="1551">
                  <c:v>0.51200433725685401</c:v>
                </c:pt>
                <c:pt idx="1552">
                  <c:v>0.51121070939784097</c:v>
                </c:pt>
                <c:pt idx="1553">
                  <c:v>0.51429324455190895</c:v>
                </c:pt>
                <c:pt idx="1554">
                  <c:v>0.50606217922583896</c:v>
                </c:pt>
                <c:pt idx="1555">
                  <c:v>0.50007524730379505</c:v>
                </c:pt>
                <c:pt idx="1556">
                  <c:v>0.50901722261677296</c:v>
                </c:pt>
                <c:pt idx="1557">
                  <c:v>0.50488414986130203</c:v>
                </c:pt>
                <c:pt idx="1558">
                  <c:v>0.49478121267032799</c:v>
                </c:pt>
                <c:pt idx="1559">
                  <c:v>0.49260885346730698</c:v>
                </c:pt>
                <c:pt idx="1560">
                  <c:v>0.49424348422730702</c:v>
                </c:pt>
                <c:pt idx="1561">
                  <c:v>0.50274999779160601</c:v>
                </c:pt>
                <c:pt idx="1562">
                  <c:v>0.50747921888605396</c:v>
                </c:pt>
                <c:pt idx="1563">
                  <c:v>0.49916730882918098</c:v>
                </c:pt>
                <c:pt idx="1564">
                  <c:v>0.50180911123143501</c:v>
                </c:pt>
                <c:pt idx="1565">
                  <c:v>0.50882317975528502</c:v>
                </c:pt>
                <c:pt idx="1566">
                  <c:v>0.50579762552365803</c:v>
                </c:pt>
                <c:pt idx="1567">
                  <c:v>0.49638916896141699</c:v>
                </c:pt>
                <c:pt idx="1568">
                  <c:v>0.49267041125083799</c:v>
                </c:pt>
                <c:pt idx="1569">
                  <c:v>0.48863893361698002</c:v>
                </c:pt>
                <c:pt idx="1570">
                  <c:v>0.48785495404630402</c:v>
                </c:pt>
                <c:pt idx="1571">
                  <c:v>0.49721787840131199</c:v>
                </c:pt>
                <c:pt idx="1572">
                  <c:v>0.49361288603077003</c:v>
                </c:pt>
                <c:pt idx="1573">
                  <c:v>0.49297357475944598</c:v>
                </c:pt>
                <c:pt idx="1574">
                  <c:v>0.48635076587123</c:v>
                </c:pt>
                <c:pt idx="1575">
                  <c:v>0.492974106540988</c:v>
                </c:pt>
                <c:pt idx="1576">
                  <c:v>0.49592036526786298</c:v>
                </c:pt>
                <c:pt idx="1577">
                  <c:v>0.49820775719008098</c:v>
                </c:pt>
                <c:pt idx="1578">
                  <c:v>0.49448571200619301</c:v>
                </c:pt>
                <c:pt idx="1579">
                  <c:v>0.50275498670774099</c:v>
                </c:pt>
                <c:pt idx="1580">
                  <c:v>0.50633503459711504</c:v>
                </c:pt>
                <c:pt idx="1581">
                  <c:v>0.51127537433199799</c:v>
                </c:pt>
                <c:pt idx="1582">
                  <c:v>0.49512078263603498</c:v>
                </c:pt>
                <c:pt idx="1583">
                  <c:v>0.49642902059473498</c:v>
                </c:pt>
                <c:pt idx="1584">
                  <c:v>0.50222721056841602</c:v>
                </c:pt>
                <c:pt idx="1585">
                  <c:v>0.523060940350625</c:v>
                </c:pt>
                <c:pt idx="1586">
                  <c:v>0.51864383878749298</c:v>
                </c:pt>
                <c:pt idx="1587">
                  <c:v>0.53042602598910205</c:v>
                </c:pt>
                <c:pt idx="1588">
                  <c:v>0.55224393388377402</c:v>
                </c:pt>
                <c:pt idx="1589">
                  <c:v>0.57707950839075295</c:v>
                </c:pt>
                <c:pt idx="1590">
                  <c:v>0.596941376797259</c:v>
                </c:pt>
                <c:pt idx="1591">
                  <c:v>0.60544297016646298</c:v>
                </c:pt>
                <c:pt idx="1592">
                  <c:v>0.58698613348713002</c:v>
                </c:pt>
                <c:pt idx="1593">
                  <c:v>0.59990836463524899</c:v>
                </c:pt>
                <c:pt idx="1594">
                  <c:v>0.61300896453522202</c:v>
                </c:pt>
                <c:pt idx="1595">
                  <c:v>0.62254459416852503</c:v>
                </c:pt>
                <c:pt idx="1596">
                  <c:v>0.62844486843039704</c:v>
                </c:pt>
                <c:pt idx="1597">
                  <c:v>0.63061990177844995</c:v>
                </c:pt>
                <c:pt idx="1598">
                  <c:v>0.635233550422029</c:v>
                </c:pt>
                <c:pt idx="1599">
                  <c:v>0.65255829050421599</c:v>
                </c:pt>
                <c:pt idx="1600">
                  <c:v>0.66676045821484498</c:v>
                </c:pt>
                <c:pt idx="1601">
                  <c:v>0.66522104659921799</c:v>
                </c:pt>
                <c:pt idx="1602">
                  <c:v>0.66636455189578003</c:v>
                </c:pt>
                <c:pt idx="1603">
                  <c:v>0.66351549340448601</c:v>
                </c:pt>
                <c:pt idx="1604">
                  <c:v>0.64459058321659901</c:v>
                </c:pt>
                <c:pt idx="1605">
                  <c:v>0.65275543937458103</c:v>
                </c:pt>
                <c:pt idx="1606">
                  <c:v>0.67438692806005196</c:v>
                </c:pt>
                <c:pt idx="1607">
                  <c:v>0.68178489511287599</c:v>
                </c:pt>
                <c:pt idx="1608">
                  <c:v>0.68975770013221005</c:v>
                </c:pt>
                <c:pt idx="1609">
                  <c:v>0.70715334055802903</c:v>
                </c:pt>
                <c:pt idx="1610">
                  <c:v>0.73057711428019201</c:v>
                </c:pt>
                <c:pt idx="1611">
                  <c:v>0.77506317957290405</c:v>
                </c:pt>
                <c:pt idx="1612">
                  <c:v>0.79925846317203397</c:v>
                </c:pt>
                <c:pt idx="1613">
                  <c:v>0.81443010382770498</c:v>
                </c:pt>
                <c:pt idx="1614">
                  <c:v>0.83038699585806897</c:v>
                </c:pt>
                <c:pt idx="1615">
                  <c:v>0.85433386602324901</c:v>
                </c:pt>
                <c:pt idx="1616">
                  <c:v>0.86257067098139795</c:v>
                </c:pt>
                <c:pt idx="1617">
                  <c:v>0.87237047529393796</c:v>
                </c:pt>
                <c:pt idx="1618">
                  <c:v>0.886430679749172</c:v>
                </c:pt>
                <c:pt idx="1619">
                  <c:v>0.902062226610861</c:v>
                </c:pt>
                <c:pt idx="1620">
                  <c:v>0.90146160793103902</c:v>
                </c:pt>
                <c:pt idx="1621">
                  <c:v>0.90212236321863504</c:v>
                </c:pt>
                <c:pt idx="1622">
                  <c:v>0.90153061479538099</c:v>
                </c:pt>
                <c:pt idx="1623">
                  <c:v>0.90610036254111603</c:v>
                </c:pt>
                <c:pt idx="1624">
                  <c:v>0.90499394922208898</c:v>
                </c:pt>
                <c:pt idx="1625">
                  <c:v>0.90726602387453004</c:v>
                </c:pt>
                <c:pt idx="1626">
                  <c:v>0.90219178770762898</c:v>
                </c:pt>
                <c:pt idx="1627">
                  <c:v>0.91086327502306796</c:v>
                </c:pt>
                <c:pt idx="1628">
                  <c:v>0.91653373008804795</c:v>
                </c:pt>
                <c:pt idx="1629">
                  <c:v>0.932826207565433</c:v>
                </c:pt>
                <c:pt idx="1630">
                  <c:v>0.94128625814024802</c:v>
                </c:pt>
                <c:pt idx="1631">
                  <c:v>0.95474104442281005</c:v>
                </c:pt>
                <c:pt idx="1632">
                  <c:v>0.95905006601069198</c:v>
                </c:pt>
                <c:pt idx="1633">
                  <c:v>0.96217781576359696</c:v>
                </c:pt>
                <c:pt idx="1634">
                  <c:v>0.94783845671431199</c:v>
                </c:pt>
                <c:pt idx="1635">
                  <c:v>0.96619884223129804</c:v>
                </c:pt>
                <c:pt idx="1636">
                  <c:v>0.95266172781214198</c:v>
                </c:pt>
                <c:pt idx="1637">
                  <c:v>0.95246390830332495</c:v>
                </c:pt>
                <c:pt idx="1638">
                  <c:v>0.94177906410717005</c:v>
                </c:pt>
                <c:pt idx="1639">
                  <c:v>0.93326357375805402</c:v>
                </c:pt>
                <c:pt idx="1640">
                  <c:v>0.92316279758933795</c:v>
                </c:pt>
                <c:pt idx="1641">
                  <c:v>0.92091387688886195</c:v>
                </c:pt>
                <c:pt idx="1642">
                  <c:v>0.89293680797795305</c:v>
                </c:pt>
                <c:pt idx="1643">
                  <c:v>0.88265181320854902</c:v>
                </c:pt>
                <c:pt idx="1644">
                  <c:v>0.85444810113743597</c:v>
                </c:pt>
                <c:pt idx="1645">
                  <c:v>0.86443638606040096</c:v>
                </c:pt>
                <c:pt idx="1646">
                  <c:v>0.84088838545281697</c:v>
                </c:pt>
                <c:pt idx="1647">
                  <c:v>0.82664208474072598</c:v>
                </c:pt>
                <c:pt idx="1648">
                  <c:v>0.81432368062360505</c:v>
                </c:pt>
                <c:pt idx="1649">
                  <c:v>0.81417233248949195</c:v>
                </c:pt>
                <c:pt idx="1650">
                  <c:v>0.81784825806630002</c:v>
                </c:pt>
                <c:pt idx="1651">
                  <c:v>0.83029548191888203</c:v>
                </c:pt>
                <c:pt idx="1652">
                  <c:v>0.82462872942138599</c:v>
                </c:pt>
                <c:pt idx="1653">
                  <c:v>0.84451503078379397</c:v>
                </c:pt>
                <c:pt idx="1654">
                  <c:v>0.85513318932039595</c:v>
                </c:pt>
                <c:pt idx="1655">
                  <c:v>0.86457243507783499</c:v>
                </c:pt>
                <c:pt idx="1656">
                  <c:v>0.86714349188491802</c:v>
                </c:pt>
                <c:pt idx="1657">
                  <c:v>0.88375873576977704</c:v>
                </c:pt>
                <c:pt idx="1658">
                  <c:v>0.88036930644561695</c:v>
                </c:pt>
                <c:pt idx="1659">
                  <c:v>0.878790697675643</c:v>
                </c:pt>
                <c:pt idx="1660">
                  <c:v>0.87327701914091005</c:v>
                </c:pt>
                <c:pt idx="1661">
                  <c:v>0.87476699623388399</c:v>
                </c:pt>
                <c:pt idx="1662">
                  <c:v>0.87198906751308003</c:v>
                </c:pt>
                <c:pt idx="1663">
                  <c:v>0.87647966431838698</c:v>
                </c:pt>
                <c:pt idx="1664">
                  <c:v>0.85571235401400103</c:v>
                </c:pt>
                <c:pt idx="1665">
                  <c:v>0.87256545678480002</c:v>
                </c:pt>
                <c:pt idx="1666">
                  <c:v>0.85423157143741102</c:v>
                </c:pt>
                <c:pt idx="1667">
                  <c:v>0.84272313527815901</c:v>
                </c:pt>
                <c:pt idx="1668">
                  <c:v>0.838344957809118</c:v>
                </c:pt>
                <c:pt idx="1669">
                  <c:v>0.84164509275253097</c:v>
                </c:pt>
                <c:pt idx="1670">
                  <c:v>0.842500215589573</c:v>
                </c:pt>
                <c:pt idx="1671">
                  <c:v>0.86123214450851704</c:v>
                </c:pt>
                <c:pt idx="1672">
                  <c:v>0.87358434633154503</c:v>
                </c:pt>
                <c:pt idx="1673">
                  <c:v>0.91159710060683996</c:v>
                </c:pt>
                <c:pt idx="1674">
                  <c:v>0.94097940802730495</c:v>
                </c:pt>
                <c:pt idx="1675">
                  <c:v>0.95788338048440202</c:v>
                </c:pt>
                <c:pt idx="1676">
                  <c:v>0.97878372696397997</c:v>
                </c:pt>
                <c:pt idx="1677">
                  <c:v>1.00166037112784</c:v>
                </c:pt>
                <c:pt idx="1678">
                  <c:v>1.0102445169375101</c:v>
                </c:pt>
                <c:pt idx="1679">
                  <c:v>0.99974021037377103</c:v>
                </c:pt>
                <c:pt idx="1680">
                  <c:v>0.99629262863421397</c:v>
                </c:pt>
                <c:pt idx="1681">
                  <c:v>0.99265620459689097</c:v>
                </c:pt>
                <c:pt idx="1682">
                  <c:v>0.98968631041976796</c:v>
                </c:pt>
                <c:pt idx="1683">
                  <c:v>0.99480311018919398</c:v>
                </c:pt>
                <c:pt idx="1684">
                  <c:v>0.990901136168307</c:v>
                </c:pt>
                <c:pt idx="1685">
                  <c:v>0.99011686479759398</c:v>
                </c:pt>
                <c:pt idx="1686">
                  <c:v>0.99413509069476702</c:v>
                </c:pt>
                <c:pt idx="1687">
                  <c:v>0.99277723151702801</c:v>
                </c:pt>
                <c:pt idx="1688">
                  <c:v>0.99289071885069402</c:v>
                </c:pt>
                <c:pt idx="1689">
                  <c:v>0.99546221235879195</c:v>
                </c:pt>
                <c:pt idx="1690">
                  <c:v>0.98786111359542494</c:v>
                </c:pt>
                <c:pt idx="1691">
                  <c:v>0.97974951350363104</c:v>
                </c:pt>
                <c:pt idx="1692">
                  <c:v>0.970481369049215</c:v>
                </c:pt>
                <c:pt idx="1693">
                  <c:v>0.96377350409789198</c:v>
                </c:pt>
                <c:pt idx="1694">
                  <c:v>0.95623990197075603</c:v>
                </c:pt>
                <c:pt idx="1695">
                  <c:v>0.950051442157132</c:v>
                </c:pt>
                <c:pt idx="1696">
                  <c:v>0.94229745062678505</c:v>
                </c:pt>
                <c:pt idx="1697">
                  <c:v>0.93957804778544796</c:v>
                </c:pt>
                <c:pt idx="1698">
                  <c:v>0.93721903653717098</c:v>
                </c:pt>
                <c:pt idx="1699">
                  <c:v>0.93834316147493402</c:v>
                </c:pt>
                <c:pt idx="1700">
                  <c:v>0.94086142937317696</c:v>
                </c:pt>
                <c:pt idx="1701">
                  <c:v>0.95359027295187804</c:v>
                </c:pt>
                <c:pt idx="1702">
                  <c:v>0.96635343865311296</c:v>
                </c:pt>
                <c:pt idx="1703">
                  <c:v>0.987287124443602</c:v>
                </c:pt>
                <c:pt idx="1704">
                  <c:v>0.99928135287507902</c:v>
                </c:pt>
                <c:pt idx="1705">
                  <c:v>0.99960616562968796</c:v>
                </c:pt>
                <c:pt idx="1706">
                  <c:v>0.99723375278973303</c:v>
                </c:pt>
                <c:pt idx="1707">
                  <c:v>1.0054522190330599</c:v>
                </c:pt>
                <c:pt idx="1708">
                  <c:v>0.99146332933608305</c:v>
                </c:pt>
                <c:pt idx="1709">
                  <c:v>0.99388476010902904</c:v>
                </c:pt>
                <c:pt idx="1710">
                  <c:v>0.99423221578410603</c:v>
                </c:pt>
                <c:pt idx="1711">
                  <c:v>0.99776155798909005</c:v>
                </c:pt>
                <c:pt idx="1712">
                  <c:v>0.99858858695987096</c:v>
                </c:pt>
                <c:pt idx="1713">
                  <c:v>1.00417277834291</c:v>
                </c:pt>
                <c:pt idx="1714">
                  <c:v>0.99104631161746104</c:v>
                </c:pt>
                <c:pt idx="1715">
                  <c:v>0.99040122064241098</c:v>
                </c:pt>
                <c:pt idx="1716">
                  <c:v>0.98511696942712301</c:v>
                </c:pt>
                <c:pt idx="1717">
                  <c:v>0.92818857662558896</c:v>
                </c:pt>
                <c:pt idx="1718">
                  <c:v>0.87293314049058501</c:v>
                </c:pt>
                <c:pt idx="1719">
                  <c:v>0.82872952795115196</c:v>
                </c:pt>
                <c:pt idx="1720">
                  <c:v>0.79823752720688801</c:v>
                </c:pt>
                <c:pt idx="1721">
                  <c:v>0.76306697808876101</c:v>
                </c:pt>
                <c:pt idx="1722">
                  <c:v>0.73250797910209298</c:v>
                </c:pt>
                <c:pt idx="1723">
                  <c:v>0.68476882447234</c:v>
                </c:pt>
                <c:pt idx="1724">
                  <c:v>0.68178080341090797</c:v>
                </c:pt>
                <c:pt idx="1725">
                  <c:v>0.67693397605343997</c:v>
                </c:pt>
                <c:pt idx="1726">
                  <c:v>0.68499534781897897</c:v>
                </c:pt>
                <c:pt idx="1727">
                  <c:v>0.66904490602195099</c:v>
                </c:pt>
                <c:pt idx="1728">
                  <c:v>0.67018497637263297</c:v>
                </c:pt>
                <c:pt idx="1729">
                  <c:v>0.66051902617403802</c:v>
                </c:pt>
                <c:pt idx="1730">
                  <c:v>0.65891235061680997</c:v>
                </c:pt>
                <c:pt idx="1731">
                  <c:v>0.65696321772601896</c:v>
                </c:pt>
                <c:pt idx="1732">
                  <c:v>0.65327213395566397</c:v>
                </c:pt>
                <c:pt idx="1733">
                  <c:v>0.641047302782212</c:v>
                </c:pt>
                <c:pt idx="1734">
                  <c:v>0.63064917005212595</c:v>
                </c:pt>
                <c:pt idx="1735">
                  <c:v>0.61112975940577396</c:v>
                </c:pt>
                <c:pt idx="1736">
                  <c:v>0.60440461313538696</c:v>
                </c:pt>
                <c:pt idx="1737">
                  <c:v>0.60358369168812998</c:v>
                </c:pt>
                <c:pt idx="1738">
                  <c:v>0.60540052552398804</c:v>
                </c:pt>
                <c:pt idx="1739">
                  <c:v>0.60592387325893204</c:v>
                </c:pt>
                <c:pt idx="1740">
                  <c:v>0.599584633338762</c:v>
                </c:pt>
                <c:pt idx="1741">
                  <c:v>0.60130847229012696</c:v>
                </c:pt>
                <c:pt idx="1742">
                  <c:v>0.60914376325757102</c:v>
                </c:pt>
                <c:pt idx="1743">
                  <c:v>0.61116335464418303</c:v>
                </c:pt>
                <c:pt idx="1744">
                  <c:v>0.60272672567185004</c:v>
                </c:pt>
                <c:pt idx="1745">
                  <c:v>0.59818040830672303</c:v>
                </c:pt>
                <c:pt idx="1746">
                  <c:v>0.60303994663693095</c:v>
                </c:pt>
                <c:pt idx="1747">
                  <c:v>0.61054203829506604</c:v>
                </c:pt>
                <c:pt idx="1748">
                  <c:v>0.61743259693642005</c:v>
                </c:pt>
                <c:pt idx="1749">
                  <c:v>0.629804303149471</c:v>
                </c:pt>
                <c:pt idx="1750">
                  <c:v>0.64231080579606503</c:v>
                </c:pt>
                <c:pt idx="1751">
                  <c:v>0.66235751985279401</c:v>
                </c:pt>
                <c:pt idx="1752">
                  <c:v>0.67804977856731097</c:v>
                </c:pt>
                <c:pt idx="1753">
                  <c:v>0.68239894054986405</c:v>
                </c:pt>
                <c:pt idx="1754">
                  <c:v>0.69279759986924505</c:v>
                </c:pt>
                <c:pt idx="1755">
                  <c:v>0.70069284059505399</c:v>
                </c:pt>
                <c:pt idx="1756">
                  <c:v>0.69643914396665696</c:v>
                </c:pt>
                <c:pt idx="1757">
                  <c:v>0.69355150496696005</c:v>
                </c:pt>
                <c:pt idx="1758">
                  <c:v>0.691723263620863</c:v>
                </c:pt>
                <c:pt idx="1759">
                  <c:v>0.69006676019951996</c:v>
                </c:pt>
                <c:pt idx="1760">
                  <c:v>0.69391179030090699</c:v>
                </c:pt>
                <c:pt idx="1761">
                  <c:v>0.69182759620965495</c:v>
                </c:pt>
                <c:pt idx="1762">
                  <c:v>0.69512545909855505</c:v>
                </c:pt>
                <c:pt idx="1763">
                  <c:v>0.69854205815595505</c:v>
                </c:pt>
                <c:pt idx="1764">
                  <c:v>0.69219655080558395</c:v>
                </c:pt>
                <c:pt idx="1765">
                  <c:v>0.68927355079493302</c:v>
                </c:pt>
                <c:pt idx="1766">
                  <c:v>0.68695648534225395</c:v>
                </c:pt>
                <c:pt idx="1767">
                  <c:v>0.684770030366323</c:v>
                </c:pt>
                <c:pt idx="1768">
                  <c:v>0.68244455868839604</c:v>
                </c:pt>
                <c:pt idx="1769">
                  <c:v>0.67690893824173104</c:v>
                </c:pt>
                <c:pt idx="1770">
                  <c:v>0.67973850884512999</c:v>
                </c:pt>
                <c:pt idx="1771">
                  <c:v>0.69201096706669596</c:v>
                </c:pt>
                <c:pt idx="1772">
                  <c:v>0.69695964135411204</c:v>
                </c:pt>
                <c:pt idx="1773">
                  <c:v>0.69571038242347305</c:v>
                </c:pt>
                <c:pt idx="1774">
                  <c:v>0.702804353773538</c:v>
                </c:pt>
                <c:pt idx="1775">
                  <c:v>0.70133168049930295</c:v>
                </c:pt>
                <c:pt idx="1776">
                  <c:v>0.70095978925829605</c:v>
                </c:pt>
                <c:pt idx="1777">
                  <c:v>0.70147084785049396</c:v>
                </c:pt>
                <c:pt idx="1778">
                  <c:v>0.71385958523596804</c:v>
                </c:pt>
                <c:pt idx="1779">
                  <c:v>0.71462889563663001</c:v>
                </c:pt>
                <c:pt idx="1780">
                  <c:v>0.71752156840664205</c:v>
                </c:pt>
                <c:pt idx="1781">
                  <c:v>0.71042224131807896</c:v>
                </c:pt>
                <c:pt idx="1782">
                  <c:v>0.71617491443362002</c:v>
                </c:pt>
                <c:pt idx="1783">
                  <c:v>0.72598408473378295</c:v>
                </c:pt>
                <c:pt idx="1784">
                  <c:v>0.73615096099263799</c:v>
                </c:pt>
                <c:pt idx="1785">
                  <c:v>0.72765961183428196</c:v>
                </c:pt>
                <c:pt idx="1786">
                  <c:v>0.72810277496514897</c:v>
                </c:pt>
                <c:pt idx="1787">
                  <c:v>0.73277879963598103</c:v>
                </c:pt>
                <c:pt idx="1788">
                  <c:v>0.74160263271257298</c:v>
                </c:pt>
                <c:pt idx="1789">
                  <c:v>0.76167102276245902</c:v>
                </c:pt>
                <c:pt idx="1790">
                  <c:v>0.772059674326386</c:v>
                </c:pt>
                <c:pt idx="1791">
                  <c:v>0.77254374016050198</c:v>
                </c:pt>
                <c:pt idx="1792">
                  <c:v>0.77953436897452999</c:v>
                </c:pt>
                <c:pt idx="1793">
                  <c:v>0.79010366871837001</c:v>
                </c:pt>
                <c:pt idx="1794">
                  <c:v>0.79536892445919105</c:v>
                </c:pt>
                <c:pt idx="1795">
                  <c:v>0.80080584655134801</c:v>
                </c:pt>
                <c:pt idx="1796">
                  <c:v>0.78531410859856199</c:v>
                </c:pt>
                <c:pt idx="1797">
                  <c:v>0.78482526727243695</c:v>
                </c:pt>
                <c:pt idx="1798">
                  <c:v>0.79030790102841098</c:v>
                </c:pt>
                <c:pt idx="1799">
                  <c:v>0.77917495123378699</c:v>
                </c:pt>
                <c:pt idx="1800">
                  <c:v>0.77477943676314198</c:v>
                </c:pt>
                <c:pt idx="1801">
                  <c:v>0.77710569690342501</c:v>
                </c:pt>
                <c:pt idx="1802">
                  <c:v>0.77662190273804899</c:v>
                </c:pt>
                <c:pt idx="1803">
                  <c:v>0.79659340156996405</c:v>
                </c:pt>
                <c:pt idx="1804">
                  <c:v>0.79204649455590503</c:v>
                </c:pt>
                <c:pt idx="1805">
                  <c:v>0.78209644401596001</c:v>
                </c:pt>
                <c:pt idx="1806">
                  <c:v>0.78133190270855502</c:v>
                </c:pt>
                <c:pt idx="1807">
                  <c:v>0.77442704063915901</c:v>
                </c:pt>
                <c:pt idx="1808">
                  <c:v>0.77027685589349504</c:v>
                </c:pt>
                <c:pt idx="1809">
                  <c:v>0.77132866296810798</c:v>
                </c:pt>
                <c:pt idx="1810">
                  <c:v>0.75235812366773303</c:v>
                </c:pt>
                <c:pt idx="1811">
                  <c:v>0.749348092031764</c:v>
                </c:pt>
                <c:pt idx="1812">
                  <c:v>0.748474306593779</c:v>
                </c:pt>
                <c:pt idx="1813">
                  <c:v>0.75456980531306495</c:v>
                </c:pt>
                <c:pt idx="1814">
                  <c:v>0.76060849238026296</c:v>
                </c:pt>
                <c:pt idx="1815">
                  <c:v>0.77401143316287102</c:v>
                </c:pt>
                <c:pt idx="1816">
                  <c:v>0.77502976078385699</c:v>
                </c:pt>
                <c:pt idx="1817">
                  <c:v>0.77443087982332204</c:v>
                </c:pt>
                <c:pt idx="1818">
                  <c:v>0.75588553835723504</c:v>
                </c:pt>
                <c:pt idx="1819">
                  <c:v>0.75733439405635306</c:v>
                </c:pt>
                <c:pt idx="1820">
                  <c:v>0.75101401453692396</c:v>
                </c:pt>
                <c:pt idx="1821">
                  <c:v>0.74603771475374003</c:v>
                </c:pt>
                <c:pt idx="1822">
                  <c:v>0.72226449486977895</c:v>
                </c:pt>
                <c:pt idx="1823">
                  <c:v>0.704702283184932</c:v>
                </c:pt>
                <c:pt idx="1824">
                  <c:v>0.69846638499296299</c:v>
                </c:pt>
                <c:pt idx="1825">
                  <c:v>0.71346231449726505</c:v>
                </c:pt>
                <c:pt idx="1826">
                  <c:v>0.71124064691663302</c:v>
                </c:pt>
                <c:pt idx="1827">
                  <c:v>0.70976979692936204</c:v>
                </c:pt>
                <c:pt idx="1828">
                  <c:v>0.70971041570165305</c:v>
                </c:pt>
                <c:pt idx="1829">
                  <c:v>0.71922918143855297</c:v>
                </c:pt>
                <c:pt idx="1830">
                  <c:v>0.71483982878679397</c:v>
                </c:pt>
                <c:pt idx="1831">
                  <c:v>0.69778406781465596</c:v>
                </c:pt>
                <c:pt idx="1832">
                  <c:v>0.67586500634791502</c:v>
                </c:pt>
                <c:pt idx="1833">
                  <c:v>0.66402057710915596</c:v>
                </c:pt>
                <c:pt idx="1834">
                  <c:v>0.66720312036284302</c:v>
                </c:pt>
                <c:pt idx="1835">
                  <c:v>0.64818896171277196</c:v>
                </c:pt>
                <c:pt idx="1836">
                  <c:v>0.63108604431028303</c:v>
                </c:pt>
                <c:pt idx="1837">
                  <c:v>0.62976747379880504</c:v>
                </c:pt>
                <c:pt idx="1838">
                  <c:v>0.64348932322775698</c:v>
                </c:pt>
                <c:pt idx="1839">
                  <c:v>0.655897010961075</c:v>
                </c:pt>
                <c:pt idx="1840">
                  <c:v>0.64643629287201498</c:v>
                </c:pt>
                <c:pt idx="1841">
                  <c:v>0.63972810863261698</c:v>
                </c:pt>
                <c:pt idx="1842">
                  <c:v>0.647057575197591</c:v>
                </c:pt>
                <c:pt idx="1843">
                  <c:v>0.65064448285716603</c:v>
                </c:pt>
                <c:pt idx="1844">
                  <c:v>0.65970929699386505</c:v>
                </c:pt>
                <c:pt idx="1845">
                  <c:v>0.65888818421173601</c:v>
                </c:pt>
                <c:pt idx="1846">
                  <c:v>0.66441823286502999</c:v>
                </c:pt>
                <c:pt idx="1847">
                  <c:v>0.68174265051752303</c:v>
                </c:pt>
                <c:pt idx="1848">
                  <c:v>0.68913434807183704</c:v>
                </c:pt>
                <c:pt idx="1849">
                  <c:v>0.68956962682469403</c:v>
                </c:pt>
                <c:pt idx="1850">
                  <c:v>0.70458611515699898</c:v>
                </c:pt>
                <c:pt idx="1851">
                  <c:v>0.70406330885431201</c:v>
                </c:pt>
                <c:pt idx="1852">
                  <c:v>0.70862563512687304</c:v>
                </c:pt>
                <c:pt idx="1853">
                  <c:v>0.70845157332900099</c:v>
                </c:pt>
                <c:pt idx="1854">
                  <c:v>0.71448364426620503</c:v>
                </c:pt>
                <c:pt idx="1855">
                  <c:v>0.71203724954237702</c:v>
                </c:pt>
                <c:pt idx="1856">
                  <c:v>0.71688370891267805</c:v>
                </c:pt>
                <c:pt idx="1857">
                  <c:v>0.70822447727328997</c:v>
                </c:pt>
                <c:pt idx="1858">
                  <c:v>0.70469278983605799</c:v>
                </c:pt>
                <c:pt idx="1859">
                  <c:v>0.71277122775125401</c:v>
                </c:pt>
                <c:pt idx="1860">
                  <c:v>0.72861701492324105</c:v>
                </c:pt>
                <c:pt idx="1861">
                  <c:v>0.72967429682893103</c:v>
                </c:pt>
                <c:pt idx="1862">
                  <c:v>0.74247960269169</c:v>
                </c:pt>
                <c:pt idx="1863">
                  <c:v>0.75673349680137503</c:v>
                </c:pt>
                <c:pt idx="1864">
                  <c:v>0.78360837571767095</c:v>
                </c:pt>
                <c:pt idx="1865">
                  <c:v>0.80175893778829499</c:v>
                </c:pt>
                <c:pt idx="1866">
                  <c:v>0.82199955674908598</c:v>
                </c:pt>
                <c:pt idx="1867">
                  <c:v>0.81807966455770398</c:v>
                </c:pt>
                <c:pt idx="1868">
                  <c:v>0.81547311613250595</c:v>
                </c:pt>
                <c:pt idx="1869">
                  <c:v>0.79289480446678096</c:v>
                </c:pt>
                <c:pt idx="1870">
                  <c:v>0.78305168350751198</c:v>
                </c:pt>
                <c:pt idx="1871">
                  <c:v>0.76259637795855195</c:v>
                </c:pt>
                <c:pt idx="1872">
                  <c:v>0.75809083912242103</c:v>
                </c:pt>
                <c:pt idx="1873">
                  <c:v>0.74017249054893797</c:v>
                </c:pt>
                <c:pt idx="1874">
                  <c:v>0.73989381108104602</c:v>
                </c:pt>
                <c:pt idx="1875">
                  <c:v>0.757652830721806</c:v>
                </c:pt>
                <c:pt idx="1876">
                  <c:v>0.79530854333286205</c:v>
                </c:pt>
                <c:pt idx="1877">
                  <c:v>0.816292737717356</c:v>
                </c:pt>
                <c:pt idx="1878">
                  <c:v>0.82830879953831604</c:v>
                </c:pt>
                <c:pt idx="1879">
                  <c:v>0.84368519310031698</c:v>
                </c:pt>
                <c:pt idx="1880">
                  <c:v>0.85797705070756802</c:v>
                </c:pt>
                <c:pt idx="1881">
                  <c:v>0.86040814083059802</c:v>
                </c:pt>
                <c:pt idx="1882">
                  <c:v>0.854763166015022</c:v>
                </c:pt>
                <c:pt idx="1883">
                  <c:v>0.851989962501845</c:v>
                </c:pt>
                <c:pt idx="1884">
                  <c:v>0.85013841510003996</c:v>
                </c:pt>
                <c:pt idx="1885">
                  <c:v>0.85075720326978499</c:v>
                </c:pt>
                <c:pt idx="1886">
                  <c:v>0.85613290696837796</c:v>
                </c:pt>
                <c:pt idx="1887">
                  <c:v>0.86541032987295397</c:v>
                </c:pt>
                <c:pt idx="1888">
                  <c:v>0.884264513080946</c:v>
                </c:pt>
                <c:pt idx="1889">
                  <c:v>0.90188910269942502</c:v>
                </c:pt>
                <c:pt idx="1890">
                  <c:v>0.93201629453096502</c:v>
                </c:pt>
                <c:pt idx="1891">
                  <c:v>0.96865581275785095</c:v>
                </c:pt>
                <c:pt idx="1892">
                  <c:v>1.0098684212808999</c:v>
                </c:pt>
                <c:pt idx="1893">
                  <c:v>1.0468322634161999</c:v>
                </c:pt>
                <c:pt idx="1894">
                  <c:v>1.07881175209582</c:v>
                </c:pt>
                <c:pt idx="1895">
                  <c:v>1.1029661450227599</c:v>
                </c:pt>
                <c:pt idx="1896">
                  <c:v>1.1326929543439299</c:v>
                </c:pt>
                <c:pt idx="1897">
                  <c:v>1.1428409277768401</c:v>
                </c:pt>
                <c:pt idx="1898">
                  <c:v>1.15240334117929</c:v>
                </c:pt>
                <c:pt idx="1899">
                  <c:v>1.15734844989299</c:v>
                </c:pt>
                <c:pt idx="1900">
                  <c:v>1.1540120079076499</c:v>
                </c:pt>
                <c:pt idx="1901">
                  <c:v>1.15702135731351</c:v>
                </c:pt>
                <c:pt idx="1902">
                  <c:v>1.16418638236926</c:v>
                </c:pt>
                <c:pt idx="1903">
                  <c:v>1.1705384376856001</c:v>
                </c:pt>
                <c:pt idx="1904">
                  <c:v>1.1824411458803299</c:v>
                </c:pt>
                <c:pt idx="1905">
                  <c:v>1.17493841049697</c:v>
                </c:pt>
                <c:pt idx="1906">
                  <c:v>1.1482637293720399</c:v>
                </c:pt>
                <c:pt idx="1907">
                  <c:v>1.12456092207883</c:v>
                </c:pt>
                <c:pt idx="1908">
                  <c:v>1.10487666359008</c:v>
                </c:pt>
                <c:pt idx="1909">
                  <c:v>1.10602305441006</c:v>
                </c:pt>
                <c:pt idx="1910">
                  <c:v>1.1077718353663499</c:v>
                </c:pt>
                <c:pt idx="1911">
                  <c:v>1.0938170730468999</c:v>
                </c:pt>
                <c:pt idx="1912">
                  <c:v>1.0938620129679399</c:v>
                </c:pt>
                <c:pt idx="1913">
                  <c:v>1.1112913957514601</c:v>
                </c:pt>
                <c:pt idx="1914">
                  <c:v>1.1302025034632399</c:v>
                </c:pt>
                <c:pt idx="1915">
                  <c:v>1.12351044416148</c:v>
                </c:pt>
                <c:pt idx="1916">
                  <c:v>1.13520515145541</c:v>
                </c:pt>
                <c:pt idx="1917">
                  <c:v>1.1336829505760899</c:v>
                </c:pt>
                <c:pt idx="1918">
                  <c:v>1.09970035305592</c:v>
                </c:pt>
                <c:pt idx="1919">
                  <c:v>1.1153176973559</c:v>
                </c:pt>
                <c:pt idx="1920">
                  <c:v>1.14939864660909</c:v>
                </c:pt>
                <c:pt idx="1921">
                  <c:v>1.14899392796481</c:v>
                </c:pt>
                <c:pt idx="1922">
                  <c:v>1.1883894610105401</c:v>
                </c:pt>
                <c:pt idx="1923">
                  <c:v>1.1909107491069999</c:v>
                </c:pt>
                <c:pt idx="1924">
                  <c:v>1.1911665003772101</c:v>
                </c:pt>
                <c:pt idx="1925">
                  <c:v>1.2176422489805101</c:v>
                </c:pt>
                <c:pt idx="1926">
                  <c:v>1.19138858132591</c:v>
                </c:pt>
                <c:pt idx="1927">
                  <c:v>1.18119968257965</c:v>
                </c:pt>
                <c:pt idx="1928">
                  <c:v>1.2162271870199499</c:v>
                </c:pt>
                <c:pt idx="1929">
                  <c:v>1.234307493822</c:v>
                </c:pt>
                <c:pt idx="1930">
                  <c:v>1.2119906067878301</c:v>
                </c:pt>
                <c:pt idx="1931">
                  <c:v>1.20813146648417</c:v>
                </c:pt>
                <c:pt idx="1932">
                  <c:v>1.23815416577991</c:v>
                </c:pt>
                <c:pt idx="1933">
                  <c:v>1.2892166897975399</c:v>
                </c:pt>
                <c:pt idx="1934">
                  <c:v>1.27546046315908</c:v>
                </c:pt>
                <c:pt idx="1935">
                  <c:v>1.27221407312916</c:v>
                </c:pt>
                <c:pt idx="1936">
                  <c:v>1.25413930144163</c:v>
                </c:pt>
                <c:pt idx="1937">
                  <c:v>1.2661459651738201</c:v>
                </c:pt>
                <c:pt idx="1938">
                  <c:v>1.2724641344504899</c:v>
                </c:pt>
                <c:pt idx="1939">
                  <c:v>1.2820724359039199</c:v>
                </c:pt>
                <c:pt idx="1940">
                  <c:v>1.24197308714768</c:v>
                </c:pt>
                <c:pt idx="1941">
                  <c:v>1.25092591738584</c:v>
                </c:pt>
                <c:pt idx="1942">
                  <c:v>1.25173626622468</c:v>
                </c:pt>
                <c:pt idx="1943">
                  <c:v>1.24659919278223</c:v>
                </c:pt>
                <c:pt idx="1944">
                  <c:v>1.26002618551593</c:v>
                </c:pt>
                <c:pt idx="1945">
                  <c:v>1.26876367164488</c:v>
                </c:pt>
                <c:pt idx="1946">
                  <c:v>1.2534862058504299</c:v>
                </c:pt>
                <c:pt idx="1947">
                  <c:v>1.2826202338878601</c:v>
                </c:pt>
                <c:pt idx="1948">
                  <c:v>1.3014660078571201</c:v>
                </c:pt>
                <c:pt idx="1949">
                  <c:v>1.29461974338328</c:v>
                </c:pt>
                <c:pt idx="1950">
                  <c:v>1.2774990369335699</c:v>
                </c:pt>
                <c:pt idx="1951">
                  <c:v>1.28513950408417</c:v>
                </c:pt>
                <c:pt idx="1952">
                  <c:v>1.24809941429351</c:v>
                </c:pt>
                <c:pt idx="1953">
                  <c:v>1.2169525459953301</c:v>
                </c:pt>
                <c:pt idx="1954">
                  <c:v>1.1799809703499</c:v>
                </c:pt>
                <c:pt idx="1955">
                  <c:v>1.13802012159479</c:v>
                </c:pt>
                <c:pt idx="1956">
                  <c:v>1.10833009013627</c:v>
                </c:pt>
                <c:pt idx="1957">
                  <c:v>1.1117475613486301</c:v>
                </c:pt>
                <c:pt idx="1958">
                  <c:v>1.0788198251208301</c:v>
                </c:pt>
                <c:pt idx="1959">
                  <c:v>1.1008277703765801</c:v>
                </c:pt>
                <c:pt idx="1960">
                  <c:v>1.11175623755283</c:v>
                </c:pt>
                <c:pt idx="1961">
                  <c:v>1.1118092043871299</c:v>
                </c:pt>
                <c:pt idx="1962">
                  <c:v>1.1356668351316701</c:v>
                </c:pt>
                <c:pt idx="1963">
                  <c:v>1.1509476267561101</c:v>
                </c:pt>
                <c:pt idx="1964">
                  <c:v>1.16166263626363</c:v>
                </c:pt>
                <c:pt idx="1965">
                  <c:v>1.1666166204363999</c:v>
                </c:pt>
                <c:pt idx="1966">
                  <c:v>1.1766953276396299</c:v>
                </c:pt>
                <c:pt idx="1967">
                  <c:v>1.1988336700350499</c:v>
                </c:pt>
                <c:pt idx="1968">
                  <c:v>1.23144600147431</c:v>
                </c:pt>
                <c:pt idx="1969">
                  <c:v>1.2374733105979701</c:v>
                </c:pt>
                <c:pt idx="1970">
                  <c:v>1.2433983130464801</c:v>
                </c:pt>
                <c:pt idx="1971">
                  <c:v>1.25171893043592</c:v>
                </c:pt>
                <c:pt idx="1972">
                  <c:v>1.2671844383198001</c:v>
                </c:pt>
                <c:pt idx="1973">
                  <c:v>1.26892993960748</c:v>
                </c:pt>
                <c:pt idx="1974">
                  <c:v>1.2632362748825501</c:v>
                </c:pt>
                <c:pt idx="1975">
                  <c:v>1.2661784687861399</c:v>
                </c:pt>
                <c:pt idx="1976">
                  <c:v>1.27615764946638</c:v>
                </c:pt>
                <c:pt idx="1977">
                  <c:v>1.2746384828475601</c:v>
                </c:pt>
                <c:pt idx="1978">
                  <c:v>1.2462734476142501</c:v>
                </c:pt>
                <c:pt idx="1979">
                  <c:v>1.24240010744184</c:v>
                </c:pt>
                <c:pt idx="1980">
                  <c:v>1.2456223800406601</c:v>
                </c:pt>
                <c:pt idx="1981">
                  <c:v>1.22467733325676</c:v>
                </c:pt>
                <c:pt idx="1982">
                  <c:v>1.22054863853406</c:v>
                </c:pt>
                <c:pt idx="1983">
                  <c:v>1.21293336623374</c:v>
                </c:pt>
                <c:pt idx="1984">
                  <c:v>1.2005199682052801</c:v>
                </c:pt>
                <c:pt idx="1985">
                  <c:v>1.2362368097494301</c:v>
                </c:pt>
                <c:pt idx="1986">
                  <c:v>1.2349224307445901</c:v>
                </c:pt>
                <c:pt idx="1987">
                  <c:v>1.2230072334156501</c:v>
                </c:pt>
                <c:pt idx="1988">
                  <c:v>1.24283483479667</c:v>
                </c:pt>
                <c:pt idx="1989">
                  <c:v>1.2351854196173</c:v>
                </c:pt>
                <c:pt idx="1990">
                  <c:v>1.2307608014351901</c:v>
                </c:pt>
                <c:pt idx="1991">
                  <c:v>1.2473554015955399</c:v>
                </c:pt>
                <c:pt idx="1992">
                  <c:v>1.2267730547484199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F6-4FE7-9132-698974D61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207528"/>
        <c:axId val="617208184"/>
      </c:lineChart>
      <c:dateAx>
        <c:axId val="617207528"/>
        <c:scaling>
          <c:orientation val="minMax"/>
          <c:max val="44369"/>
          <c:min val="43800"/>
        </c:scaling>
        <c:delete val="0"/>
        <c:axPos val="b"/>
        <c:numFmt formatCode="[$-101040D]\ mmm\ 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pPr>
            <a:endParaRPr lang="he-IL"/>
          </a:p>
        </c:txPr>
        <c:crossAx val="617208184"/>
        <c:crosses val="autoZero"/>
        <c:auto val="1"/>
        <c:lblOffset val="100"/>
        <c:baseTimeUnit val="days"/>
        <c:majorUnit val="4"/>
        <c:majorTimeUnit val="months"/>
      </c:dateAx>
      <c:valAx>
        <c:axId val="617208184"/>
        <c:scaling>
          <c:orientation val="minMax"/>
          <c:max val="1.6"/>
          <c:min val="0.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pPr>
            <a:endParaRPr lang="he-IL"/>
          </a:p>
        </c:txPr>
        <c:crossAx val="617207528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Gisha" panose="020B0502040204020203" pitchFamily="34" charset="-79"/>
          <a:cs typeface="Gisha" panose="020B0502040204020203" pitchFamily="34" charset="-79"/>
        </a:defRPr>
      </a:pPr>
      <a:endParaRPr lang="he-I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2"/>
          <c:tx>
            <c:v>Lockdowns</c:v>
          </c:tx>
          <c:spPr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c:spPr>
          <c:cat>
            <c:numRef>
              <c:f>'כרטיסי אשראי'!$A$3:$A$1995</c:f>
              <c:numCache>
                <c:formatCode>m/d/yyyy</c:formatCode>
                <c:ptCount val="1993"/>
                <c:pt idx="0">
                  <c:v>42375</c:v>
                </c:pt>
                <c:pt idx="1">
                  <c:v>42376</c:v>
                </c:pt>
                <c:pt idx="2">
                  <c:v>42377</c:v>
                </c:pt>
                <c:pt idx="3">
                  <c:v>42378</c:v>
                </c:pt>
                <c:pt idx="4">
                  <c:v>42379</c:v>
                </c:pt>
                <c:pt idx="5">
                  <c:v>42380</c:v>
                </c:pt>
                <c:pt idx="6">
                  <c:v>42381</c:v>
                </c:pt>
                <c:pt idx="7">
                  <c:v>42382</c:v>
                </c:pt>
                <c:pt idx="8">
                  <c:v>42383</c:v>
                </c:pt>
                <c:pt idx="9">
                  <c:v>42384</c:v>
                </c:pt>
                <c:pt idx="10">
                  <c:v>42385</c:v>
                </c:pt>
                <c:pt idx="11">
                  <c:v>42386</c:v>
                </c:pt>
                <c:pt idx="12">
                  <c:v>42387</c:v>
                </c:pt>
                <c:pt idx="13">
                  <c:v>42388</c:v>
                </c:pt>
                <c:pt idx="14">
                  <c:v>42389</c:v>
                </c:pt>
                <c:pt idx="15">
                  <c:v>42390</c:v>
                </c:pt>
                <c:pt idx="16">
                  <c:v>42391</c:v>
                </c:pt>
                <c:pt idx="17">
                  <c:v>42392</c:v>
                </c:pt>
                <c:pt idx="18">
                  <c:v>42393</c:v>
                </c:pt>
                <c:pt idx="19">
                  <c:v>42394</c:v>
                </c:pt>
                <c:pt idx="20">
                  <c:v>42395</c:v>
                </c:pt>
                <c:pt idx="21">
                  <c:v>42396</c:v>
                </c:pt>
                <c:pt idx="22">
                  <c:v>42397</c:v>
                </c:pt>
                <c:pt idx="23">
                  <c:v>42398</c:v>
                </c:pt>
                <c:pt idx="24">
                  <c:v>42399</c:v>
                </c:pt>
                <c:pt idx="25">
                  <c:v>42400</c:v>
                </c:pt>
                <c:pt idx="26">
                  <c:v>42401</c:v>
                </c:pt>
                <c:pt idx="27">
                  <c:v>42402</c:v>
                </c:pt>
                <c:pt idx="28">
                  <c:v>42403</c:v>
                </c:pt>
                <c:pt idx="29">
                  <c:v>42404</c:v>
                </c:pt>
                <c:pt idx="30">
                  <c:v>42405</c:v>
                </c:pt>
                <c:pt idx="31">
                  <c:v>42406</c:v>
                </c:pt>
                <c:pt idx="32">
                  <c:v>42407</c:v>
                </c:pt>
                <c:pt idx="33">
                  <c:v>42408</c:v>
                </c:pt>
                <c:pt idx="34">
                  <c:v>42409</c:v>
                </c:pt>
                <c:pt idx="35">
                  <c:v>42410</c:v>
                </c:pt>
                <c:pt idx="36">
                  <c:v>42411</c:v>
                </c:pt>
                <c:pt idx="37">
                  <c:v>42412</c:v>
                </c:pt>
                <c:pt idx="38">
                  <c:v>42413</c:v>
                </c:pt>
                <c:pt idx="39">
                  <c:v>42414</c:v>
                </c:pt>
                <c:pt idx="40">
                  <c:v>42415</c:v>
                </c:pt>
                <c:pt idx="41">
                  <c:v>42416</c:v>
                </c:pt>
                <c:pt idx="42">
                  <c:v>42417</c:v>
                </c:pt>
                <c:pt idx="43">
                  <c:v>42418</c:v>
                </c:pt>
                <c:pt idx="44">
                  <c:v>42419</c:v>
                </c:pt>
                <c:pt idx="45">
                  <c:v>42420</c:v>
                </c:pt>
                <c:pt idx="46">
                  <c:v>42421</c:v>
                </c:pt>
                <c:pt idx="47">
                  <c:v>42422</c:v>
                </c:pt>
                <c:pt idx="48">
                  <c:v>42423</c:v>
                </c:pt>
                <c:pt idx="49">
                  <c:v>42424</c:v>
                </c:pt>
                <c:pt idx="50">
                  <c:v>42425</c:v>
                </c:pt>
                <c:pt idx="51">
                  <c:v>42426</c:v>
                </c:pt>
                <c:pt idx="52">
                  <c:v>42427</c:v>
                </c:pt>
                <c:pt idx="53">
                  <c:v>42428</c:v>
                </c:pt>
                <c:pt idx="54">
                  <c:v>42429</c:v>
                </c:pt>
                <c:pt idx="55">
                  <c:v>42430</c:v>
                </c:pt>
                <c:pt idx="56">
                  <c:v>42431</c:v>
                </c:pt>
                <c:pt idx="57">
                  <c:v>42432</c:v>
                </c:pt>
                <c:pt idx="58">
                  <c:v>42433</c:v>
                </c:pt>
                <c:pt idx="59">
                  <c:v>42434</c:v>
                </c:pt>
                <c:pt idx="60">
                  <c:v>42435</c:v>
                </c:pt>
                <c:pt idx="61">
                  <c:v>42436</c:v>
                </c:pt>
                <c:pt idx="62">
                  <c:v>42437</c:v>
                </c:pt>
                <c:pt idx="63">
                  <c:v>42438</c:v>
                </c:pt>
                <c:pt idx="64">
                  <c:v>42439</c:v>
                </c:pt>
                <c:pt idx="65">
                  <c:v>42440</c:v>
                </c:pt>
                <c:pt idx="66">
                  <c:v>42441</c:v>
                </c:pt>
                <c:pt idx="67">
                  <c:v>42442</c:v>
                </c:pt>
                <c:pt idx="68">
                  <c:v>42443</c:v>
                </c:pt>
                <c:pt idx="69">
                  <c:v>42444</c:v>
                </c:pt>
                <c:pt idx="70">
                  <c:v>42445</c:v>
                </c:pt>
                <c:pt idx="71">
                  <c:v>42446</c:v>
                </c:pt>
                <c:pt idx="72">
                  <c:v>42447</c:v>
                </c:pt>
                <c:pt idx="73">
                  <c:v>42448</c:v>
                </c:pt>
                <c:pt idx="74">
                  <c:v>42449</c:v>
                </c:pt>
                <c:pt idx="75">
                  <c:v>42450</c:v>
                </c:pt>
                <c:pt idx="76">
                  <c:v>42451</c:v>
                </c:pt>
                <c:pt idx="77">
                  <c:v>42452</c:v>
                </c:pt>
                <c:pt idx="78">
                  <c:v>42453</c:v>
                </c:pt>
                <c:pt idx="79">
                  <c:v>42454</c:v>
                </c:pt>
                <c:pt idx="80">
                  <c:v>42455</c:v>
                </c:pt>
                <c:pt idx="81">
                  <c:v>42456</c:v>
                </c:pt>
                <c:pt idx="82">
                  <c:v>42457</c:v>
                </c:pt>
                <c:pt idx="83">
                  <c:v>42458</c:v>
                </c:pt>
                <c:pt idx="84">
                  <c:v>42459</c:v>
                </c:pt>
                <c:pt idx="85">
                  <c:v>42460</c:v>
                </c:pt>
                <c:pt idx="86">
                  <c:v>42461</c:v>
                </c:pt>
                <c:pt idx="87">
                  <c:v>42462</c:v>
                </c:pt>
                <c:pt idx="88">
                  <c:v>42463</c:v>
                </c:pt>
                <c:pt idx="89">
                  <c:v>42464</c:v>
                </c:pt>
                <c:pt idx="90">
                  <c:v>42465</c:v>
                </c:pt>
                <c:pt idx="91">
                  <c:v>42466</c:v>
                </c:pt>
                <c:pt idx="92">
                  <c:v>42467</c:v>
                </c:pt>
                <c:pt idx="93">
                  <c:v>42468</c:v>
                </c:pt>
                <c:pt idx="94">
                  <c:v>42469</c:v>
                </c:pt>
                <c:pt idx="95">
                  <c:v>42470</c:v>
                </c:pt>
                <c:pt idx="96">
                  <c:v>42471</c:v>
                </c:pt>
                <c:pt idx="97">
                  <c:v>42472</c:v>
                </c:pt>
                <c:pt idx="98">
                  <c:v>42473</c:v>
                </c:pt>
                <c:pt idx="99">
                  <c:v>42474</c:v>
                </c:pt>
                <c:pt idx="100">
                  <c:v>42475</c:v>
                </c:pt>
                <c:pt idx="101">
                  <c:v>42476</c:v>
                </c:pt>
                <c:pt idx="102">
                  <c:v>42477</c:v>
                </c:pt>
                <c:pt idx="103">
                  <c:v>42478</c:v>
                </c:pt>
                <c:pt idx="104">
                  <c:v>42479</c:v>
                </c:pt>
                <c:pt idx="105">
                  <c:v>42480</c:v>
                </c:pt>
                <c:pt idx="106">
                  <c:v>42481</c:v>
                </c:pt>
                <c:pt idx="107">
                  <c:v>42482</c:v>
                </c:pt>
                <c:pt idx="108">
                  <c:v>42483</c:v>
                </c:pt>
                <c:pt idx="109">
                  <c:v>42484</c:v>
                </c:pt>
                <c:pt idx="110">
                  <c:v>42485</c:v>
                </c:pt>
                <c:pt idx="111">
                  <c:v>42486</c:v>
                </c:pt>
                <c:pt idx="112">
                  <c:v>42487</c:v>
                </c:pt>
                <c:pt idx="113">
                  <c:v>42488</c:v>
                </c:pt>
                <c:pt idx="114">
                  <c:v>42489</c:v>
                </c:pt>
                <c:pt idx="115">
                  <c:v>42490</c:v>
                </c:pt>
                <c:pt idx="116">
                  <c:v>42491</c:v>
                </c:pt>
                <c:pt idx="117">
                  <c:v>42492</c:v>
                </c:pt>
                <c:pt idx="118">
                  <c:v>42493</c:v>
                </c:pt>
                <c:pt idx="119">
                  <c:v>42494</c:v>
                </c:pt>
                <c:pt idx="120">
                  <c:v>42495</c:v>
                </c:pt>
                <c:pt idx="121">
                  <c:v>42496</c:v>
                </c:pt>
                <c:pt idx="122">
                  <c:v>42497</c:v>
                </c:pt>
                <c:pt idx="123">
                  <c:v>42498</c:v>
                </c:pt>
                <c:pt idx="124">
                  <c:v>42499</c:v>
                </c:pt>
                <c:pt idx="125">
                  <c:v>42500</c:v>
                </c:pt>
                <c:pt idx="126">
                  <c:v>42501</c:v>
                </c:pt>
                <c:pt idx="127">
                  <c:v>42502</c:v>
                </c:pt>
                <c:pt idx="128">
                  <c:v>42503</c:v>
                </c:pt>
                <c:pt idx="129">
                  <c:v>42504</c:v>
                </c:pt>
                <c:pt idx="130">
                  <c:v>42505</c:v>
                </c:pt>
                <c:pt idx="131">
                  <c:v>42506</c:v>
                </c:pt>
                <c:pt idx="132">
                  <c:v>42507</c:v>
                </c:pt>
                <c:pt idx="133">
                  <c:v>42508</c:v>
                </c:pt>
                <c:pt idx="134">
                  <c:v>42509</c:v>
                </c:pt>
                <c:pt idx="135">
                  <c:v>42510</c:v>
                </c:pt>
                <c:pt idx="136">
                  <c:v>42511</c:v>
                </c:pt>
                <c:pt idx="137">
                  <c:v>42512</c:v>
                </c:pt>
                <c:pt idx="138">
                  <c:v>42513</c:v>
                </c:pt>
                <c:pt idx="139">
                  <c:v>42514</c:v>
                </c:pt>
                <c:pt idx="140">
                  <c:v>42515</c:v>
                </c:pt>
                <c:pt idx="141">
                  <c:v>42516</c:v>
                </c:pt>
                <c:pt idx="142">
                  <c:v>42517</c:v>
                </c:pt>
                <c:pt idx="143">
                  <c:v>42518</c:v>
                </c:pt>
                <c:pt idx="144">
                  <c:v>42519</c:v>
                </c:pt>
                <c:pt idx="145">
                  <c:v>42520</c:v>
                </c:pt>
                <c:pt idx="146">
                  <c:v>42521</c:v>
                </c:pt>
                <c:pt idx="147">
                  <c:v>42522</c:v>
                </c:pt>
                <c:pt idx="148">
                  <c:v>42523</c:v>
                </c:pt>
                <c:pt idx="149">
                  <c:v>42524</c:v>
                </c:pt>
                <c:pt idx="150">
                  <c:v>42525</c:v>
                </c:pt>
                <c:pt idx="151">
                  <c:v>42526</c:v>
                </c:pt>
                <c:pt idx="152">
                  <c:v>42527</c:v>
                </c:pt>
                <c:pt idx="153">
                  <c:v>42528</c:v>
                </c:pt>
                <c:pt idx="154">
                  <c:v>42529</c:v>
                </c:pt>
                <c:pt idx="155">
                  <c:v>42530</c:v>
                </c:pt>
                <c:pt idx="156">
                  <c:v>42531</c:v>
                </c:pt>
                <c:pt idx="157">
                  <c:v>42532</c:v>
                </c:pt>
                <c:pt idx="158">
                  <c:v>42533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42539</c:v>
                </c:pt>
                <c:pt idx="165">
                  <c:v>42540</c:v>
                </c:pt>
                <c:pt idx="166">
                  <c:v>42541</c:v>
                </c:pt>
                <c:pt idx="167">
                  <c:v>42542</c:v>
                </c:pt>
                <c:pt idx="168">
                  <c:v>42543</c:v>
                </c:pt>
                <c:pt idx="169">
                  <c:v>42544</c:v>
                </c:pt>
                <c:pt idx="170">
                  <c:v>42545</c:v>
                </c:pt>
                <c:pt idx="171">
                  <c:v>42546</c:v>
                </c:pt>
                <c:pt idx="172">
                  <c:v>42547</c:v>
                </c:pt>
                <c:pt idx="173">
                  <c:v>42548</c:v>
                </c:pt>
                <c:pt idx="174">
                  <c:v>42549</c:v>
                </c:pt>
                <c:pt idx="175">
                  <c:v>42550</c:v>
                </c:pt>
                <c:pt idx="176">
                  <c:v>42551</c:v>
                </c:pt>
                <c:pt idx="177">
                  <c:v>42552</c:v>
                </c:pt>
                <c:pt idx="178">
                  <c:v>42553</c:v>
                </c:pt>
                <c:pt idx="179">
                  <c:v>42554</c:v>
                </c:pt>
                <c:pt idx="180">
                  <c:v>42555</c:v>
                </c:pt>
                <c:pt idx="181">
                  <c:v>42556</c:v>
                </c:pt>
                <c:pt idx="182">
                  <c:v>42557</c:v>
                </c:pt>
                <c:pt idx="183">
                  <c:v>42558</c:v>
                </c:pt>
                <c:pt idx="184">
                  <c:v>42559</c:v>
                </c:pt>
                <c:pt idx="185">
                  <c:v>42560</c:v>
                </c:pt>
                <c:pt idx="186">
                  <c:v>42561</c:v>
                </c:pt>
                <c:pt idx="187">
                  <c:v>42562</c:v>
                </c:pt>
                <c:pt idx="188">
                  <c:v>42563</c:v>
                </c:pt>
                <c:pt idx="189">
                  <c:v>42564</c:v>
                </c:pt>
                <c:pt idx="190">
                  <c:v>42565</c:v>
                </c:pt>
                <c:pt idx="191">
                  <c:v>42566</c:v>
                </c:pt>
                <c:pt idx="192">
                  <c:v>42567</c:v>
                </c:pt>
                <c:pt idx="193">
                  <c:v>42568</c:v>
                </c:pt>
                <c:pt idx="194">
                  <c:v>42569</c:v>
                </c:pt>
                <c:pt idx="195">
                  <c:v>42570</c:v>
                </c:pt>
                <c:pt idx="196">
                  <c:v>42571</c:v>
                </c:pt>
                <c:pt idx="197">
                  <c:v>42572</c:v>
                </c:pt>
                <c:pt idx="198">
                  <c:v>42573</c:v>
                </c:pt>
                <c:pt idx="199">
                  <c:v>42574</c:v>
                </c:pt>
                <c:pt idx="200">
                  <c:v>42575</c:v>
                </c:pt>
                <c:pt idx="201">
                  <c:v>42576</c:v>
                </c:pt>
                <c:pt idx="202">
                  <c:v>42577</c:v>
                </c:pt>
                <c:pt idx="203">
                  <c:v>42578</c:v>
                </c:pt>
                <c:pt idx="204">
                  <c:v>42579</c:v>
                </c:pt>
                <c:pt idx="205">
                  <c:v>42580</c:v>
                </c:pt>
                <c:pt idx="206">
                  <c:v>42581</c:v>
                </c:pt>
                <c:pt idx="207">
                  <c:v>42582</c:v>
                </c:pt>
                <c:pt idx="208">
                  <c:v>42583</c:v>
                </c:pt>
                <c:pt idx="209">
                  <c:v>42584</c:v>
                </c:pt>
                <c:pt idx="210">
                  <c:v>42585</c:v>
                </c:pt>
                <c:pt idx="211">
                  <c:v>42586</c:v>
                </c:pt>
                <c:pt idx="212">
                  <c:v>42587</c:v>
                </c:pt>
                <c:pt idx="213">
                  <c:v>42588</c:v>
                </c:pt>
                <c:pt idx="214">
                  <c:v>42589</c:v>
                </c:pt>
                <c:pt idx="215">
                  <c:v>42590</c:v>
                </c:pt>
                <c:pt idx="216">
                  <c:v>42591</c:v>
                </c:pt>
                <c:pt idx="217">
                  <c:v>42592</c:v>
                </c:pt>
                <c:pt idx="218">
                  <c:v>42593</c:v>
                </c:pt>
                <c:pt idx="219">
                  <c:v>42594</c:v>
                </c:pt>
                <c:pt idx="220">
                  <c:v>42595</c:v>
                </c:pt>
                <c:pt idx="221">
                  <c:v>42596</c:v>
                </c:pt>
                <c:pt idx="222">
                  <c:v>42597</c:v>
                </c:pt>
                <c:pt idx="223">
                  <c:v>42598</c:v>
                </c:pt>
                <c:pt idx="224">
                  <c:v>42599</c:v>
                </c:pt>
                <c:pt idx="225">
                  <c:v>42600</c:v>
                </c:pt>
                <c:pt idx="226">
                  <c:v>42601</c:v>
                </c:pt>
                <c:pt idx="227">
                  <c:v>42602</c:v>
                </c:pt>
                <c:pt idx="228">
                  <c:v>42603</c:v>
                </c:pt>
                <c:pt idx="229">
                  <c:v>42604</c:v>
                </c:pt>
                <c:pt idx="230">
                  <c:v>42605</c:v>
                </c:pt>
                <c:pt idx="231">
                  <c:v>42606</c:v>
                </c:pt>
                <c:pt idx="232">
                  <c:v>42607</c:v>
                </c:pt>
                <c:pt idx="233">
                  <c:v>42608</c:v>
                </c:pt>
                <c:pt idx="234">
                  <c:v>42609</c:v>
                </c:pt>
                <c:pt idx="235">
                  <c:v>42610</c:v>
                </c:pt>
                <c:pt idx="236">
                  <c:v>42611</c:v>
                </c:pt>
                <c:pt idx="237">
                  <c:v>42612</c:v>
                </c:pt>
                <c:pt idx="238">
                  <c:v>42613</c:v>
                </c:pt>
                <c:pt idx="239">
                  <c:v>42614</c:v>
                </c:pt>
                <c:pt idx="240">
                  <c:v>42615</c:v>
                </c:pt>
                <c:pt idx="241">
                  <c:v>42616</c:v>
                </c:pt>
                <c:pt idx="242">
                  <c:v>42617</c:v>
                </c:pt>
                <c:pt idx="243">
                  <c:v>42618</c:v>
                </c:pt>
                <c:pt idx="244">
                  <c:v>42619</c:v>
                </c:pt>
                <c:pt idx="245">
                  <c:v>42620</c:v>
                </c:pt>
                <c:pt idx="246">
                  <c:v>42621</c:v>
                </c:pt>
                <c:pt idx="247">
                  <c:v>42622</c:v>
                </c:pt>
                <c:pt idx="248">
                  <c:v>42623</c:v>
                </c:pt>
                <c:pt idx="249">
                  <c:v>42624</c:v>
                </c:pt>
                <c:pt idx="250">
                  <c:v>42625</c:v>
                </c:pt>
                <c:pt idx="251">
                  <c:v>42626</c:v>
                </c:pt>
                <c:pt idx="252">
                  <c:v>42627</c:v>
                </c:pt>
                <c:pt idx="253">
                  <c:v>42628</c:v>
                </c:pt>
                <c:pt idx="254">
                  <c:v>42629</c:v>
                </c:pt>
                <c:pt idx="255">
                  <c:v>42630</c:v>
                </c:pt>
                <c:pt idx="256">
                  <c:v>42631</c:v>
                </c:pt>
                <c:pt idx="257">
                  <c:v>42632</c:v>
                </c:pt>
                <c:pt idx="258">
                  <c:v>42633</c:v>
                </c:pt>
                <c:pt idx="259">
                  <c:v>42634</c:v>
                </c:pt>
                <c:pt idx="260">
                  <c:v>42635</c:v>
                </c:pt>
                <c:pt idx="261">
                  <c:v>42636</c:v>
                </c:pt>
                <c:pt idx="262">
                  <c:v>42637</c:v>
                </c:pt>
                <c:pt idx="263">
                  <c:v>42638</c:v>
                </c:pt>
                <c:pt idx="264">
                  <c:v>42639</c:v>
                </c:pt>
                <c:pt idx="265">
                  <c:v>42640</c:v>
                </c:pt>
                <c:pt idx="266">
                  <c:v>42641</c:v>
                </c:pt>
                <c:pt idx="267">
                  <c:v>42642</c:v>
                </c:pt>
                <c:pt idx="268">
                  <c:v>42643</c:v>
                </c:pt>
                <c:pt idx="269">
                  <c:v>42644</c:v>
                </c:pt>
                <c:pt idx="270">
                  <c:v>42645</c:v>
                </c:pt>
                <c:pt idx="271">
                  <c:v>42646</c:v>
                </c:pt>
                <c:pt idx="272">
                  <c:v>42647</c:v>
                </c:pt>
                <c:pt idx="273">
                  <c:v>42648</c:v>
                </c:pt>
                <c:pt idx="274">
                  <c:v>42649</c:v>
                </c:pt>
                <c:pt idx="275">
                  <c:v>42650</c:v>
                </c:pt>
                <c:pt idx="276">
                  <c:v>42651</c:v>
                </c:pt>
                <c:pt idx="277">
                  <c:v>42652</c:v>
                </c:pt>
                <c:pt idx="278">
                  <c:v>42653</c:v>
                </c:pt>
                <c:pt idx="279">
                  <c:v>42654</c:v>
                </c:pt>
                <c:pt idx="280">
                  <c:v>42655</c:v>
                </c:pt>
                <c:pt idx="281">
                  <c:v>42656</c:v>
                </c:pt>
                <c:pt idx="282">
                  <c:v>42657</c:v>
                </c:pt>
                <c:pt idx="283">
                  <c:v>42658</c:v>
                </c:pt>
                <c:pt idx="284">
                  <c:v>42659</c:v>
                </c:pt>
                <c:pt idx="285">
                  <c:v>42660</c:v>
                </c:pt>
                <c:pt idx="286">
                  <c:v>42661</c:v>
                </c:pt>
                <c:pt idx="287">
                  <c:v>42662</c:v>
                </c:pt>
                <c:pt idx="288">
                  <c:v>42663</c:v>
                </c:pt>
                <c:pt idx="289">
                  <c:v>42664</c:v>
                </c:pt>
                <c:pt idx="290">
                  <c:v>42665</c:v>
                </c:pt>
                <c:pt idx="291">
                  <c:v>42666</c:v>
                </c:pt>
                <c:pt idx="292">
                  <c:v>42667</c:v>
                </c:pt>
                <c:pt idx="293">
                  <c:v>42668</c:v>
                </c:pt>
                <c:pt idx="294">
                  <c:v>42669</c:v>
                </c:pt>
                <c:pt idx="295">
                  <c:v>42670</c:v>
                </c:pt>
                <c:pt idx="296">
                  <c:v>42671</c:v>
                </c:pt>
                <c:pt idx="297">
                  <c:v>42672</c:v>
                </c:pt>
                <c:pt idx="298">
                  <c:v>42673</c:v>
                </c:pt>
                <c:pt idx="299">
                  <c:v>42674</c:v>
                </c:pt>
                <c:pt idx="300">
                  <c:v>42675</c:v>
                </c:pt>
                <c:pt idx="301">
                  <c:v>42676</c:v>
                </c:pt>
                <c:pt idx="302">
                  <c:v>42677</c:v>
                </c:pt>
                <c:pt idx="303">
                  <c:v>42678</c:v>
                </c:pt>
                <c:pt idx="304">
                  <c:v>42679</c:v>
                </c:pt>
                <c:pt idx="305">
                  <c:v>42680</c:v>
                </c:pt>
                <c:pt idx="306">
                  <c:v>42681</c:v>
                </c:pt>
                <c:pt idx="307">
                  <c:v>42682</c:v>
                </c:pt>
                <c:pt idx="308">
                  <c:v>42683</c:v>
                </c:pt>
                <c:pt idx="309">
                  <c:v>42684</c:v>
                </c:pt>
                <c:pt idx="310">
                  <c:v>42685</c:v>
                </c:pt>
                <c:pt idx="311">
                  <c:v>42686</c:v>
                </c:pt>
                <c:pt idx="312">
                  <c:v>42687</c:v>
                </c:pt>
                <c:pt idx="313">
                  <c:v>42688</c:v>
                </c:pt>
                <c:pt idx="314">
                  <c:v>42689</c:v>
                </c:pt>
                <c:pt idx="315">
                  <c:v>42690</c:v>
                </c:pt>
                <c:pt idx="316">
                  <c:v>42691</c:v>
                </c:pt>
                <c:pt idx="317">
                  <c:v>42692</c:v>
                </c:pt>
                <c:pt idx="318">
                  <c:v>42693</c:v>
                </c:pt>
                <c:pt idx="319">
                  <c:v>42694</c:v>
                </c:pt>
                <c:pt idx="320">
                  <c:v>42695</c:v>
                </c:pt>
                <c:pt idx="321">
                  <c:v>42696</c:v>
                </c:pt>
                <c:pt idx="322">
                  <c:v>42697</c:v>
                </c:pt>
                <c:pt idx="323">
                  <c:v>42698</c:v>
                </c:pt>
                <c:pt idx="324">
                  <c:v>42699</c:v>
                </c:pt>
                <c:pt idx="325">
                  <c:v>42700</c:v>
                </c:pt>
                <c:pt idx="326">
                  <c:v>42701</c:v>
                </c:pt>
                <c:pt idx="327">
                  <c:v>42702</c:v>
                </c:pt>
                <c:pt idx="328">
                  <c:v>42703</c:v>
                </c:pt>
                <c:pt idx="329">
                  <c:v>42704</c:v>
                </c:pt>
                <c:pt idx="330">
                  <c:v>42705</c:v>
                </c:pt>
                <c:pt idx="331">
                  <c:v>42706</c:v>
                </c:pt>
                <c:pt idx="332">
                  <c:v>42707</c:v>
                </c:pt>
                <c:pt idx="333">
                  <c:v>42708</c:v>
                </c:pt>
                <c:pt idx="334">
                  <c:v>42709</c:v>
                </c:pt>
                <c:pt idx="335">
                  <c:v>42710</c:v>
                </c:pt>
                <c:pt idx="336">
                  <c:v>42711</c:v>
                </c:pt>
                <c:pt idx="337">
                  <c:v>42712</c:v>
                </c:pt>
                <c:pt idx="338">
                  <c:v>42713</c:v>
                </c:pt>
                <c:pt idx="339">
                  <c:v>42714</c:v>
                </c:pt>
                <c:pt idx="340">
                  <c:v>42715</c:v>
                </c:pt>
                <c:pt idx="341">
                  <c:v>42716</c:v>
                </c:pt>
                <c:pt idx="342">
                  <c:v>42717</c:v>
                </c:pt>
                <c:pt idx="343">
                  <c:v>42718</c:v>
                </c:pt>
                <c:pt idx="344">
                  <c:v>42719</c:v>
                </c:pt>
                <c:pt idx="345">
                  <c:v>42720</c:v>
                </c:pt>
                <c:pt idx="346">
                  <c:v>42721</c:v>
                </c:pt>
                <c:pt idx="347">
                  <c:v>42722</c:v>
                </c:pt>
                <c:pt idx="348">
                  <c:v>42723</c:v>
                </c:pt>
                <c:pt idx="349">
                  <c:v>42724</c:v>
                </c:pt>
                <c:pt idx="350">
                  <c:v>42725</c:v>
                </c:pt>
                <c:pt idx="351">
                  <c:v>42726</c:v>
                </c:pt>
                <c:pt idx="352">
                  <c:v>42727</c:v>
                </c:pt>
                <c:pt idx="353">
                  <c:v>42728</c:v>
                </c:pt>
                <c:pt idx="354">
                  <c:v>42729</c:v>
                </c:pt>
                <c:pt idx="355">
                  <c:v>42730</c:v>
                </c:pt>
                <c:pt idx="356">
                  <c:v>42731</c:v>
                </c:pt>
                <c:pt idx="357">
                  <c:v>42732</c:v>
                </c:pt>
                <c:pt idx="358">
                  <c:v>42733</c:v>
                </c:pt>
                <c:pt idx="359">
                  <c:v>42734</c:v>
                </c:pt>
                <c:pt idx="360">
                  <c:v>42735</c:v>
                </c:pt>
                <c:pt idx="361">
                  <c:v>42736</c:v>
                </c:pt>
                <c:pt idx="362">
                  <c:v>42737</c:v>
                </c:pt>
                <c:pt idx="363">
                  <c:v>42738</c:v>
                </c:pt>
                <c:pt idx="364">
                  <c:v>42739</c:v>
                </c:pt>
                <c:pt idx="365">
                  <c:v>42740</c:v>
                </c:pt>
                <c:pt idx="366">
                  <c:v>42741</c:v>
                </c:pt>
                <c:pt idx="367">
                  <c:v>42742</c:v>
                </c:pt>
                <c:pt idx="368">
                  <c:v>42743</c:v>
                </c:pt>
                <c:pt idx="369">
                  <c:v>42744</c:v>
                </c:pt>
                <c:pt idx="370">
                  <c:v>42745</c:v>
                </c:pt>
                <c:pt idx="371">
                  <c:v>42746</c:v>
                </c:pt>
                <c:pt idx="372">
                  <c:v>42747</c:v>
                </c:pt>
                <c:pt idx="373">
                  <c:v>42748</c:v>
                </c:pt>
                <c:pt idx="374">
                  <c:v>42749</c:v>
                </c:pt>
                <c:pt idx="375">
                  <c:v>42750</c:v>
                </c:pt>
                <c:pt idx="376">
                  <c:v>42751</c:v>
                </c:pt>
                <c:pt idx="377">
                  <c:v>42752</c:v>
                </c:pt>
                <c:pt idx="378">
                  <c:v>42753</c:v>
                </c:pt>
                <c:pt idx="379">
                  <c:v>42754</c:v>
                </c:pt>
                <c:pt idx="380">
                  <c:v>42755</c:v>
                </c:pt>
                <c:pt idx="381">
                  <c:v>42756</c:v>
                </c:pt>
                <c:pt idx="382">
                  <c:v>42757</c:v>
                </c:pt>
                <c:pt idx="383">
                  <c:v>42758</c:v>
                </c:pt>
                <c:pt idx="384">
                  <c:v>42759</c:v>
                </c:pt>
                <c:pt idx="385">
                  <c:v>42760</c:v>
                </c:pt>
                <c:pt idx="386">
                  <c:v>42761</c:v>
                </c:pt>
                <c:pt idx="387">
                  <c:v>42762</c:v>
                </c:pt>
                <c:pt idx="388">
                  <c:v>42763</c:v>
                </c:pt>
                <c:pt idx="389">
                  <c:v>42764</c:v>
                </c:pt>
                <c:pt idx="390">
                  <c:v>42765</c:v>
                </c:pt>
                <c:pt idx="391">
                  <c:v>42766</c:v>
                </c:pt>
                <c:pt idx="392">
                  <c:v>42767</c:v>
                </c:pt>
                <c:pt idx="393">
                  <c:v>42768</c:v>
                </c:pt>
                <c:pt idx="394">
                  <c:v>42769</c:v>
                </c:pt>
                <c:pt idx="395">
                  <c:v>42770</c:v>
                </c:pt>
                <c:pt idx="396">
                  <c:v>42771</c:v>
                </c:pt>
                <c:pt idx="397">
                  <c:v>42772</c:v>
                </c:pt>
                <c:pt idx="398">
                  <c:v>42773</c:v>
                </c:pt>
                <c:pt idx="399">
                  <c:v>42774</c:v>
                </c:pt>
                <c:pt idx="400">
                  <c:v>42775</c:v>
                </c:pt>
                <c:pt idx="401">
                  <c:v>42776</c:v>
                </c:pt>
                <c:pt idx="402">
                  <c:v>42777</c:v>
                </c:pt>
                <c:pt idx="403">
                  <c:v>42778</c:v>
                </c:pt>
                <c:pt idx="404">
                  <c:v>42779</c:v>
                </c:pt>
                <c:pt idx="405">
                  <c:v>42780</c:v>
                </c:pt>
                <c:pt idx="406">
                  <c:v>42781</c:v>
                </c:pt>
                <c:pt idx="407">
                  <c:v>42782</c:v>
                </c:pt>
                <c:pt idx="408">
                  <c:v>42783</c:v>
                </c:pt>
                <c:pt idx="409">
                  <c:v>42784</c:v>
                </c:pt>
                <c:pt idx="410">
                  <c:v>42785</c:v>
                </c:pt>
                <c:pt idx="411">
                  <c:v>42786</c:v>
                </c:pt>
                <c:pt idx="412">
                  <c:v>42787</c:v>
                </c:pt>
                <c:pt idx="413">
                  <c:v>42788</c:v>
                </c:pt>
                <c:pt idx="414">
                  <c:v>42789</c:v>
                </c:pt>
                <c:pt idx="415">
                  <c:v>42790</c:v>
                </c:pt>
                <c:pt idx="416">
                  <c:v>42791</c:v>
                </c:pt>
                <c:pt idx="417">
                  <c:v>42792</c:v>
                </c:pt>
                <c:pt idx="418">
                  <c:v>42793</c:v>
                </c:pt>
                <c:pt idx="419">
                  <c:v>42794</c:v>
                </c:pt>
                <c:pt idx="420">
                  <c:v>42795</c:v>
                </c:pt>
                <c:pt idx="421">
                  <c:v>42796</c:v>
                </c:pt>
                <c:pt idx="422">
                  <c:v>42797</c:v>
                </c:pt>
                <c:pt idx="423">
                  <c:v>42798</c:v>
                </c:pt>
                <c:pt idx="424">
                  <c:v>42799</c:v>
                </c:pt>
                <c:pt idx="425">
                  <c:v>42800</c:v>
                </c:pt>
                <c:pt idx="426">
                  <c:v>42801</c:v>
                </c:pt>
                <c:pt idx="427">
                  <c:v>42802</c:v>
                </c:pt>
                <c:pt idx="428">
                  <c:v>42803</c:v>
                </c:pt>
                <c:pt idx="429">
                  <c:v>42804</c:v>
                </c:pt>
                <c:pt idx="430">
                  <c:v>42805</c:v>
                </c:pt>
                <c:pt idx="431">
                  <c:v>42806</c:v>
                </c:pt>
                <c:pt idx="432">
                  <c:v>42807</c:v>
                </c:pt>
                <c:pt idx="433">
                  <c:v>42808</c:v>
                </c:pt>
                <c:pt idx="434">
                  <c:v>42809</c:v>
                </c:pt>
                <c:pt idx="435">
                  <c:v>42810</c:v>
                </c:pt>
                <c:pt idx="436">
                  <c:v>42811</c:v>
                </c:pt>
                <c:pt idx="437">
                  <c:v>42812</c:v>
                </c:pt>
                <c:pt idx="438">
                  <c:v>42813</c:v>
                </c:pt>
                <c:pt idx="439">
                  <c:v>42814</c:v>
                </c:pt>
                <c:pt idx="440">
                  <c:v>42815</c:v>
                </c:pt>
                <c:pt idx="441">
                  <c:v>42816</c:v>
                </c:pt>
                <c:pt idx="442">
                  <c:v>42817</c:v>
                </c:pt>
                <c:pt idx="443">
                  <c:v>42818</c:v>
                </c:pt>
                <c:pt idx="444">
                  <c:v>42819</c:v>
                </c:pt>
                <c:pt idx="445">
                  <c:v>42820</c:v>
                </c:pt>
                <c:pt idx="446">
                  <c:v>42821</c:v>
                </c:pt>
                <c:pt idx="447">
                  <c:v>42822</c:v>
                </c:pt>
                <c:pt idx="448">
                  <c:v>42823</c:v>
                </c:pt>
                <c:pt idx="449">
                  <c:v>42824</c:v>
                </c:pt>
                <c:pt idx="450">
                  <c:v>42825</c:v>
                </c:pt>
                <c:pt idx="451">
                  <c:v>42826</c:v>
                </c:pt>
                <c:pt idx="452">
                  <c:v>42827</c:v>
                </c:pt>
                <c:pt idx="453">
                  <c:v>42828</c:v>
                </c:pt>
                <c:pt idx="454">
                  <c:v>42829</c:v>
                </c:pt>
                <c:pt idx="455">
                  <c:v>42830</c:v>
                </c:pt>
                <c:pt idx="456">
                  <c:v>42831</c:v>
                </c:pt>
                <c:pt idx="457">
                  <c:v>42832</c:v>
                </c:pt>
                <c:pt idx="458">
                  <c:v>42833</c:v>
                </c:pt>
                <c:pt idx="459">
                  <c:v>42834</c:v>
                </c:pt>
                <c:pt idx="460">
                  <c:v>42835</c:v>
                </c:pt>
                <c:pt idx="461">
                  <c:v>42836</c:v>
                </c:pt>
                <c:pt idx="462">
                  <c:v>42837</c:v>
                </c:pt>
                <c:pt idx="463">
                  <c:v>42838</c:v>
                </c:pt>
                <c:pt idx="464">
                  <c:v>42839</c:v>
                </c:pt>
                <c:pt idx="465">
                  <c:v>42840</c:v>
                </c:pt>
                <c:pt idx="466">
                  <c:v>42841</c:v>
                </c:pt>
                <c:pt idx="467">
                  <c:v>42842</c:v>
                </c:pt>
                <c:pt idx="468">
                  <c:v>42843</c:v>
                </c:pt>
                <c:pt idx="469">
                  <c:v>42844</c:v>
                </c:pt>
                <c:pt idx="470">
                  <c:v>42845</c:v>
                </c:pt>
                <c:pt idx="471">
                  <c:v>42846</c:v>
                </c:pt>
                <c:pt idx="472">
                  <c:v>42847</c:v>
                </c:pt>
                <c:pt idx="473">
                  <c:v>42848</c:v>
                </c:pt>
                <c:pt idx="474">
                  <c:v>42849</c:v>
                </c:pt>
                <c:pt idx="475">
                  <c:v>42850</c:v>
                </c:pt>
                <c:pt idx="476">
                  <c:v>42851</c:v>
                </c:pt>
                <c:pt idx="477">
                  <c:v>42852</c:v>
                </c:pt>
                <c:pt idx="478">
                  <c:v>42853</c:v>
                </c:pt>
                <c:pt idx="479">
                  <c:v>42854</c:v>
                </c:pt>
                <c:pt idx="480">
                  <c:v>42855</c:v>
                </c:pt>
                <c:pt idx="481">
                  <c:v>42856</c:v>
                </c:pt>
                <c:pt idx="482">
                  <c:v>42857</c:v>
                </c:pt>
                <c:pt idx="483">
                  <c:v>42858</c:v>
                </c:pt>
                <c:pt idx="484">
                  <c:v>42859</c:v>
                </c:pt>
                <c:pt idx="485">
                  <c:v>42860</c:v>
                </c:pt>
                <c:pt idx="486">
                  <c:v>42861</c:v>
                </c:pt>
                <c:pt idx="487">
                  <c:v>42862</c:v>
                </c:pt>
                <c:pt idx="488">
                  <c:v>42863</c:v>
                </c:pt>
                <c:pt idx="489">
                  <c:v>42864</c:v>
                </c:pt>
                <c:pt idx="490">
                  <c:v>42865</c:v>
                </c:pt>
                <c:pt idx="491">
                  <c:v>42866</c:v>
                </c:pt>
                <c:pt idx="492">
                  <c:v>42867</c:v>
                </c:pt>
                <c:pt idx="493">
                  <c:v>42868</c:v>
                </c:pt>
                <c:pt idx="494">
                  <c:v>42869</c:v>
                </c:pt>
                <c:pt idx="495">
                  <c:v>42870</c:v>
                </c:pt>
                <c:pt idx="496">
                  <c:v>42871</c:v>
                </c:pt>
                <c:pt idx="497">
                  <c:v>42872</c:v>
                </c:pt>
                <c:pt idx="498">
                  <c:v>42873</c:v>
                </c:pt>
                <c:pt idx="499">
                  <c:v>42874</c:v>
                </c:pt>
                <c:pt idx="500">
                  <c:v>42875</c:v>
                </c:pt>
                <c:pt idx="501">
                  <c:v>42876</c:v>
                </c:pt>
                <c:pt idx="502">
                  <c:v>42877</c:v>
                </c:pt>
                <c:pt idx="503">
                  <c:v>42878</c:v>
                </c:pt>
                <c:pt idx="504">
                  <c:v>42879</c:v>
                </c:pt>
                <c:pt idx="505">
                  <c:v>42880</c:v>
                </c:pt>
                <c:pt idx="506">
                  <c:v>42881</c:v>
                </c:pt>
                <c:pt idx="507">
                  <c:v>42882</c:v>
                </c:pt>
                <c:pt idx="508">
                  <c:v>42883</c:v>
                </c:pt>
                <c:pt idx="509">
                  <c:v>42884</c:v>
                </c:pt>
                <c:pt idx="510">
                  <c:v>42885</c:v>
                </c:pt>
                <c:pt idx="511">
                  <c:v>42886</c:v>
                </c:pt>
                <c:pt idx="512">
                  <c:v>42887</c:v>
                </c:pt>
                <c:pt idx="513">
                  <c:v>42888</c:v>
                </c:pt>
                <c:pt idx="514">
                  <c:v>42889</c:v>
                </c:pt>
                <c:pt idx="515">
                  <c:v>42890</c:v>
                </c:pt>
                <c:pt idx="516">
                  <c:v>42891</c:v>
                </c:pt>
                <c:pt idx="517">
                  <c:v>42892</c:v>
                </c:pt>
                <c:pt idx="518">
                  <c:v>42893</c:v>
                </c:pt>
                <c:pt idx="519">
                  <c:v>42894</c:v>
                </c:pt>
                <c:pt idx="520">
                  <c:v>42895</c:v>
                </c:pt>
                <c:pt idx="521">
                  <c:v>42896</c:v>
                </c:pt>
                <c:pt idx="522">
                  <c:v>42897</c:v>
                </c:pt>
                <c:pt idx="523">
                  <c:v>42898</c:v>
                </c:pt>
                <c:pt idx="524">
                  <c:v>42899</c:v>
                </c:pt>
                <c:pt idx="525">
                  <c:v>42900</c:v>
                </c:pt>
                <c:pt idx="526">
                  <c:v>42901</c:v>
                </c:pt>
                <c:pt idx="527">
                  <c:v>42902</c:v>
                </c:pt>
                <c:pt idx="528">
                  <c:v>42903</c:v>
                </c:pt>
                <c:pt idx="529">
                  <c:v>42904</c:v>
                </c:pt>
                <c:pt idx="530">
                  <c:v>42905</c:v>
                </c:pt>
                <c:pt idx="531">
                  <c:v>42906</c:v>
                </c:pt>
                <c:pt idx="532">
                  <c:v>42907</c:v>
                </c:pt>
                <c:pt idx="533">
                  <c:v>42908</c:v>
                </c:pt>
                <c:pt idx="534">
                  <c:v>42909</c:v>
                </c:pt>
                <c:pt idx="535">
                  <c:v>42910</c:v>
                </c:pt>
                <c:pt idx="536">
                  <c:v>42911</c:v>
                </c:pt>
                <c:pt idx="537">
                  <c:v>42912</c:v>
                </c:pt>
                <c:pt idx="538">
                  <c:v>42913</c:v>
                </c:pt>
                <c:pt idx="539">
                  <c:v>42914</c:v>
                </c:pt>
                <c:pt idx="540">
                  <c:v>42915</c:v>
                </c:pt>
                <c:pt idx="541">
                  <c:v>42916</c:v>
                </c:pt>
                <c:pt idx="542">
                  <c:v>42917</c:v>
                </c:pt>
                <c:pt idx="543">
                  <c:v>42918</c:v>
                </c:pt>
                <c:pt idx="544">
                  <c:v>42919</c:v>
                </c:pt>
                <c:pt idx="545">
                  <c:v>42920</c:v>
                </c:pt>
                <c:pt idx="546">
                  <c:v>42921</c:v>
                </c:pt>
                <c:pt idx="547">
                  <c:v>42922</c:v>
                </c:pt>
                <c:pt idx="548">
                  <c:v>42923</c:v>
                </c:pt>
                <c:pt idx="549">
                  <c:v>42924</c:v>
                </c:pt>
                <c:pt idx="550">
                  <c:v>42925</c:v>
                </c:pt>
                <c:pt idx="551">
                  <c:v>42926</c:v>
                </c:pt>
                <c:pt idx="552">
                  <c:v>42927</c:v>
                </c:pt>
                <c:pt idx="553">
                  <c:v>42928</c:v>
                </c:pt>
                <c:pt idx="554">
                  <c:v>42929</c:v>
                </c:pt>
                <c:pt idx="555">
                  <c:v>42930</c:v>
                </c:pt>
                <c:pt idx="556">
                  <c:v>42931</c:v>
                </c:pt>
                <c:pt idx="557">
                  <c:v>42932</c:v>
                </c:pt>
                <c:pt idx="558">
                  <c:v>42933</c:v>
                </c:pt>
                <c:pt idx="559">
                  <c:v>42934</c:v>
                </c:pt>
                <c:pt idx="560">
                  <c:v>42935</c:v>
                </c:pt>
                <c:pt idx="561">
                  <c:v>42936</c:v>
                </c:pt>
                <c:pt idx="562">
                  <c:v>42937</c:v>
                </c:pt>
                <c:pt idx="563">
                  <c:v>42938</c:v>
                </c:pt>
                <c:pt idx="564">
                  <c:v>42939</c:v>
                </c:pt>
                <c:pt idx="565">
                  <c:v>42940</c:v>
                </c:pt>
                <c:pt idx="566">
                  <c:v>42941</c:v>
                </c:pt>
                <c:pt idx="567">
                  <c:v>42942</c:v>
                </c:pt>
                <c:pt idx="568">
                  <c:v>42943</c:v>
                </c:pt>
                <c:pt idx="569">
                  <c:v>42944</c:v>
                </c:pt>
                <c:pt idx="570">
                  <c:v>42945</c:v>
                </c:pt>
                <c:pt idx="571">
                  <c:v>42946</c:v>
                </c:pt>
                <c:pt idx="572">
                  <c:v>42947</c:v>
                </c:pt>
                <c:pt idx="573">
                  <c:v>42948</c:v>
                </c:pt>
                <c:pt idx="574">
                  <c:v>42949</c:v>
                </c:pt>
                <c:pt idx="575">
                  <c:v>42950</c:v>
                </c:pt>
                <c:pt idx="576">
                  <c:v>42951</c:v>
                </c:pt>
                <c:pt idx="577">
                  <c:v>42952</c:v>
                </c:pt>
                <c:pt idx="578">
                  <c:v>42953</c:v>
                </c:pt>
                <c:pt idx="579">
                  <c:v>42954</c:v>
                </c:pt>
                <c:pt idx="580">
                  <c:v>42955</c:v>
                </c:pt>
                <c:pt idx="581">
                  <c:v>42956</c:v>
                </c:pt>
                <c:pt idx="582">
                  <c:v>42957</c:v>
                </c:pt>
                <c:pt idx="583">
                  <c:v>42958</c:v>
                </c:pt>
                <c:pt idx="584">
                  <c:v>42959</c:v>
                </c:pt>
                <c:pt idx="585">
                  <c:v>42960</c:v>
                </c:pt>
                <c:pt idx="586">
                  <c:v>42961</c:v>
                </c:pt>
                <c:pt idx="587">
                  <c:v>42962</c:v>
                </c:pt>
                <c:pt idx="588">
                  <c:v>42963</c:v>
                </c:pt>
                <c:pt idx="589">
                  <c:v>42964</c:v>
                </c:pt>
                <c:pt idx="590">
                  <c:v>42965</c:v>
                </c:pt>
                <c:pt idx="591">
                  <c:v>42966</c:v>
                </c:pt>
                <c:pt idx="592">
                  <c:v>42967</c:v>
                </c:pt>
                <c:pt idx="593">
                  <c:v>42968</c:v>
                </c:pt>
                <c:pt idx="594">
                  <c:v>42969</c:v>
                </c:pt>
                <c:pt idx="595">
                  <c:v>42970</c:v>
                </c:pt>
                <c:pt idx="596">
                  <c:v>42971</c:v>
                </c:pt>
                <c:pt idx="597">
                  <c:v>42972</c:v>
                </c:pt>
                <c:pt idx="598">
                  <c:v>42973</c:v>
                </c:pt>
                <c:pt idx="599">
                  <c:v>42974</c:v>
                </c:pt>
                <c:pt idx="600">
                  <c:v>42975</c:v>
                </c:pt>
                <c:pt idx="601">
                  <c:v>42976</c:v>
                </c:pt>
                <c:pt idx="602">
                  <c:v>42977</c:v>
                </c:pt>
                <c:pt idx="603">
                  <c:v>42978</c:v>
                </c:pt>
                <c:pt idx="604">
                  <c:v>42979</c:v>
                </c:pt>
                <c:pt idx="605">
                  <c:v>42980</c:v>
                </c:pt>
                <c:pt idx="606">
                  <c:v>42981</c:v>
                </c:pt>
                <c:pt idx="607">
                  <c:v>42982</c:v>
                </c:pt>
                <c:pt idx="608">
                  <c:v>42983</c:v>
                </c:pt>
                <c:pt idx="609">
                  <c:v>42984</c:v>
                </c:pt>
                <c:pt idx="610">
                  <c:v>42985</c:v>
                </c:pt>
                <c:pt idx="611">
                  <c:v>42986</c:v>
                </c:pt>
                <c:pt idx="612">
                  <c:v>42987</c:v>
                </c:pt>
                <c:pt idx="613">
                  <c:v>42988</c:v>
                </c:pt>
                <c:pt idx="614">
                  <c:v>42989</c:v>
                </c:pt>
                <c:pt idx="615">
                  <c:v>42990</c:v>
                </c:pt>
                <c:pt idx="616">
                  <c:v>42991</c:v>
                </c:pt>
                <c:pt idx="617">
                  <c:v>42992</c:v>
                </c:pt>
                <c:pt idx="618">
                  <c:v>42993</c:v>
                </c:pt>
                <c:pt idx="619">
                  <c:v>42994</c:v>
                </c:pt>
                <c:pt idx="620">
                  <c:v>42995</c:v>
                </c:pt>
                <c:pt idx="621">
                  <c:v>42996</c:v>
                </c:pt>
                <c:pt idx="622">
                  <c:v>42997</c:v>
                </c:pt>
                <c:pt idx="623">
                  <c:v>42998</c:v>
                </c:pt>
                <c:pt idx="624">
                  <c:v>42999</c:v>
                </c:pt>
                <c:pt idx="625">
                  <c:v>43000</c:v>
                </c:pt>
                <c:pt idx="626">
                  <c:v>43001</c:v>
                </c:pt>
                <c:pt idx="627">
                  <c:v>43002</c:v>
                </c:pt>
                <c:pt idx="628">
                  <c:v>43003</c:v>
                </c:pt>
                <c:pt idx="629">
                  <c:v>43004</c:v>
                </c:pt>
                <c:pt idx="630">
                  <c:v>43005</c:v>
                </c:pt>
                <c:pt idx="631">
                  <c:v>43006</c:v>
                </c:pt>
                <c:pt idx="632">
                  <c:v>43007</c:v>
                </c:pt>
                <c:pt idx="633">
                  <c:v>43008</c:v>
                </c:pt>
                <c:pt idx="634">
                  <c:v>43009</c:v>
                </c:pt>
                <c:pt idx="635">
                  <c:v>43010</c:v>
                </c:pt>
                <c:pt idx="636">
                  <c:v>43011</c:v>
                </c:pt>
                <c:pt idx="637">
                  <c:v>43012</c:v>
                </c:pt>
                <c:pt idx="638">
                  <c:v>43013</c:v>
                </c:pt>
                <c:pt idx="639">
                  <c:v>43014</c:v>
                </c:pt>
                <c:pt idx="640">
                  <c:v>43015</c:v>
                </c:pt>
                <c:pt idx="641">
                  <c:v>43016</c:v>
                </c:pt>
                <c:pt idx="642">
                  <c:v>43017</c:v>
                </c:pt>
                <c:pt idx="643">
                  <c:v>43018</c:v>
                </c:pt>
                <c:pt idx="644">
                  <c:v>43019</c:v>
                </c:pt>
                <c:pt idx="645">
                  <c:v>43020</c:v>
                </c:pt>
                <c:pt idx="646">
                  <c:v>43021</c:v>
                </c:pt>
                <c:pt idx="647">
                  <c:v>43022</c:v>
                </c:pt>
                <c:pt idx="648">
                  <c:v>43023</c:v>
                </c:pt>
                <c:pt idx="649">
                  <c:v>43024</c:v>
                </c:pt>
                <c:pt idx="650">
                  <c:v>43025</c:v>
                </c:pt>
                <c:pt idx="651">
                  <c:v>43026</c:v>
                </c:pt>
                <c:pt idx="652">
                  <c:v>43027</c:v>
                </c:pt>
                <c:pt idx="653">
                  <c:v>43028</c:v>
                </c:pt>
                <c:pt idx="654">
                  <c:v>43029</c:v>
                </c:pt>
                <c:pt idx="655">
                  <c:v>43030</c:v>
                </c:pt>
                <c:pt idx="656">
                  <c:v>43031</c:v>
                </c:pt>
                <c:pt idx="657">
                  <c:v>43032</c:v>
                </c:pt>
                <c:pt idx="658">
                  <c:v>43033</c:v>
                </c:pt>
                <c:pt idx="659">
                  <c:v>43034</c:v>
                </c:pt>
                <c:pt idx="660">
                  <c:v>43035</c:v>
                </c:pt>
                <c:pt idx="661">
                  <c:v>43036</c:v>
                </c:pt>
                <c:pt idx="662">
                  <c:v>43037</c:v>
                </c:pt>
                <c:pt idx="663">
                  <c:v>43038</c:v>
                </c:pt>
                <c:pt idx="664">
                  <c:v>43039</c:v>
                </c:pt>
                <c:pt idx="665">
                  <c:v>43040</c:v>
                </c:pt>
                <c:pt idx="666">
                  <c:v>43041</c:v>
                </c:pt>
                <c:pt idx="667">
                  <c:v>43042</c:v>
                </c:pt>
                <c:pt idx="668">
                  <c:v>43043</c:v>
                </c:pt>
                <c:pt idx="669">
                  <c:v>43044</c:v>
                </c:pt>
                <c:pt idx="670">
                  <c:v>43045</c:v>
                </c:pt>
                <c:pt idx="671">
                  <c:v>43046</c:v>
                </c:pt>
                <c:pt idx="672">
                  <c:v>43047</c:v>
                </c:pt>
                <c:pt idx="673">
                  <c:v>43048</c:v>
                </c:pt>
                <c:pt idx="674">
                  <c:v>43049</c:v>
                </c:pt>
                <c:pt idx="675">
                  <c:v>43050</c:v>
                </c:pt>
                <c:pt idx="676">
                  <c:v>43051</c:v>
                </c:pt>
                <c:pt idx="677">
                  <c:v>43052</c:v>
                </c:pt>
                <c:pt idx="678">
                  <c:v>43053</c:v>
                </c:pt>
                <c:pt idx="679">
                  <c:v>43054</c:v>
                </c:pt>
                <c:pt idx="680">
                  <c:v>43055</c:v>
                </c:pt>
                <c:pt idx="681">
                  <c:v>43056</c:v>
                </c:pt>
                <c:pt idx="682">
                  <c:v>43057</c:v>
                </c:pt>
                <c:pt idx="683">
                  <c:v>43058</c:v>
                </c:pt>
                <c:pt idx="684">
                  <c:v>43059</c:v>
                </c:pt>
                <c:pt idx="685">
                  <c:v>43060</c:v>
                </c:pt>
                <c:pt idx="686">
                  <c:v>43061</c:v>
                </c:pt>
                <c:pt idx="687">
                  <c:v>43062</c:v>
                </c:pt>
                <c:pt idx="688">
                  <c:v>43063</c:v>
                </c:pt>
                <c:pt idx="689">
                  <c:v>43064</c:v>
                </c:pt>
                <c:pt idx="690">
                  <c:v>43065</c:v>
                </c:pt>
                <c:pt idx="691">
                  <c:v>43066</c:v>
                </c:pt>
                <c:pt idx="692">
                  <c:v>43067</c:v>
                </c:pt>
                <c:pt idx="693">
                  <c:v>43068</c:v>
                </c:pt>
                <c:pt idx="694">
                  <c:v>43069</c:v>
                </c:pt>
                <c:pt idx="695">
                  <c:v>43070</c:v>
                </c:pt>
                <c:pt idx="696">
                  <c:v>43071</c:v>
                </c:pt>
                <c:pt idx="697">
                  <c:v>43072</c:v>
                </c:pt>
                <c:pt idx="698">
                  <c:v>43073</c:v>
                </c:pt>
                <c:pt idx="699">
                  <c:v>43074</c:v>
                </c:pt>
                <c:pt idx="700">
                  <c:v>43075</c:v>
                </c:pt>
                <c:pt idx="701">
                  <c:v>43076</c:v>
                </c:pt>
                <c:pt idx="702">
                  <c:v>43077</c:v>
                </c:pt>
                <c:pt idx="703">
                  <c:v>43078</c:v>
                </c:pt>
                <c:pt idx="704">
                  <c:v>43079</c:v>
                </c:pt>
                <c:pt idx="705">
                  <c:v>43080</c:v>
                </c:pt>
                <c:pt idx="706">
                  <c:v>43081</c:v>
                </c:pt>
                <c:pt idx="707">
                  <c:v>43082</c:v>
                </c:pt>
                <c:pt idx="708">
                  <c:v>43083</c:v>
                </c:pt>
                <c:pt idx="709">
                  <c:v>43084</c:v>
                </c:pt>
                <c:pt idx="710">
                  <c:v>43085</c:v>
                </c:pt>
                <c:pt idx="711">
                  <c:v>43086</c:v>
                </c:pt>
                <c:pt idx="712">
                  <c:v>43087</c:v>
                </c:pt>
                <c:pt idx="713">
                  <c:v>43088</c:v>
                </c:pt>
                <c:pt idx="714">
                  <c:v>43089</c:v>
                </c:pt>
                <c:pt idx="715">
                  <c:v>43090</c:v>
                </c:pt>
                <c:pt idx="716">
                  <c:v>43091</c:v>
                </c:pt>
                <c:pt idx="717">
                  <c:v>43092</c:v>
                </c:pt>
                <c:pt idx="718">
                  <c:v>43093</c:v>
                </c:pt>
                <c:pt idx="719">
                  <c:v>43094</c:v>
                </c:pt>
                <c:pt idx="720">
                  <c:v>43095</c:v>
                </c:pt>
                <c:pt idx="721">
                  <c:v>43096</c:v>
                </c:pt>
                <c:pt idx="722">
                  <c:v>43097</c:v>
                </c:pt>
                <c:pt idx="723">
                  <c:v>43098</c:v>
                </c:pt>
                <c:pt idx="724">
                  <c:v>43099</c:v>
                </c:pt>
                <c:pt idx="725">
                  <c:v>43100</c:v>
                </c:pt>
                <c:pt idx="726">
                  <c:v>43101</c:v>
                </c:pt>
                <c:pt idx="727">
                  <c:v>43102</c:v>
                </c:pt>
                <c:pt idx="728">
                  <c:v>43103</c:v>
                </c:pt>
                <c:pt idx="729">
                  <c:v>43104</c:v>
                </c:pt>
                <c:pt idx="730">
                  <c:v>43105</c:v>
                </c:pt>
                <c:pt idx="731">
                  <c:v>43106</c:v>
                </c:pt>
                <c:pt idx="732">
                  <c:v>43107</c:v>
                </c:pt>
                <c:pt idx="733">
                  <c:v>43108</c:v>
                </c:pt>
                <c:pt idx="734">
                  <c:v>43109</c:v>
                </c:pt>
                <c:pt idx="735">
                  <c:v>43110</c:v>
                </c:pt>
                <c:pt idx="736">
                  <c:v>43111</c:v>
                </c:pt>
                <c:pt idx="737">
                  <c:v>43112</c:v>
                </c:pt>
                <c:pt idx="738">
                  <c:v>43113</c:v>
                </c:pt>
                <c:pt idx="739">
                  <c:v>43114</c:v>
                </c:pt>
                <c:pt idx="740">
                  <c:v>43115</c:v>
                </c:pt>
                <c:pt idx="741">
                  <c:v>43116</c:v>
                </c:pt>
                <c:pt idx="742">
                  <c:v>43117</c:v>
                </c:pt>
                <c:pt idx="743">
                  <c:v>43118</c:v>
                </c:pt>
                <c:pt idx="744">
                  <c:v>43119</c:v>
                </c:pt>
                <c:pt idx="745">
                  <c:v>43120</c:v>
                </c:pt>
                <c:pt idx="746">
                  <c:v>43121</c:v>
                </c:pt>
                <c:pt idx="747">
                  <c:v>43122</c:v>
                </c:pt>
                <c:pt idx="748">
                  <c:v>43123</c:v>
                </c:pt>
                <c:pt idx="749">
                  <c:v>43124</c:v>
                </c:pt>
                <c:pt idx="750">
                  <c:v>43125</c:v>
                </c:pt>
                <c:pt idx="751">
                  <c:v>43126</c:v>
                </c:pt>
                <c:pt idx="752">
                  <c:v>43127</c:v>
                </c:pt>
                <c:pt idx="753">
                  <c:v>43128</c:v>
                </c:pt>
                <c:pt idx="754">
                  <c:v>43129</c:v>
                </c:pt>
                <c:pt idx="755">
                  <c:v>43130</c:v>
                </c:pt>
                <c:pt idx="756">
                  <c:v>43131</c:v>
                </c:pt>
                <c:pt idx="757">
                  <c:v>43132</c:v>
                </c:pt>
                <c:pt idx="758">
                  <c:v>43133</c:v>
                </c:pt>
                <c:pt idx="759">
                  <c:v>43134</c:v>
                </c:pt>
                <c:pt idx="760">
                  <c:v>43135</c:v>
                </c:pt>
                <c:pt idx="761">
                  <c:v>43136</c:v>
                </c:pt>
                <c:pt idx="762">
                  <c:v>43137</c:v>
                </c:pt>
                <c:pt idx="763">
                  <c:v>43138</c:v>
                </c:pt>
                <c:pt idx="764">
                  <c:v>43139</c:v>
                </c:pt>
                <c:pt idx="765">
                  <c:v>43140</c:v>
                </c:pt>
                <c:pt idx="766">
                  <c:v>43141</c:v>
                </c:pt>
                <c:pt idx="767">
                  <c:v>43142</c:v>
                </c:pt>
                <c:pt idx="768">
                  <c:v>43143</c:v>
                </c:pt>
                <c:pt idx="769">
                  <c:v>43144</c:v>
                </c:pt>
                <c:pt idx="770">
                  <c:v>43145</c:v>
                </c:pt>
                <c:pt idx="771">
                  <c:v>43146</c:v>
                </c:pt>
                <c:pt idx="772">
                  <c:v>43147</c:v>
                </c:pt>
                <c:pt idx="773">
                  <c:v>43148</c:v>
                </c:pt>
                <c:pt idx="774">
                  <c:v>43149</c:v>
                </c:pt>
                <c:pt idx="775">
                  <c:v>43150</c:v>
                </c:pt>
                <c:pt idx="776">
                  <c:v>43151</c:v>
                </c:pt>
                <c:pt idx="777">
                  <c:v>43152</c:v>
                </c:pt>
                <c:pt idx="778">
                  <c:v>43153</c:v>
                </c:pt>
                <c:pt idx="779">
                  <c:v>43154</c:v>
                </c:pt>
                <c:pt idx="780">
                  <c:v>43155</c:v>
                </c:pt>
                <c:pt idx="781">
                  <c:v>43156</c:v>
                </c:pt>
                <c:pt idx="782">
                  <c:v>43157</c:v>
                </c:pt>
                <c:pt idx="783">
                  <c:v>43158</c:v>
                </c:pt>
                <c:pt idx="784">
                  <c:v>43159</c:v>
                </c:pt>
                <c:pt idx="785">
                  <c:v>43160</c:v>
                </c:pt>
                <c:pt idx="786">
                  <c:v>43161</c:v>
                </c:pt>
                <c:pt idx="787">
                  <c:v>43162</c:v>
                </c:pt>
                <c:pt idx="788">
                  <c:v>43163</c:v>
                </c:pt>
                <c:pt idx="789">
                  <c:v>43164</c:v>
                </c:pt>
                <c:pt idx="790">
                  <c:v>43165</c:v>
                </c:pt>
                <c:pt idx="791">
                  <c:v>43166</c:v>
                </c:pt>
                <c:pt idx="792">
                  <c:v>43167</c:v>
                </c:pt>
                <c:pt idx="793">
                  <c:v>43168</c:v>
                </c:pt>
                <c:pt idx="794">
                  <c:v>43169</c:v>
                </c:pt>
                <c:pt idx="795">
                  <c:v>43170</c:v>
                </c:pt>
                <c:pt idx="796">
                  <c:v>43171</c:v>
                </c:pt>
                <c:pt idx="797">
                  <c:v>43172</c:v>
                </c:pt>
                <c:pt idx="798">
                  <c:v>43173</c:v>
                </c:pt>
                <c:pt idx="799">
                  <c:v>43174</c:v>
                </c:pt>
                <c:pt idx="800">
                  <c:v>43175</c:v>
                </c:pt>
                <c:pt idx="801">
                  <c:v>43176</c:v>
                </c:pt>
                <c:pt idx="802">
                  <c:v>43177</c:v>
                </c:pt>
                <c:pt idx="803">
                  <c:v>43178</c:v>
                </c:pt>
                <c:pt idx="804">
                  <c:v>43179</c:v>
                </c:pt>
                <c:pt idx="805">
                  <c:v>43180</c:v>
                </c:pt>
                <c:pt idx="806">
                  <c:v>43181</c:v>
                </c:pt>
                <c:pt idx="807">
                  <c:v>43182</c:v>
                </c:pt>
                <c:pt idx="808">
                  <c:v>43183</c:v>
                </c:pt>
                <c:pt idx="809">
                  <c:v>43184</c:v>
                </c:pt>
                <c:pt idx="810">
                  <c:v>43185</c:v>
                </c:pt>
                <c:pt idx="811">
                  <c:v>43186</c:v>
                </c:pt>
                <c:pt idx="812">
                  <c:v>43187</c:v>
                </c:pt>
                <c:pt idx="813">
                  <c:v>43188</c:v>
                </c:pt>
                <c:pt idx="814">
                  <c:v>43189</c:v>
                </c:pt>
                <c:pt idx="815">
                  <c:v>43190</c:v>
                </c:pt>
                <c:pt idx="816">
                  <c:v>43191</c:v>
                </c:pt>
                <c:pt idx="817">
                  <c:v>43192</c:v>
                </c:pt>
                <c:pt idx="818">
                  <c:v>43193</c:v>
                </c:pt>
                <c:pt idx="819">
                  <c:v>43194</c:v>
                </c:pt>
                <c:pt idx="820">
                  <c:v>43195</c:v>
                </c:pt>
                <c:pt idx="821">
                  <c:v>43196</c:v>
                </c:pt>
                <c:pt idx="822">
                  <c:v>43197</c:v>
                </c:pt>
                <c:pt idx="823">
                  <c:v>43198</c:v>
                </c:pt>
                <c:pt idx="824">
                  <c:v>43199</c:v>
                </c:pt>
                <c:pt idx="825">
                  <c:v>43200</c:v>
                </c:pt>
                <c:pt idx="826">
                  <c:v>43201</c:v>
                </c:pt>
                <c:pt idx="827">
                  <c:v>43202</c:v>
                </c:pt>
                <c:pt idx="828">
                  <c:v>43203</c:v>
                </c:pt>
                <c:pt idx="829">
                  <c:v>43204</c:v>
                </c:pt>
                <c:pt idx="830">
                  <c:v>43205</c:v>
                </c:pt>
                <c:pt idx="831">
                  <c:v>43206</c:v>
                </c:pt>
                <c:pt idx="832">
                  <c:v>43207</c:v>
                </c:pt>
                <c:pt idx="833">
                  <c:v>43208</c:v>
                </c:pt>
                <c:pt idx="834">
                  <c:v>43209</c:v>
                </c:pt>
                <c:pt idx="835">
                  <c:v>43210</c:v>
                </c:pt>
                <c:pt idx="836">
                  <c:v>43211</c:v>
                </c:pt>
                <c:pt idx="837">
                  <c:v>43212</c:v>
                </c:pt>
                <c:pt idx="838">
                  <c:v>43213</c:v>
                </c:pt>
                <c:pt idx="839">
                  <c:v>43214</c:v>
                </c:pt>
                <c:pt idx="840">
                  <c:v>43215</c:v>
                </c:pt>
                <c:pt idx="841">
                  <c:v>43216</c:v>
                </c:pt>
                <c:pt idx="842">
                  <c:v>43217</c:v>
                </c:pt>
                <c:pt idx="843">
                  <c:v>43218</c:v>
                </c:pt>
                <c:pt idx="844">
                  <c:v>43219</c:v>
                </c:pt>
                <c:pt idx="845">
                  <c:v>43220</c:v>
                </c:pt>
                <c:pt idx="846">
                  <c:v>43221</c:v>
                </c:pt>
                <c:pt idx="847">
                  <c:v>43222</c:v>
                </c:pt>
                <c:pt idx="848">
                  <c:v>43223</c:v>
                </c:pt>
                <c:pt idx="849">
                  <c:v>43224</c:v>
                </c:pt>
                <c:pt idx="850">
                  <c:v>43225</c:v>
                </c:pt>
                <c:pt idx="851">
                  <c:v>43226</c:v>
                </c:pt>
                <c:pt idx="852">
                  <c:v>43227</c:v>
                </c:pt>
                <c:pt idx="853">
                  <c:v>43228</c:v>
                </c:pt>
                <c:pt idx="854">
                  <c:v>43229</c:v>
                </c:pt>
                <c:pt idx="855">
                  <c:v>43230</c:v>
                </c:pt>
                <c:pt idx="856">
                  <c:v>43231</c:v>
                </c:pt>
                <c:pt idx="857">
                  <c:v>43232</c:v>
                </c:pt>
                <c:pt idx="858">
                  <c:v>43233</c:v>
                </c:pt>
                <c:pt idx="859">
                  <c:v>43234</c:v>
                </c:pt>
                <c:pt idx="860">
                  <c:v>43235</c:v>
                </c:pt>
                <c:pt idx="861">
                  <c:v>43236</c:v>
                </c:pt>
                <c:pt idx="862">
                  <c:v>43237</c:v>
                </c:pt>
                <c:pt idx="863">
                  <c:v>43238</c:v>
                </c:pt>
                <c:pt idx="864">
                  <c:v>43239</c:v>
                </c:pt>
                <c:pt idx="865">
                  <c:v>43240</c:v>
                </c:pt>
                <c:pt idx="866">
                  <c:v>43241</c:v>
                </c:pt>
                <c:pt idx="867">
                  <c:v>43242</c:v>
                </c:pt>
                <c:pt idx="868">
                  <c:v>43243</c:v>
                </c:pt>
                <c:pt idx="869">
                  <c:v>43244</c:v>
                </c:pt>
                <c:pt idx="870">
                  <c:v>43245</c:v>
                </c:pt>
                <c:pt idx="871">
                  <c:v>43246</c:v>
                </c:pt>
                <c:pt idx="872">
                  <c:v>43247</c:v>
                </c:pt>
                <c:pt idx="873">
                  <c:v>43248</c:v>
                </c:pt>
                <c:pt idx="874">
                  <c:v>43249</c:v>
                </c:pt>
                <c:pt idx="875">
                  <c:v>43250</c:v>
                </c:pt>
                <c:pt idx="876">
                  <c:v>43251</c:v>
                </c:pt>
                <c:pt idx="877">
                  <c:v>43252</c:v>
                </c:pt>
                <c:pt idx="878">
                  <c:v>43253</c:v>
                </c:pt>
                <c:pt idx="879">
                  <c:v>43254</c:v>
                </c:pt>
                <c:pt idx="880">
                  <c:v>43255</c:v>
                </c:pt>
                <c:pt idx="881">
                  <c:v>43256</c:v>
                </c:pt>
                <c:pt idx="882">
                  <c:v>43257</c:v>
                </c:pt>
                <c:pt idx="883">
                  <c:v>43258</c:v>
                </c:pt>
                <c:pt idx="884">
                  <c:v>43259</c:v>
                </c:pt>
                <c:pt idx="885">
                  <c:v>43260</c:v>
                </c:pt>
                <c:pt idx="886">
                  <c:v>43261</c:v>
                </c:pt>
                <c:pt idx="887">
                  <c:v>43262</c:v>
                </c:pt>
                <c:pt idx="888">
                  <c:v>43263</c:v>
                </c:pt>
                <c:pt idx="889">
                  <c:v>43264</c:v>
                </c:pt>
                <c:pt idx="890">
                  <c:v>43265</c:v>
                </c:pt>
                <c:pt idx="891">
                  <c:v>43266</c:v>
                </c:pt>
                <c:pt idx="892">
                  <c:v>43267</c:v>
                </c:pt>
                <c:pt idx="893">
                  <c:v>43268</c:v>
                </c:pt>
                <c:pt idx="894">
                  <c:v>43269</c:v>
                </c:pt>
                <c:pt idx="895">
                  <c:v>43270</c:v>
                </c:pt>
                <c:pt idx="896">
                  <c:v>43271</c:v>
                </c:pt>
                <c:pt idx="897">
                  <c:v>43272</c:v>
                </c:pt>
                <c:pt idx="898">
                  <c:v>43273</c:v>
                </c:pt>
                <c:pt idx="899">
                  <c:v>43274</c:v>
                </c:pt>
                <c:pt idx="900">
                  <c:v>43275</c:v>
                </c:pt>
                <c:pt idx="901">
                  <c:v>43276</c:v>
                </c:pt>
                <c:pt idx="902">
                  <c:v>43277</c:v>
                </c:pt>
                <c:pt idx="903">
                  <c:v>43278</c:v>
                </c:pt>
                <c:pt idx="904">
                  <c:v>43279</c:v>
                </c:pt>
                <c:pt idx="905">
                  <c:v>43280</c:v>
                </c:pt>
                <c:pt idx="906">
                  <c:v>43281</c:v>
                </c:pt>
                <c:pt idx="907">
                  <c:v>43282</c:v>
                </c:pt>
                <c:pt idx="908">
                  <c:v>43283</c:v>
                </c:pt>
                <c:pt idx="909">
                  <c:v>43284</c:v>
                </c:pt>
                <c:pt idx="910">
                  <c:v>43285</c:v>
                </c:pt>
                <c:pt idx="911">
                  <c:v>43286</c:v>
                </c:pt>
                <c:pt idx="912">
                  <c:v>43287</c:v>
                </c:pt>
                <c:pt idx="913">
                  <c:v>43288</c:v>
                </c:pt>
                <c:pt idx="914">
                  <c:v>43289</c:v>
                </c:pt>
                <c:pt idx="915">
                  <c:v>43290</c:v>
                </c:pt>
                <c:pt idx="916">
                  <c:v>43291</c:v>
                </c:pt>
                <c:pt idx="917">
                  <c:v>43292</c:v>
                </c:pt>
                <c:pt idx="918">
                  <c:v>43293</c:v>
                </c:pt>
                <c:pt idx="919">
                  <c:v>43294</c:v>
                </c:pt>
                <c:pt idx="920">
                  <c:v>43295</c:v>
                </c:pt>
                <c:pt idx="921">
                  <c:v>43296</c:v>
                </c:pt>
                <c:pt idx="922">
                  <c:v>43297</c:v>
                </c:pt>
                <c:pt idx="923">
                  <c:v>43298</c:v>
                </c:pt>
                <c:pt idx="924">
                  <c:v>43299</c:v>
                </c:pt>
                <c:pt idx="925">
                  <c:v>43300</c:v>
                </c:pt>
                <c:pt idx="926">
                  <c:v>43301</c:v>
                </c:pt>
                <c:pt idx="927">
                  <c:v>43302</c:v>
                </c:pt>
                <c:pt idx="928">
                  <c:v>43303</c:v>
                </c:pt>
                <c:pt idx="929">
                  <c:v>43304</c:v>
                </c:pt>
                <c:pt idx="930">
                  <c:v>43305</c:v>
                </c:pt>
                <c:pt idx="931">
                  <c:v>43306</c:v>
                </c:pt>
                <c:pt idx="932">
                  <c:v>43307</c:v>
                </c:pt>
                <c:pt idx="933">
                  <c:v>43308</c:v>
                </c:pt>
                <c:pt idx="934">
                  <c:v>43309</c:v>
                </c:pt>
                <c:pt idx="935">
                  <c:v>43310</c:v>
                </c:pt>
                <c:pt idx="936">
                  <c:v>43311</c:v>
                </c:pt>
                <c:pt idx="937">
                  <c:v>43312</c:v>
                </c:pt>
                <c:pt idx="938">
                  <c:v>43313</c:v>
                </c:pt>
                <c:pt idx="939">
                  <c:v>43314</c:v>
                </c:pt>
                <c:pt idx="940">
                  <c:v>43315</c:v>
                </c:pt>
                <c:pt idx="941">
                  <c:v>43316</c:v>
                </c:pt>
                <c:pt idx="942">
                  <c:v>43317</c:v>
                </c:pt>
                <c:pt idx="943">
                  <c:v>43318</c:v>
                </c:pt>
                <c:pt idx="944">
                  <c:v>43319</c:v>
                </c:pt>
                <c:pt idx="945">
                  <c:v>43320</c:v>
                </c:pt>
                <c:pt idx="946">
                  <c:v>43321</c:v>
                </c:pt>
                <c:pt idx="947">
                  <c:v>43322</c:v>
                </c:pt>
                <c:pt idx="948">
                  <c:v>43323</c:v>
                </c:pt>
                <c:pt idx="949">
                  <c:v>43324</c:v>
                </c:pt>
                <c:pt idx="950">
                  <c:v>43325</c:v>
                </c:pt>
                <c:pt idx="951">
                  <c:v>43326</c:v>
                </c:pt>
                <c:pt idx="952">
                  <c:v>43327</c:v>
                </c:pt>
                <c:pt idx="953">
                  <c:v>43328</c:v>
                </c:pt>
                <c:pt idx="954">
                  <c:v>43329</c:v>
                </c:pt>
                <c:pt idx="955">
                  <c:v>43330</c:v>
                </c:pt>
                <c:pt idx="956">
                  <c:v>43331</c:v>
                </c:pt>
                <c:pt idx="957">
                  <c:v>43332</c:v>
                </c:pt>
                <c:pt idx="958">
                  <c:v>43333</c:v>
                </c:pt>
                <c:pt idx="959">
                  <c:v>43334</c:v>
                </c:pt>
                <c:pt idx="960">
                  <c:v>43335</c:v>
                </c:pt>
                <c:pt idx="961">
                  <c:v>43336</c:v>
                </c:pt>
                <c:pt idx="962">
                  <c:v>43337</c:v>
                </c:pt>
                <c:pt idx="963">
                  <c:v>43338</c:v>
                </c:pt>
                <c:pt idx="964">
                  <c:v>43339</c:v>
                </c:pt>
                <c:pt idx="965">
                  <c:v>43340</c:v>
                </c:pt>
                <c:pt idx="966">
                  <c:v>43341</c:v>
                </c:pt>
                <c:pt idx="967">
                  <c:v>43342</c:v>
                </c:pt>
                <c:pt idx="968">
                  <c:v>43343</c:v>
                </c:pt>
                <c:pt idx="969">
                  <c:v>43344</c:v>
                </c:pt>
                <c:pt idx="970">
                  <c:v>43345</c:v>
                </c:pt>
                <c:pt idx="971">
                  <c:v>43346</c:v>
                </c:pt>
                <c:pt idx="972">
                  <c:v>43347</c:v>
                </c:pt>
                <c:pt idx="973">
                  <c:v>43348</c:v>
                </c:pt>
                <c:pt idx="974">
                  <c:v>43349</c:v>
                </c:pt>
                <c:pt idx="975">
                  <c:v>43350</c:v>
                </c:pt>
                <c:pt idx="976">
                  <c:v>43351</c:v>
                </c:pt>
                <c:pt idx="977">
                  <c:v>43352</c:v>
                </c:pt>
                <c:pt idx="978">
                  <c:v>43353</c:v>
                </c:pt>
                <c:pt idx="979">
                  <c:v>43354</c:v>
                </c:pt>
                <c:pt idx="980">
                  <c:v>43355</c:v>
                </c:pt>
                <c:pt idx="981">
                  <c:v>43356</c:v>
                </c:pt>
                <c:pt idx="982">
                  <c:v>43357</c:v>
                </c:pt>
                <c:pt idx="983">
                  <c:v>43358</c:v>
                </c:pt>
                <c:pt idx="984">
                  <c:v>43359</c:v>
                </c:pt>
                <c:pt idx="985">
                  <c:v>43360</c:v>
                </c:pt>
                <c:pt idx="986">
                  <c:v>43361</c:v>
                </c:pt>
                <c:pt idx="987">
                  <c:v>43362</c:v>
                </c:pt>
                <c:pt idx="988">
                  <c:v>43363</c:v>
                </c:pt>
                <c:pt idx="989">
                  <c:v>43364</c:v>
                </c:pt>
                <c:pt idx="990">
                  <c:v>43365</c:v>
                </c:pt>
                <c:pt idx="991">
                  <c:v>43366</c:v>
                </c:pt>
                <c:pt idx="992">
                  <c:v>43367</c:v>
                </c:pt>
                <c:pt idx="993">
                  <c:v>43368</c:v>
                </c:pt>
                <c:pt idx="994">
                  <c:v>43369</c:v>
                </c:pt>
                <c:pt idx="995">
                  <c:v>43370</c:v>
                </c:pt>
                <c:pt idx="996">
                  <c:v>43371</c:v>
                </c:pt>
                <c:pt idx="997">
                  <c:v>43372</c:v>
                </c:pt>
                <c:pt idx="998">
                  <c:v>43373</c:v>
                </c:pt>
                <c:pt idx="999">
                  <c:v>43374</c:v>
                </c:pt>
                <c:pt idx="1000">
                  <c:v>43375</c:v>
                </c:pt>
                <c:pt idx="1001">
                  <c:v>43376</c:v>
                </c:pt>
                <c:pt idx="1002">
                  <c:v>43377</c:v>
                </c:pt>
                <c:pt idx="1003">
                  <c:v>43378</c:v>
                </c:pt>
                <c:pt idx="1004">
                  <c:v>43379</c:v>
                </c:pt>
                <c:pt idx="1005">
                  <c:v>43380</c:v>
                </c:pt>
                <c:pt idx="1006">
                  <c:v>43381</c:v>
                </c:pt>
                <c:pt idx="1007">
                  <c:v>43382</c:v>
                </c:pt>
                <c:pt idx="1008">
                  <c:v>43383</c:v>
                </c:pt>
                <c:pt idx="1009">
                  <c:v>43384</c:v>
                </c:pt>
                <c:pt idx="1010">
                  <c:v>43385</c:v>
                </c:pt>
                <c:pt idx="1011">
                  <c:v>43386</c:v>
                </c:pt>
                <c:pt idx="1012">
                  <c:v>43387</c:v>
                </c:pt>
                <c:pt idx="1013">
                  <c:v>43388</c:v>
                </c:pt>
                <c:pt idx="1014">
                  <c:v>43389</c:v>
                </c:pt>
                <c:pt idx="1015">
                  <c:v>43390</c:v>
                </c:pt>
                <c:pt idx="1016">
                  <c:v>43391</c:v>
                </c:pt>
                <c:pt idx="1017">
                  <c:v>43392</c:v>
                </c:pt>
                <c:pt idx="1018">
                  <c:v>43393</c:v>
                </c:pt>
                <c:pt idx="1019">
                  <c:v>43394</c:v>
                </c:pt>
                <c:pt idx="1020">
                  <c:v>43395</c:v>
                </c:pt>
                <c:pt idx="1021">
                  <c:v>43396</c:v>
                </c:pt>
                <c:pt idx="1022">
                  <c:v>43397</c:v>
                </c:pt>
                <c:pt idx="1023">
                  <c:v>43398</c:v>
                </c:pt>
                <c:pt idx="1024">
                  <c:v>43399</c:v>
                </c:pt>
                <c:pt idx="1025">
                  <c:v>43400</c:v>
                </c:pt>
                <c:pt idx="1026">
                  <c:v>43401</c:v>
                </c:pt>
                <c:pt idx="1027">
                  <c:v>43402</c:v>
                </c:pt>
                <c:pt idx="1028">
                  <c:v>43403</c:v>
                </c:pt>
                <c:pt idx="1029">
                  <c:v>43404</c:v>
                </c:pt>
                <c:pt idx="1030">
                  <c:v>43405</c:v>
                </c:pt>
                <c:pt idx="1031">
                  <c:v>43406</c:v>
                </c:pt>
                <c:pt idx="1032">
                  <c:v>43407</c:v>
                </c:pt>
                <c:pt idx="1033">
                  <c:v>43408</c:v>
                </c:pt>
                <c:pt idx="1034">
                  <c:v>43409</c:v>
                </c:pt>
                <c:pt idx="1035">
                  <c:v>43410</c:v>
                </c:pt>
                <c:pt idx="1036">
                  <c:v>43411</c:v>
                </c:pt>
                <c:pt idx="1037">
                  <c:v>43412</c:v>
                </c:pt>
                <c:pt idx="1038">
                  <c:v>43413</c:v>
                </c:pt>
                <c:pt idx="1039">
                  <c:v>43414</c:v>
                </c:pt>
                <c:pt idx="1040">
                  <c:v>43415</c:v>
                </c:pt>
                <c:pt idx="1041">
                  <c:v>43416</c:v>
                </c:pt>
                <c:pt idx="1042">
                  <c:v>43417</c:v>
                </c:pt>
                <c:pt idx="1043">
                  <c:v>43418</c:v>
                </c:pt>
                <c:pt idx="1044">
                  <c:v>43419</c:v>
                </c:pt>
                <c:pt idx="1045">
                  <c:v>43420</c:v>
                </c:pt>
                <c:pt idx="1046">
                  <c:v>43421</c:v>
                </c:pt>
                <c:pt idx="1047">
                  <c:v>43422</c:v>
                </c:pt>
                <c:pt idx="1048">
                  <c:v>43423</c:v>
                </c:pt>
                <c:pt idx="1049">
                  <c:v>43424</c:v>
                </c:pt>
                <c:pt idx="1050">
                  <c:v>43425</c:v>
                </c:pt>
                <c:pt idx="1051">
                  <c:v>43426</c:v>
                </c:pt>
                <c:pt idx="1052">
                  <c:v>43427</c:v>
                </c:pt>
                <c:pt idx="1053">
                  <c:v>43428</c:v>
                </c:pt>
                <c:pt idx="1054">
                  <c:v>43429</c:v>
                </c:pt>
                <c:pt idx="1055">
                  <c:v>43430</c:v>
                </c:pt>
                <c:pt idx="1056">
                  <c:v>43431</c:v>
                </c:pt>
                <c:pt idx="1057">
                  <c:v>43432</c:v>
                </c:pt>
                <c:pt idx="1058">
                  <c:v>43433</c:v>
                </c:pt>
                <c:pt idx="1059">
                  <c:v>43434</c:v>
                </c:pt>
                <c:pt idx="1060">
                  <c:v>43435</c:v>
                </c:pt>
                <c:pt idx="1061">
                  <c:v>43436</c:v>
                </c:pt>
                <c:pt idx="1062">
                  <c:v>43437</c:v>
                </c:pt>
                <c:pt idx="1063">
                  <c:v>43438</c:v>
                </c:pt>
                <c:pt idx="1064">
                  <c:v>43439</c:v>
                </c:pt>
                <c:pt idx="1065">
                  <c:v>43440</c:v>
                </c:pt>
                <c:pt idx="1066">
                  <c:v>43441</c:v>
                </c:pt>
                <c:pt idx="1067">
                  <c:v>43442</c:v>
                </c:pt>
                <c:pt idx="1068">
                  <c:v>43443</c:v>
                </c:pt>
                <c:pt idx="1069">
                  <c:v>43444</c:v>
                </c:pt>
                <c:pt idx="1070">
                  <c:v>43445</c:v>
                </c:pt>
                <c:pt idx="1071">
                  <c:v>43446</c:v>
                </c:pt>
                <c:pt idx="1072">
                  <c:v>43447</c:v>
                </c:pt>
                <c:pt idx="1073">
                  <c:v>43448</c:v>
                </c:pt>
                <c:pt idx="1074">
                  <c:v>43449</c:v>
                </c:pt>
                <c:pt idx="1075">
                  <c:v>43450</c:v>
                </c:pt>
                <c:pt idx="1076">
                  <c:v>43451</c:v>
                </c:pt>
                <c:pt idx="1077">
                  <c:v>43452</c:v>
                </c:pt>
                <c:pt idx="1078">
                  <c:v>43453</c:v>
                </c:pt>
                <c:pt idx="1079">
                  <c:v>43454</c:v>
                </c:pt>
                <c:pt idx="1080">
                  <c:v>43455</c:v>
                </c:pt>
                <c:pt idx="1081">
                  <c:v>43456</c:v>
                </c:pt>
                <c:pt idx="1082">
                  <c:v>43457</c:v>
                </c:pt>
                <c:pt idx="1083">
                  <c:v>43458</c:v>
                </c:pt>
                <c:pt idx="1084">
                  <c:v>43459</c:v>
                </c:pt>
                <c:pt idx="1085">
                  <c:v>43460</c:v>
                </c:pt>
                <c:pt idx="1086">
                  <c:v>43461</c:v>
                </c:pt>
                <c:pt idx="1087">
                  <c:v>43462</c:v>
                </c:pt>
                <c:pt idx="1088">
                  <c:v>43463</c:v>
                </c:pt>
                <c:pt idx="1089">
                  <c:v>43464</c:v>
                </c:pt>
                <c:pt idx="1090">
                  <c:v>43465</c:v>
                </c:pt>
                <c:pt idx="1091">
                  <c:v>43466</c:v>
                </c:pt>
                <c:pt idx="1092">
                  <c:v>43467</c:v>
                </c:pt>
                <c:pt idx="1093">
                  <c:v>43468</c:v>
                </c:pt>
                <c:pt idx="1094">
                  <c:v>43469</c:v>
                </c:pt>
                <c:pt idx="1095">
                  <c:v>43470</c:v>
                </c:pt>
                <c:pt idx="1096">
                  <c:v>43471</c:v>
                </c:pt>
                <c:pt idx="1097">
                  <c:v>43472</c:v>
                </c:pt>
                <c:pt idx="1098">
                  <c:v>43473</c:v>
                </c:pt>
                <c:pt idx="1099">
                  <c:v>43474</c:v>
                </c:pt>
                <c:pt idx="1100">
                  <c:v>43475</c:v>
                </c:pt>
                <c:pt idx="1101">
                  <c:v>43476</c:v>
                </c:pt>
                <c:pt idx="1102">
                  <c:v>43477</c:v>
                </c:pt>
                <c:pt idx="1103">
                  <c:v>43478</c:v>
                </c:pt>
                <c:pt idx="1104">
                  <c:v>43479</c:v>
                </c:pt>
                <c:pt idx="1105">
                  <c:v>43480</c:v>
                </c:pt>
                <c:pt idx="1106">
                  <c:v>43481</c:v>
                </c:pt>
                <c:pt idx="1107">
                  <c:v>43482</c:v>
                </c:pt>
                <c:pt idx="1108">
                  <c:v>43483</c:v>
                </c:pt>
                <c:pt idx="1109">
                  <c:v>43484</c:v>
                </c:pt>
                <c:pt idx="1110">
                  <c:v>43485</c:v>
                </c:pt>
                <c:pt idx="1111">
                  <c:v>43486</c:v>
                </c:pt>
                <c:pt idx="1112">
                  <c:v>43487</c:v>
                </c:pt>
                <c:pt idx="1113">
                  <c:v>43488</c:v>
                </c:pt>
                <c:pt idx="1114">
                  <c:v>43489</c:v>
                </c:pt>
                <c:pt idx="1115">
                  <c:v>43490</c:v>
                </c:pt>
                <c:pt idx="1116">
                  <c:v>43491</c:v>
                </c:pt>
                <c:pt idx="1117">
                  <c:v>43492</c:v>
                </c:pt>
                <c:pt idx="1118">
                  <c:v>43493</c:v>
                </c:pt>
                <c:pt idx="1119">
                  <c:v>43494</c:v>
                </c:pt>
                <c:pt idx="1120">
                  <c:v>43495</c:v>
                </c:pt>
                <c:pt idx="1121">
                  <c:v>43496</c:v>
                </c:pt>
                <c:pt idx="1122">
                  <c:v>43497</c:v>
                </c:pt>
                <c:pt idx="1123">
                  <c:v>43498</c:v>
                </c:pt>
                <c:pt idx="1124">
                  <c:v>43499</c:v>
                </c:pt>
                <c:pt idx="1125">
                  <c:v>43500</c:v>
                </c:pt>
                <c:pt idx="1126">
                  <c:v>43501</c:v>
                </c:pt>
                <c:pt idx="1127">
                  <c:v>43502</c:v>
                </c:pt>
                <c:pt idx="1128">
                  <c:v>43503</c:v>
                </c:pt>
                <c:pt idx="1129">
                  <c:v>43504</c:v>
                </c:pt>
                <c:pt idx="1130">
                  <c:v>43505</c:v>
                </c:pt>
                <c:pt idx="1131">
                  <c:v>43506</c:v>
                </c:pt>
                <c:pt idx="1132">
                  <c:v>43507</c:v>
                </c:pt>
                <c:pt idx="1133">
                  <c:v>43508</c:v>
                </c:pt>
                <c:pt idx="1134">
                  <c:v>43509</c:v>
                </c:pt>
                <c:pt idx="1135">
                  <c:v>43510</c:v>
                </c:pt>
                <c:pt idx="1136">
                  <c:v>43511</c:v>
                </c:pt>
                <c:pt idx="1137">
                  <c:v>43512</c:v>
                </c:pt>
                <c:pt idx="1138">
                  <c:v>43513</c:v>
                </c:pt>
                <c:pt idx="1139">
                  <c:v>43514</c:v>
                </c:pt>
                <c:pt idx="1140">
                  <c:v>43515</c:v>
                </c:pt>
                <c:pt idx="1141">
                  <c:v>43516</c:v>
                </c:pt>
                <c:pt idx="1142">
                  <c:v>43517</c:v>
                </c:pt>
                <c:pt idx="1143">
                  <c:v>43518</c:v>
                </c:pt>
                <c:pt idx="1144">
                  <c:v>43519</c:v>
                </c:pt>
                <c:pt idx="1145">
                  <c:v>43520</c:v>
                </c:pt>
                <c:pt idx="1146">
                  <c:v>43521</c:v>
                </c:pt>
                <c:pt idx="1147">
                  <c:v>43522</c:v>
                </c:pt>
                <c:pt idx="1148">
                  <c:v>43523</c:v>
                </c:pt>
                <c:pt idx="1149">
                  <c:v>43524</c:v>
                </c:pt>
                <c:pt idx="1150">
                  <c:v>43525</c:v>
                </c:pt>
                <c:pt idx="1151">
                  <c:v>43526</c:v>
                </c:pt>
                <c:pt idx="1152">
                  <c:v>43527</c:v>
                </c:pt>
                <c:pt idx="1153">
                  <c:v>43528</c:v>
                </c:pt>
                <c:pt idx="1154">
                  <c:v>43529</c:v>
                </c:pt>
                <c:pt idx="1155">
                  <c:v>43530</c:v>
                </c:pt>
                <c:pt idx="1156">
                  <c:v>43531</c:v>
                </c:pt>
                <c:pt idx="1157">
                  <c:v>43532</c:v>
                </c:pt>
                <c:pt idx="1158">
                  <c:v>43533</c:v>
                </c:pt>
                <c:pt idx="1159">
                  <c:v>43534</c:v>
                </c:pt>
                <c:pt idx="1160">
                  <c:v>43535</c:v>
                </c:pt>
                <c:pt idx="1161">
                  <c:v>43536</c:v>
                </c:pt>
                <c:pt idx="1162">
                  <c:v>43537</c:v>
                </c:pt>
                <c:pt idx="1163">
                  <c:v>43538</c:v>
                </c:pt>
                <c:pt idx="1164">
                  <c:v>43539</c:v>
                </c:pt>
                <c:pt idx="1165">
                  <c:v>43540</c:v>
                </c:pt>
                <c:pt idx="1166">
                  <c:v>43541</c:v>
                </c:pt>
                <c:pt idx="1167">
                  <c:v>43542</c:v>
                </c:pt>
                <c:pt idx="1168">
                  <c:v>43543</c:v>
                </c:pt>
                <c:pt idx="1169">
                  <c:v>43544</c:v>
                </c:pt>
                <c:pt idx="1170">
                  <c:v>43545</c:v>
                </c:pt>
                <c:pt idx="1171">
                  <c:v>43546</c:v>
                </c:pt>
                <c:pt idx="1172">
                  <c:v>43547</c:v>
                </c:pt>
                <c:pt idx="1173">
                  <c:v>43548</c:v>
                </c:pt>
                <c:pt idx="1174">
                  <c:v>43549</c:v>
                </c:pt>
                <c:pt idx="1175">
                  <c:v>43550</c:v>
                </c:pt>
                <c:pt idx="1176">
                  <c:v>43551</c:v>
                </c:pt>
                <c:pt idx="1177">
                  <c:v>43552</c:v>
                </c:pt>
                <c:pt idx="1178">
                  <c:v>43553</c:v>
                </c:pt>
                <c:pt idx="1179">
                  <c:v>43554</c:v>
                </c:pt>
                <c:pt idx="1180">
                  <c:v>43555</c:v>
                </c:pt>
                <c:pt idx="1181">
                  <c:v>43556</c:v>
                </c:pt>
                <c:pt idx="1182">
                  <c:v>43557</c:v>
                </c:pt>
                <c:pt idx="1183">
                  <c:v>43558</c:v>
                </c:pt>
                <c:pt idx="1184">
                  <c:v>43559</c:v>
                </c:pt>
                <c:pt idx="1185">
                  <c:v>43560</c:v>
                </c:pt>
                <c:pt idx="1186">
                  <c:v>43561</c:v>
                </c:pt>
                <c:pt idx="1187">
                  <c:v>43562</c:v>
                </c:pt>
                <c:pt idx="1188">
                  <c:v>43563</c:v>
                </c:pt>
                <c:pt idx="1189">
                  <c:v>43564</c:v>
                </c:pt>
                <c:pt idx="1190">
                  <c:v>43565</c:v>
                </c:pt>
                <c:pt idx="1191">
                  <c:v>43566</c:v>
                </c:pt>
                <c:pt idx="1192">
                  <c:v>43567</c:v>
                </c:pt>
                <c:pt idx="1193">
                  <c:v>43568</c:v>
                </c:pt>
                <c:pt idx="1194">
                  <c:v>43569</c:v>
                </c:pt>
                <c:pt idx="1195">
                  <c:v>43570</c:v>
                </c:pt>
                <c:pt idx="1196">
                  <c:v>43571</c:v>
                </c:pt>
                <c:pt idx="1197">
                  <c:v>43572</c:v>
                </c:pt>
                <c:pt idx="1198">
                  <c:v>43573</c:v>
                </c:pt>
                <c:pt idx="1199">
                  <c:v>43574</c:v>
                </c:pt>
                <c:pt idx="1200">
                  <c:v>43575</c:v>
                </c:pt>
                <c:pt idx="1201">
                  <c:v>43576</c:v>
                </c:pt>
                <c:pt idx="1202">
                  <c:v>43577</c:v>
                </c:pt>
                <c:pt idx="1203">
                  <c:v>43578</c:v>
                </c:pt>
                <c:pt idx="1204">
                  <c:v>43579</c:v>
                </c:pt>
                <c:pt idx="1205">
                  <c:v>43580</c:v>
                </c:pt>
                <c:pt idx="1206">
                  <c:v>43581</c:v>
                </c:pt>
                <c:pt idx="1207">
                  <c:v>43582</c:v>
                </c:pt>
                <c:pt idx="1208">
                  <c:v>43583</c:v>
                </c:pt>
                <c:pt idx="1209">
                  <c:v>43584</c:v>
                </c:pt>
                <c:pt idx="1210">
                  <c:v>43585</c:v>
                </c:pt>
                <c:pt idx="1211">
                  <c:v>43586</c:v>
                </c:pt>
                <c:pt idx="1212">
                  <c:v>43587</c:v>
                </c:pt>
                <c:pt idx="1213">
                  <c:v>43588</c:v>
                </c:pt>
                <c:pt idx="1214">
                  <c:v>43589</c:v>
                </c:pt>
                <c:pt idx="1215">
                  <c:v>43590</c:v>
                </c:pt>
                <c:pt idx="1216">
                  <c:v>43591</c:v>
                </c:pt>
                <c:pt idx="1217">
                  <c:v>43592</c:v>
                </c:pt>
                <c:pt idx="1218">
                  <c:v>43593</c:v>
                </c:pt>
                <c:pt idx="1219">
                  <c:v>43594</c:v>
                </c:pt>
                <c:pt idx="1220">
                  <c:v>43595</c:v>
                </c:pt>
                <c:pt idx="1221">
                  <c:v>43596</c:v>
                </c:pt>
                <c:pt idx="1222">
                  <c:v>43597</c:v>
                </c:pt>
                <c:pt idx="1223">
                  <c:v>43598</c:v>
                </c:pt>
                <c:pt idx="1224">
                  <c:v>43599</c:v>
                </c:pt>
                <c:pt idx="1225">
                  <c:v>43600</c:v>
                </c:pt>
                <c:pt idx="1226">
                  <c:v>43601</c:v>
                </c:pt>
                <c:pt idx="1227">
                  <c:v>43602</c:v>
                </c:pt>
                <c:pt idx="1228">
                  <c:v>43603</c:v>
                </c:pt>
                <c:pt idx="1229">
                  <c:v>43604</c:v>
                </c:pt>
                <c:pt idx="1230">
                  <c:v>43605</c:v>
                </c:pt>
                <c:pt idx="1231">
                  <c:v>43606</c:v>
                </c:pt>
                <c:pt idx="1232">
                  <c:v>43607</c:v>
                </c:pt>
                <c:pt idx="1233">
                  <c:v>43608</c:v>
                </c:pt>
                <c:pt idx="1234">
                  <c:v>43609</c:v>
                </c:pt>
                <c:pt idx="1235">
                  <c:v>43610</c:v>
                </c:pt>
                <c:pt idx="1236">
                  <c:v>43611</c:v>
                </c:pt>
                <c:pt idx="1237">
                  <c:v>43612</c:v>
                </c:pt>
                <c:pt idx="1238">
                  <c:v>43613</c:v>
                </c:pt>
                <c:pt idx="1239">
                  <c:v>43614</c:v>
                </c:pt>
                <c:pt idx="1240">
                  <c:v>43615</c:v>
                </c:pt>
                <c:pt idx="1241">
                  <c:v>43616</c:v>
                </c:pt>
                <c:pt idx="1242">
                  <c:v>43617</c:v>
                </c:pt>
                <c:pt idx="1243">
                  <c:v>43618</c:v>
                </c:pt>
                <c:pt idx="1244">
                  <c:v>43619</c:v>
                </c:pt>
                <c:pt idx="1245">
                  <c:v>43620</c:v>
                </c:pt>
                <c:pt idx="1246">
                  <c:v>43621</c:v>
                </c:pt>
                <c:pt idx="1247">
                  <c:v>43622</c:v>
                </c:pt>
                <c:pt idx="1248">
                  <c:v>43623</c:v>
                </c:pt>
                <c:pt idx="1249">
                  <c:v>43624</c:v>
                </c:pt>
                <c:pt idx="1250">
                  <c:v>43625</c:v>
                </c:pt>
                <c:pt idx="1251">
                  <c:v>43626</c:v>
                </c:pt>
                <c:pt idx="1252">
                  <c:v>43627</c:v>
                </c:pt>
                <c:pt idx="1253">
                  <c:v>43628</c:v>
                </c:pt>
                <c:pt idx="1254">
                  <c:v>43629</c:v>
                </c:pt>
                <c:pt idx="1255">
                  <c:v>43630</c:v>
                </c:pt>
                <c:pt idx="1256">
                  <c:v>43631</c:v>
                </c:pt>
                <c:pt idx="1257">
                  <c:v>43632</c:v>
                </c:pt>
                <c:pt idx="1258">
                  <c:v>43633</c:v>
                </c:pt>
                <c:pt idx="1259">
                  <c:v>43634</c:v>
                </c:pt>
                <c:pt idx="1260">
                  <c:v>43635</c:v>
                </c:pt>
                <c:pt idx="1261">
                  <c:v>43636</c:v>
                </c:pt>
                <c:pt idx="1262">
                  <c:v>43637</c:v>
                </c:pt>
                <c:pt idx="1263">
                  <c:v>43638</c:v>
                </c:pt>
                <c:pt idx="1264">
                  <c:v>43639</c:v>
                </c:pt>
                <c:pt idx="1265">
                  <c:v>43640</c:v>
                </c:pt>
                <c:pt idx="1266">
                  <c:v>43641</c:v>
                </c:pt>
                <c:pt idx="1267">
                  <c:v>43642</c:v>
                </c:pt>
                <c:pt idx="1268">
                  <c:v>43643</c:v>
                </c:pt>
                <c:pt idx="1269">
                  <c:v>43644</c:v>
                </c:pt>
                <c:pt idx="1270">
                  <c:v>43645</c:v>
                </c:pt>
                <c:pt idx="1271">
                  <c:v>43646</c:v>
                </c:pt>
                <c:pt idx="1272">
                  <c:v>43647</c:v>
                </c:pt>
                <c:pt idx="1273">
                  <c:v>43648</c:v>
                </c:pt>
                <c:pt idx="1274">
                  <c:v>43649</c:v>
                </c:pt>
                <c:pt idx="1275">
                  <c:v>43650</c:v>
                </c:pt>
                <c:pt idx="1276">
                  <c:v>43651</c:v>
                </c:pt>
                <c:pt idx="1277">
                  <c:v>43652</c:v>
                </c:pt>
                <c:pt idx="1278">
                  <c:v>43653</c:v>
                </c:pt>
                <c:pt idx="1279">
                  <c:v>43654</c:v>
                </c:pt>
                <c:pt idx="1280">
                  <c:v>43655</c:v>
                </c:pt>
                <c:pt idx="1281">
                  <c:v>43656</c:v>
                </c:pt>
                <c:pt idx="1282">
                  <c:v>43657</c:v>
                </c:pt>
                <c:pt idx="1283">
                  <c:v>43658</c:v>
                </c:pt>
                <c:pt idx="1284">
                  <c:v>43659</c:v>
                </c:pt>
                <c:pt idx="1285">
                  <c:v>43660</c:v>
                </c:pt>
                <c:pt idx="1286">
                  <c:v>43661</c:v>
                </c:pt>
                <c:pt idx="1287">
                  <c:v>43662</c:v>
                </c:pt>
                <c:pt idx="1288">
                  <c:v>43663</c:v>
                </c:pt>
                <c:pt idx="1289">
                  <c:v>43664</c:v>
                </c:pt>
                <c:pt idx="1290">
                  <c:v>43665</c:v>
                </c:pt>
                <c:pt idx="1291">
                  <c:v>43666</c:v>
                </c:pt>
                <c:pt idx="1292">
                  <c:v>43667</c:v>
                </c:pt>
                <c:pt idx="1293">
                  <c:v>43668</c:v>
                </c:pt>
                <c:pt idx="1294">
                  <c:v>43669</c:v>
                </c:pt>
                <c:pt idx="1295">
                  <c:v>43670</c:v>
                </c:pt>
                <c:pt idx="1296">
                  <c:v>43671</c:v>
                </c:pt>
                <c:pt idx="1297">
                  <c:v>43672</c:v>
                </c:pt>
                <c:pt idx="1298">
                  <c:v>43673</c:v>
                </c:pt>
                <c:pt idx="1299">
                  <c:v>43674</c:v>
                </c:pt>
                <c:pt idx="1300">
                  <c:v>43675</c:v>
                </c:pt>
                <c:pt idx="1301">
                  <c:v>43676</c:v>
                </c:pt>
                <c:pt idx="1302">
                  <c:v>43677</c:v>
                </c:pt>
                <c:pt idx="1303">
                  <c:v>43678</c:v>
                </c:pt>
                <c:pt idx="1304">
                  <c:v>43679</c:v>
                </c:pt>
                <c:pt idx="1305">
                  <c:v>43680</c:v>
                </c:pt>
                <c:pt idx="1306">
                  <c:v>43681</c:v>
                </c:pt>
                <c:pt idx="1307">
                  <c:v>43682</c:v>
                </c:pt>
                <c:pt idx="1308">
                  <c:v>43683</c:v>
                </c:pt>
                <c:pt idx="1309">
                  <c:v>43684</c:v>
                </c:pt>
                <c:pt idx="1310">
                  <c:v>43685</c:v>
                </c:pt>
                <c:pt idx="1311">
                  <c:v>43686</c:v>
                </c:pt>
                <c:pt idx="1312">
                  <c:v>43687</c:v>
                </c:pt>
                <c:pt idx="1313">
                  <c:v>43688</c:v>
                </c:pt>
                <c:pt idx="1314">
                  <c:v>43689</c:v>
                </c:pt>
                <c:pt idx="1315">
                  <c:v>43690</c:v>
                </c:pt>
                <c:pt idx="1316">
                  <c:v>43691</c:v>
                </c:pt>
                <c:pt idx="1317">
                  <c:v>43692</c:v>
                </c:pt>
                <c:pt idx="1318">
                  <c:v>43693</c:v>
                </c:pt>
                <c:pt idx="1319">
                  <c:v>43694</c:v>
                </c:pt>
                <c:pt idx="1320">
                  <c:v>43695</c:v>
                </c:pt>
                <c:pt idx="1321">
                  <c:v>43696</c:v>
                </c:pt>
                <c:pt idx="1322">
                  <c:v>43697</c:v>
                </c:pt>
                <c:pt idx="1323">
                  <c:v>43698</c:v>
                </c:pt>
                <c:pt idx="1324">
                  <c:v>43699</c:v>
                </c:pt>
                <c:pt idx="1325">
                  <c:v>43700</c:v>
                </c:pt>
                <c:pt idx="1326">
                  <c:v>43701</c:v>
                </c:pt>
                <c:pt idx="1327">
                  <c:v>43702</c:v>
                </c:pt>
                <c:pt idx="1328">
                  <c:v>43703</c:v>
                </c:pt>
                <c:pt idx="1329">
                  <c:v>43704</c:v>
                </c:pt>
                <c:pt idx="1330">
                  <c:v>43705</c:v>
                </c:pt>
                <c:pt idx="1331">
                  <c:v>43706</c:v>
                </c:pt>
                <c:pt idx="1332">
                  <c:v>43707</c:v>
                </c:pt>
                <c:pt idx="1333">
                  <c:v>43708</c:v>
                </c:pt>
                <c:pt idx="1334">
                  <c:v>43709</c:v>
                </c:pt>
                <c:pt idx="1335">
                  <c:v>43710</c:v>
                </c:pt>
                <c:pt idx="1336">
                  <c:v>43711</c:v>
                </c:pt>
                <c:pt idx="1337">
                  <c:v>43712</c:v>
                </c:pt>
                <c:pt idx="1338">
                  <c:v>43713</c:v>
                </c:pt>
                <c:pt idx="1339">
                  <c:v>43714</c:v>
                </c:pt>
                <c:pt idx="1340">
                  <c:v>43715</c:v>
                </c:pt>
                <c:pt idx="1341">
                  <c:v>43716</c:v>
                </c:pt>
                <c:pt idx="1342">
                  <c:v>43717</c:v>
                </c:pt>
                <c:pt idx="1343">
                  <c:v>43718</c:v>
                </c:pt>
                <c:pt idx="1344">
                  <c:v>43719</c:v>
                </c:pt>
                <c:pt idx="1345">
                  <c:v>43720</c:v>
                </c:pt>
                <c:pt idx="1346">
                  <c:v>43721</c:v>
                </c:pt>
                <c:pt idx="1347">
                  <c:v>43722</c:v>
                </c:pt>
                <c:pt idx="1348">
                  <c:v>43723</c:v>
                </c:pt>
                <c:pt idx="1349">
                  <c:v>43724</c:v>
                </c:pt>
                <c:pt idx="1350">
                  <c:v>43725</c:v>
                </c:pt>
                <c:pt idx="1351">
                  <c:v>43726</c:v>
                </c:pt>
                <c:pt idx="1352">
                  <c:v>43727</c:v>
                </c:pt>
                <c:pt idx="1353">
                  <c:v>43728</c:v>
                </c:pt>
                <c:pt idx="1354">
                  <c:v>43729</c:v>
                </c:pt>
                <c:pt idx="1355">
                  <c:v>43730</c:v>
                </c:pt>
                <c:pt idx="1356">
                  <c:v>43731</c:v>
                </c:pt>
                <c:pt idx="1357">
                  <c:v>43732</c:v>
                </c:pt>
                <c:pt idx="1358">
                  <c:v>43733</c:v>
                </c:pt>
                <c:pt idx="1359">
                  <c:v>43734</c:v>
                </c:pt>
                <c:pt idx="1360">
                  <c:v>43735</c:v>
                </c:pt>
                <c:pt idx="1361">
                  <c:v>43736</c:v>
                </c:pt>
                <c:pt idx="1362">
                  <c:v>43737</c:v>
                </c:pt>
                <c:pt idx="1363">
                  <c:v>43738</c:v>
                </c:pt>
                <c:pt idx="1364">
                  <c:v>43739</c:v>
                </c:pt>
                <c:pt idx="1365">
                  <c:v>43740</c:v>
                </c:pt>
                <c:pt idx="1366">
                  <c:v>43741</c:v>
                </c:pt>
                <c:pt idx="1367">
                  <c:v>43742</c:v>
                </c:pt>
                <c:pt idx="1368">
                  <c:v>43743</c:v>
                </c:pt>
                <c:pt idx="1369">
                  <c:v>43744</c:v>
                </c:pt>
                <c:pt idx="1370">
                  <c:v>43745</c:v>
                </c:pt>
                <c:pt idx="1371">
                  <c:v>43746</c:v>
                </c:pt>
                <c:pt idx="1372">
                  <c:v>43747</c:v>
                </c:pt>
                <c:pt idx="1373">
                  <c:v>43748</c:v>
                </c:pt>
                <c:pt idx="1374">
                  <c:v>43749</c:v>
                </c:pt>
                <c:pt idx="1375">
                  <c:v>43750</c:v>
                </c:pt>
                <c:pt idx="1376">
                  <c:v>43751</c:v>
                </c:pt>
                <c:pt idx="1377">
                  <c:v>43752</c:v>
                </c:pt>
                <c:pt idx="1378">
                  <c:v>43753</c:v>
                </c:pt>
                <c:pt idx="1379">
                  <c:v>43754</c:v>
                </c:pt>
                <c:pt idx="1380">
                  <c:v>43755</c:v>
                </c:pt>
                <c:pt idx="1381">
                  <c:v>43756</c:v>
                </c:pt>
                <c:pt idx="1382">
                  <c:v>43757</c:v>
                </c:pt>
                <c:pt idx="1383">
                  <c:v>43758</c:v>
                </c:pt>
                <c:pt idx="1384">
                  <c:v>43759</c:v>
                </c:pt>
                <c:pt idx="1385">
                  <c:v>43760</c:v>
                </c:pt>
                <c:pt idx="1386">
                  <c:v>43761</c:v>
                </c:pt>
                <c:pt idx="1387">
                  <c:v>43762</c:v>
                </c:pt>
                <c:pt idx="1388">
                  <c:v>43763</c:v>
                </c:pt>
                <c:pt idx="1389">
                  <c:v>43764</c:v>
                </c:pt>
                <c:pt idx="1390">
                  <c:v>43765</c:v>
                </c:pt>
                <c:pt idx="1391">
                  <c:v>43766</c:v>
                </c:pt>
                <c:pt idx="1392">
                  <c:v>43767</c:v>
                </c:pt>
                <c:pt idx="1393">
                  <c:v>43768</c:v>
                </c:pt>
                <c:pt idx="1394">
                  <c:v>43769</c:v>
                </c:pt>
                <c:pt idx="1395">
                  <c:v>43770</c:v>
                </c:pt>
                <c:pt idx="1396">
                  <c:v>43771</c:v>
                </c:pt>
                <c:pt idx="1397">
                  <c:v>43772</c:v>
                </c:pt>
                <c:pt idx="1398">
                  <c:v>43773</c:v>
                </c:pt>
                <c:pt idx="1399">
                  <c:v>43774</c:v>
                </c:pt>
                <c:pt idx="1400">
                  <c:v>43775</c:v>
                </c:pt>
                <c:pt idx="1401">
                  <c:v>43776</c:v>
                </c:pt>
                <c:pt idx="1402">
                  <c:v>43777</c:v>
                </c:pt>
                <c:pt idx="1403">
                  <c:v>43778</c:v>
                </c:pt>
                <c:pt idx="1404">
                  <c:v>43779</c:v>
                </c:pt>
                <c:pt idx="1405">
                  <c:v>43780</c:v>
                </c:pt>
                <c:pt idx="1406">
                  <c:v>43781</c:v>
                </c:pt>
                <c:pt idx="1407">
                  <c:v>43782</c:v>
                </c:pt>
                <c:pt idx="1408">
                  <c:v>43783</c:v>
                </c:pt>
                <c:pt idx="1409">
                  <c:v>43784</c:v>
                </c:pt>
                <c:pt idx="1410">
                  <c:v>43785</c:v>
                </c:pt>
                <c:pt idx="1411">
                  <c:v>43786</c:v>
                </c:pt>
                <c:pt idx="1412">
                  <c:v>43787</c:v>
                </c:pt>
                <c:pt idx="1413">
                  <c:v>43788</c:v>
                </c:pt>
                <c:pt idx="1414">
                  <c:v>43789</c:v>
                </c:pt>
                <c:pt idx="1415">
                  <c:v>43790</c:v>
                </c:pt>
                <c:pt idx="1416">
                  <c:v>43791</c:v>
                </c:pt>
                <c:pt idx="1417">
                  <c:v>43792</c:v>
                </c:pt>
                <c:pt idx="1418">
                  <c:v>43793</c:v>
                </c:pt>
                <c:pt idx="1419">
                  <c:v>43794</c:v>
                </c:pt>
                <c:pt idx="1420">
                  <c:v>43795</c:v>
                </c:pt>
                <c:pt idx="1421">
                  <c:v>43796</c:v>
                </c:pt>
                <c:pt idx="1422">
                  <c:v>43797</c:v>
                </c:pt>
                <c:pt idx="1423">
                  <c:v>43798</c:v>
                </c:pt>
                <c:pt idx="1424">
                  <c:v>43799</c:v>
                </c:pt>
                <c:pt idx="1425">
                  <c:v>43800</c:v>
                </c:pt>
                <c:pt idx="1426">
                  <c:v>43801</c:v>
                </c:pt>
                <c:pt idx="1427">
                  <c:v>43802</c:v>
                </c:pt>
                <c:pt idx="1428">
                  <c:v>43803</c:v>
                </c:pt>
                <c:pt idx="1429">
                  <c:v>43804</c:v>
                </c:pt>
                <c:pt idx="1430">
                  <c:v>43805</c:v>
                </c:pt>
                <c:pt idx="1431">
                  <c:v>43806</c:v>
                </c:pt>
                <c:pt idx="1432">
                  <c:v>43807</c:v>
                </c:pt>
                <c:pt idx="1433">
                  <c:v>43808</c:v>
                </c:pt>
                <c:pt idx="1434">
                  <c:v>43809</c:v>
                </c:pt>
                <c:pt idx="1435">
                  <c:v>43810</c:v>
                </c:pt>
                <c:pt idx="1436">
                  <c:v>43811</c:v>
                </c:pt>
                <c:pt idx="1437">
                  <c:v>43812</c:v>
                </c:pt>
                <c:pt idx="1438">
                  <c:v>43813</c:v>
                </c:pt>
                <c:pt idx="1439">
                  <c:v>43814</c:v>
                </c:pt>
                <c:pt idx="1440">
                  <c:v>43815</c:v>
                </c:pt>
                <c:pt idx="1441">
                  <c:v>43816</c:v>
                </c:pt>
                <c:pt idx="1442">
                  <c:v>43817</c:v>
                </c:pt>
                <c:pt idx="1443">
                  <c:v>43818</c:v>
                </c:pt>
                <c:pt idx="1444">
                  <c:v>43819</c:v>
                </c:pt>
                <c:pt idx="1445">
                  <c:v>43820</c:v>
                </c:pt>
                <c:pt idx="1446">
                  <c:v>43821</c:v>
                </c:pt>
                <c:pt idx="1447">
                  <c:v>43822</c:v>
                </c:pt>
                <c:pt idx="1448">
                  <c:v>43823</c:v>
                </c:pt>
                <c:pt idx="1449">
                  <c:v>43824</c:v>
                </c:pt>
                <c:pt idx="1450">
                  <c:v>43825</c:v>
                </c:pt>
                <c:pt idx="1451">
                  <c:v>43826</c:v>
                </c:pt>
                <c:pt idx="1452">
                  <c:v>43827</c:v>
                </c:pt>
                <c:pt idx="1453">
                  <c:v>43828</c:v>
                </c:pt>
                <c:pt idx="1454">
                  <c:v>43829</c:v>
                </c:pt>
                <c:pt idx="1455">
                  <c:v>43830</c:v>
                </c:pt>
                <c:pt idx="1456">
                  <c:v>43831</c:v>
                </c:pt>
                <c:pt idx="1457">
                  <c:v>43832</c:v>
                </c:pt>
                <c:pt idx="1458">
                  <c:v>43833</c:v>
                </c:pt>
                <c:pt idx="1459">
                  <c:v>43834</c:v>
                </c:pt>
                <c:pt idx="1460">
                  <c:v>43835</c:v>
                </c:pt>
                <c:pt idx="1461">
                  <c:v>43836</c:v>
                </c:pt>
                <c:pt idx="1462">
                  <c:v>43837</c:v>
                </c:pt>
                <c:pt idx="1463">
                  <c:v>43838</c:v>
                </c:pt>
                <c:pt idx="1464">
                  <c:v>43839</c:v>
                </c:pt>
                <c:pt idx="1465">
                  <c:v>43840</c:v>
                </c:pt>
                <c:pt idx="1466">
                  <c:v>43841</c:v>
                </c:pt>
                <c:pt idx="1467">
                  <c:v>43842</c:v>
                </c:pt>
                <c:pt idx="1468">
                  <c:v>43843</c:v>
                </c:pt>
                <c:pt idx="1469">
                  <c:v>43844</c:v>
                </c:pt>
                <c:pt idx="1470">
                  <c:v>43845</c:v>
                </c:pt>
                <c:pt idx="1471">
                  <c:v>43846</c:v>
                </c:pt>
                <c:pt idx="1472">
                  <c:v>43847</c:v>
                </c:pt>
                <c:pt idx="1473">
                  <c:v>43848</c:v>
                </c:pt>
                <c:pt idx="1474">
                  <c:v>43849</c:v>
                </c:pt>
                <c:pt idx="1475">
                  <c:v>43850</c:v>
                </c:pt>
                <c:pt idx="1476">
                  <c:v>43851</c:v>
                </c:pt>
                <c:pt idx="1477">
                  <c:v>43852</c:v>
                </c:pt>
                <c:pt idx="1478">
                  <c:v>43853</c:v>
                </c:pt>
                <c:pt idx="1479">
                  <c:v>43854</c:v>
                </c:pt>
                <c:pt idx="1480">
                  <c:v>43855</c:v>
                </c:pt>
                <c:pt idx="1481">
                  <c:v>43856</c:v>
                </c:pt>
                <c:pt idx="1482">
                  <c:v>43857</c:v>
                </c:pt>
                <c:pt idx="1483">
                  <c:v>43858</c:v>
                </c:pt>
                <c:pt idx="1484">
                  <c:v>43859</c:v>
                </c:pt>
                <c:pt idx="1485">
                  <c:v>43860</c:v>
                </c:pt>
                <c:pt idx="1486">
                  <c:v>43861</c:v>
                </c:pt>
                <c:pt idx="1487">
                  <c:v>43862</c:v>
                </c:pt>
                <c:pt idx="1488">
                  <c:v>43863</c:v>
                </c:pt>
                <c:pt idx="1489">
                  <c:v>43864</c:v>
                </c:pt>
                <c:pt idx="1490">
                  <c:v>43865</c:v>
                </c:pt>
                <c:pt idx="1491">
                  <c:v>43866</c:v>
                </c:pt>
                <c:pt idx="1492">
                  <c:v>43867</c:v>
                </c:pt>
                <c:pt idx="1493">
                  <c:v>43868</c:v>
                </c:pt>
                <c:pt idx="1494">
                  <c:v>43869</c:v>
                </c:pt>
                <c:pt idx="1495">
                  <c:v>43870</c:v>
                </c:pt>
                <c:pt idx="1496">
                  <c:v>43871</c:v>
                </c:pt>
                <c:pt idx="1497">
                  <c:v>43872</c:v>
                </c:pt>
                <c:pt idx="1498">
                  <c:v>43873</c:v>
                </c:pt>
                <c:pt idx="1499">
                  <c:v>43874</c:v>
                </c:pt>
                <c:pt idx="1500">
                  <c:v>43875</c:v>
                </c:pt>
                <c:pt idx="1501">
                  <c:v>43876</c:v>
                </c:pt>
                <c:pt idx="1502">
                  <c:v>43877</c:v>
                </c:pt>
                <c:pt idx="1503">
                  <c:v>43878</c:v>
                </c:pt>
                <c:pt idx="1504">
                  <c:v>43879</c:v>
                </c:pt>
                <c:pt idx="1505">
                  <c:v>43880</c:v>
                </c:pt>
                <c:pt idx="1506">
                  <c:v>43881</c:v>
                </c:pt>
                <c:pt idx="1507">
                  <c:v>43882</c:v>
                </c:pt>
                <c:pt idx="1508">
                  <c:v>43883</c:v>
                </c:pt>
                <c:pt idx="1509">
                  <c:v>43884</c:v>
                </c:pt>
                <c:pt idx="1510">
                  <c:v>43885</c:v>
                </c:pt>
                <c:pt idx="1511">
                  <c:v>43886</c:v>
                </c:pt>
                <c:pt idx="1512">
                  <c:v>43887</c:v>
                </c:pt>
                <c:pt idx="1513">
                  <c:v>43888</c:v>
                </c:pt>
                <c:pt idx="1514">
                  <c:v>43889</c:v>
                </c:pt>
                <c:pt idx="1515">
                  <c:v>43890</c:v>
                </c:pt>
                <c:pt idx="1516">
                  <c:v>43891</c:v>
                </c:pt>
                <c:pt idx="1517">
                  <c:v>43892</c:v>
                </c:pt>
                <c:pt idx="1518">
                  <c:v>43893</c:v>
                </c:pt>
                <c:pt idx="1519">
                  <c:v>43894</c:v>
                </c:pt>
                <c:pt idx="1520">
                  <c:v>43895</c:v>
                </c:pt>
                <c:pt idx="1521">
                  <c:v>43896</c:v>
                </c:pt>
                <c:pt idx="1522">
                  <c:v>43897</c:v>
                </c:pt>
                <c:pt idx="1523">
                  <c:v>43898</c:v>
                </c:pt>
                <c:pt idx="1524">
                  <c:v>43899</c:v>
                </c:pt>
                <c:pt idx="1525">
                  <c:v>43900</c:v>
                </c:pt>
                <c:pt idx="1526">
                  <c:v>43901</c:v>
                </c:pt>
                <c:pt idx="1527">
                  <c:v>43902</c:v>
                </c:pt>
                <c:pt idx="1528">
                  <c:v>43903</c:v>
                </c:pt>
                <c:pt idx="1529">
                  <c:v>43904</c:v>
                </c:pt>
                <c:pt idx="1530">
                  <c:v>43905</c:v>
                </c:pt>
                <c:pt idx="1531">
                  <c:v>43906</c:v>
                </c:pt>
                <c:pt idx="1532">
                  <c:v>43907</c:v>
                </c:pt>
                <c:pt idx="1533">
                  <c:v>43908</c:v>
                </c:pt>
                <c:pt idx="1534">
                  <c:v>43909</c:v>
                </c:pt>
                <c:pt idx="1535">
                  <c:v>43910</c:v>
                </c:pt>
                <c:pt idx="1536">
                  <c:v>43911</c:v>
                </c:pt>
                <c:pt idx="1537">
                  <c:v>43912</c:v>
                </c:pt>
                <c:pt idx="1538">
                  <c:v>43913</c:v>
                </c:pt>
                <c:pt idx="1539">
                  <c:v>43914</c:v>
                </c:pt>
                <c:pt idx="1540">
                  <c:v>43915</c:v>
                </c:pt>
                <c:pt idx="1541">
                  <c:v>43916</c:v>
                </c:pt>
                <c:pt idx="1542">
                  <c:v>43917</c:v>
                </c:pt>
                <c:pt idx="1543">
                  <c:v>43918</c:v>
                </c:pt>
                <c:pt idx="1544">
                  <c:v>43919</c:v>
                </c:pt>
                <c:pt idx="1545">
                  <c:v>43920</c:v>
                </c:pt>
                <c:pt idx="1546">
                  <c:v>43921</c:v>
                </c:pt>
                <c:pt idx="1547">
                  <c:v>43922</c:v>
                </c:pt>
                <c:pt idx="1548">
                  <c:v>43923</c:v>
                </c:pt>
                <c:pt idx="1549">
                  <c:v>43924</c:v>
                </c:pt>
                <c:pt idx="1550">
                  <c:v>43925</c:v>
                </c:pt>
                <c:pt idx="1551">
                  <c:v>43926</c:v>
                </c:pt>
                <c:pt idx="1552">
                  <c:v>43927</c:v>
                </c:pt>
                <c:pt idx="1553">
                  <c:v>43928</c:v>
                </c:pt>
                <c:pt idx="1554">
                  <c:v>43929</c:v>
                </c:pt>
                <c:pt idx="1555">
                  <c:v>43930</c:v>
                </c:pt>
                <c:pt idx="1556">
                  <c:v>43931</c:v>
                </c:pt>
                <c:pt idx="1557">
                  <c:v>43932</c:v>
                </c:pt>
                <c:pt idx="1558">
                  <c:v>43933</c:v>
                </c:pt>
                <c:pt idx="1559">
                  <c:v>43934</c:v>
                </c:pt>
                <c:pt idx="1560">
                  <c:v>43935</c:v>
                </c:pt>
                <c:pt idx="1561">
                  <c:v>43936</c:v>
                </c:pt>
                <c:pt idx="1562">
                  <c:v>43937</c:v>
                </c:pt>
                <c:pt idx="1563">
                  <c:v>43938</c:v>
                </c:pt>
                <c:pt idx="1564">
                  <c:v>43939</c:v>
                </c:pt>
                <c:pt idx="1565">
                  <c:v>43940</c:v>
                </c:pt>
                <c:pt idx="1566">
                  <c:v>43941</c:v>
                </c:pt>
                <c:pt idx="1567">
                  <c:v>43942</c:v>
                </c:pt>
                <c:pt idx="1568">
                  <c:v>43943</c:v>
                </c:pt>
                <c:pt idx="1569">
                  <c:v>43944</c:v>
                </c:pt>
                <c:pt idx="1570">
                  <c:v>43945</c:v>
                </c:pt>
                <c:pt idx="1571">
                  <c:v>43946</c:v>
                </c:pt>
                <c:pt idx="1572">
                  <c:v>43947</c:v>
                </c:pt>
                <c:pt idx="1573">
                  <c:v>43948</c:v>
                </c:pt>
                <c:pt idx="1574">
                  <c:v>43949</c:v>
                </c:pt>
                <c:pt idx="1575">
                  <c:v>43950</c:v>
                </c:pt>
                <c:pt idx="1576">
                  <c:v>43951</c:v>
                </c:pt>
                <c:pt idx="1577">
                  <c:v>43952</c:v>
                </c:pt>
                <c:pt idx="1578">
                  <c:v>43953</c:v>
                </c:pt>
                <c:pt idx="1579">
                  <c:v>43954</c:v>
                </c:pt>
                <c:pt idx="1580">
                  <c:v>43955</c:v>
                </c:pt>
                <c:pt idx="1581">
                  <c:v>43956</c:v>
                </c:pt>
                <c:pt idx="1582">
                  <c:v>43957</c:v>
                </c:pt>
                <c:pt idx="1583">
                  <c:v>43958</c:v>
                </c:pt>
                <c:pt idx="1584">
                  <c:v>43959</c:v>
                </c:pt>
                <c:pt idx="1585">
                  <c:v>43960</c:v>
                </c:pt>
                <c:pt idx="1586">
                  <c:v>43961</c:v>
                </c:pt>
                <c:pt idx="1587">
                  <c:v>43962</c:v>
                </c:pt>
                <c:pt idx="1588">
                  <c:v>43963</c:v>
                </c:pt>
                <c:pt idx="1589">
                  <c:v>43964</c:v>
                </c:pt>
                <c:pt idx="1590">
                  <c:v>43965</c:v>
                </c:pt>
                <c:pt idx="1591">
                  <c:v>43966</c:v>
                </c:pt>
                <c:pt idx="1592">
                  <c:v>43967</c:v>
                </c:pt>
                <c:pt idx="1593">
                  <c:v>43968</c:v>
                </c:pt>
                <c:pt idx="1594">
                  <c:v>43969</c:v>
                </c:pt>
                <c:pt idx="1595">
                  <c:v>43970</c:v>
                </c:pt>
                <c:pt idx="1596">
                  <c:v>43971</c:v>
                </c:pt>
                <c:pt idx="1597">
                  <c:v>43972</c:v>
                </c:pt>
                <c:pt idx="1598">
                  <c:v>43973</c:v>
                </c:pt>
                <c:pt idx="1599">
                  <c:v>43974</c:v>
                </c:pt>
                <c:pt idx="1600">
                  <c:v>43975</c:v>
                </c:pt>
                <c:pt idx="1601">
                  <c:v>43976</c:v>
                </c:pt>
                <c:pt idx="1602">
                  <c:v>43977</c:v>
                </c:pt>
                <c:pt idx="1603">
                  <c:v>43978</c:v>
                </c:pt>
                <c:pt idx="1604">
                  <c:v>43979</c:v>
                </c:pt>
                <c:pt idx="1605">
                  <c:v>43980</c:v>
                </c:pt>
                <c:pt idx="1606">
                  <c:v>43981</c:v>
                </c:pt>
                <c:pt idx="1607">
                  <c:v>43982</c:v>
                </c:pt>
                <c:pt idx="1608">
                  <c:v>43983</c:v>
                </c:pt>
                <c:pt idx="1609">
                  <c:v>43984</c:v>
                </c:pt>
                <c:pt idx="1610">
                  <c:v>43985</c:v>
                </c:pt>
                <c:pt idx="1611">
                  <c:v>43986</c:v>
                </c:pt>
                <c:pt idx="1612">
                  <c:v>43987</c:v>
                </c:pt>
                <c:pt idx="1613">
                  <c:v>43988</c:v>
                </c:pt>
                <c:pt idx="1614">
                  <c:v>43989</c:v>
                </c:pt>
                <c:pt idx="1615">
                  <c:v>43990</c:v>
                </c:pt>
                <c:pt idx="1616">
                  <c:v>43991</c:v>
                </c:pt>
                <c:pt idx="1617">
                  <c:v>43992</c:v>
                </c:pt>
                <c:pt idx="1618">
                  <c:v>43993</c:v>
                </c:pt>
                <c:pt idx="1619">
                  <c:v>43994</c:v>
                </c:pt>
                <c:pt idx="1620">
                  <c:v>43995</c:v>
                </c:pt>
                <c:pt idx="1621">
                  <c:v>43996</c:v>
                </c:pt>
                <c:pt idx="1622">
                  <c:v>43997</c:v>
                </c:pt>
                <c:pt idx="1623">
                  <c:v>43998</c:v>
                </c:pt>
                <c:pt idx="1624">
                  <c:v>43999</c:v>
                </c:pt>
                <c:pt idx="1625">
                  <c:v>44000</c:v>
                </c:pt>
                <c:pt idx="1626">
                  <c:v>44001</c:v>
                </c:pt>
                <c:pt idx="1627">
                  <c:v>44002</c:v>
                </c:pt>
                <c:pt idx="1628">
                  <c:v>44003</c:v>
                </c:pt>
                <c:pt idx="1629">
                  <c:v>44004</c:v>
                </c:pt>
                <c:pt idx="1630">
                  <c:v>44005</c:v>
                </c:pt>
                <c:pt idx="1631">
                  <c:v>44006</c:v>
                </c:pt>
                <c:pt idx="1632">
                  <c:v>44007</c:v>
                </c:pt>
                <c:pt idx="1633">
                  <c:v>44008</c:v>
                </c:pt>
                <c:pt idx="1634">
                  <c:v>44009</c:v>
                </c:pt>
                <c:pt idx="1635">
                  <c:v>44010</c:v>
                </c:pt>
                <c:pt idx="1636">
                  <c:v>44011</c:v>
                </c:pt>
                <c:pt idx="1637">
                  <c:v>44012</c:v>
                </c:pt>
                <c:pt idx="1638">
                  <c:v>44013</c:v>
                </c:pt>
                <c:pt idx="1639">
                  <c:v>44014</c:v>
                </c:pt>
                <c:pt idx="1640">
                  <c:v>44015</c:v>
                </c:pt>
                <c:pt idx="1641">
                  <c:v>44016</c:v>
                </c:pt>
                <c:pt idx="1642">
                  <c:v>44017</c:v>
                </c:pt>
                <c:pt idx="1643">
                  <c:v>44018</c:v>
                </c:pt>
                <c:pt idx="1644">
                  <c:v>44019</c:v>
                </c:pt>
                <c:pt idx="1645">
                  <c:v>44020</c:v>
                </c:pt>
                <c:pt idx="1646">
                  <c:v>44021</c:v>
                </c:pt>
                <c:pt idx="1647">
                  <c:v>44022</c:v>
                </c:pt>
                <c:pt idx="1648">
                  <c:v>44023</c:v>
                </c:pt>
                <c:pt idx="1649">
                  <c:v>44024</c:v>
                </c:pt>
                <c:pt idx="1650">
                  <c:v>44025</c:v>
                </c:pt>
                <c:pt idx="1651">
                  <c:v>44026</c:v>
                </c:pt>
                <c:pt idx="1652">
                  <c:v>44027</c:v>
                </c:pt>
                <c:pt idx="1653">
                  <c:v>44028</c:v>
                </c:pt>
                <c:pt idx="1654">
                  <c:v>44029</c:v>
                </c:pt>
                <c:pt idx="1655">
                  <c:v>44030</c:v>
                </c:pt>
                <c:pt idx="1656">
                  <c:v>44031</c:v>
                </c:pt>
                <c:pt idx="1657">
                  <c:v>44032</c:v>
                </c:pt>
                <c:pt idx="1658">
                  <c:v>44033</c:v>
                </c:pt>
                <c:pt idx="1659">
                  <c:v>44034</c:v>
                </c:pt>
                <c:pt idx="1660">
                  <c:v>44035</c:v>
                </c:pt>
                <c:pt idx="1661">
                  <c:v>44036</c:v>
                </c:pt>
                <c:pt idx="1662">
                  <c:v>44037</c:v>
                </c:pt>
                <c:pt idx="1663">
                  <c:v>44038</c:v>
                </c:pt>
                <c:pt idx="1664">
                  <c:v>44039</c:v>
                </c:pt>
                <c:pt idx="1665">
                  <c:v>44040</c:v>
                </c:pt>
                <c:pt idx="1666">
                  <c:v>44041</c:v>
                </c:pt>
                <c:pt idx="1667">
                  <c:v>44042</c:v>
                </c:pt>
                <c:pt idx="1668">
                  <c:v>44043</c:v>
                </c:pt>
                <c:pt idx="1669">
                  <c:v>44044</c:v>
                </c:pt>
                <c:pt idx="1670">
                  <c:v>44045</c:v>
                </c:pt>
                <c:pt idx="1671">
                  <c:v>44046</c:v>
                </c:pt>
                <c:pt idx="1672">
                  <c:v>44047</c:v>
                </c:pt>
                <c:pt idx="1673">
                  <c:v>44048</c:v>
                </c:pt>
                <c:pt idx="1674">
                  <c:v>44049</c:v>
                </c:pt>
                <c:pt idx="1675">
                  <c:v>44050</c:v>
                </c:pt>
                <c:pt idx="1676">
                  <c:v>44051</c:v>
                </c:pt>
                <c:pt idx="1677">
                  <c:v>44052</c:v>
                </c:pt>
                <c:pt idx="1678">
                  <c:v>44053</c:v>
                </c:pt>
                <c:pt idx="1679">
                  <c:v>44054</c:v>
                </c:pt>
                <c:pt idx="1680">
                  <c:v>44055</c:v>
                </c:pt>
                <c:pt idx="1681">
                  <c:v>44056</c:v>
                </c:pt>
                <c:pt idx="1682">
                  <c:v>44057</c:v>
                </c:pt>
                <c:pt idx="1683">
                  <c:v>44058</c:v>
                </c:pt>
                <c:pt idx="1684">
                  <c:v>44059</c:v>
                </c:pt>
                <c:pt idx="1685">
                  <c:v>44060</c:v>
                </c:pt>
                <c:pt idx="1686">
                  <c:v>44061</c:v>
                </c:pt>
                <c:pt idx="1687">
                  <c:v>44062</c:v>
                </c:pt>
                <c:pt idx="1688">
                  <c:v>44063</c:v>
                </c:pt>
                <c:pt idx="1689">
                  <c:v>44064</c:v>
                </c:pt>
                <c:pt idx="1690">
                  <c:v>44065</c:v>
                </c:pt>
                <c:pt idx="1691">
                  <c:v>44066</c:v>
                </c:pt>
                <c:pt idx="1692">
                  <c:v>44067</c:v>
                </c:pt>
                <c:pt idx="1693">
                  <c:v>44068</c:v>
                </c:pt>
                <c:pt idx="1694">
                  <c:v>44069</c:v>
                </c:pt>
                <c:pt idx="1695">
                  <c:v>44070</c:v>
                </c:pt>
                <c:pt idx="1696">
                  <c:v>44071</c:v>
                </c:pt>
                <c:pt idx="1697">
                  <c:v>44072</c:v>
                </c:pt>
                <c:pt idx="1698">
                  <c:v>44073</c:v>
                </c:pt>
                <c:pt idx="1699">
                  <c:v>44074</c:v>
                </c:pt>
                <c:pt idx="1700">
                  <c:v>44075</c:v>
                </c:pt>
                <c:pt idx="1701">
                  <c:v>44076</c:v>
                </c:pt>
                <c:pt idx="1702">
                  <c:v>44077</c:v>
                </c:pt>
                <c:pt idx="1703">
                  <c:v>44078</c:v>
                </c:pt>
                <c:pt idx="1704">
                  <c:v>44079</c:v>
                </c:pt>
                <c:pt idx="1705">
                  <c:v>44080</c:v>
                </c:pt>
                <c:pt idx="1706">
                  <c:v>44081</c:v>
                </c:pt>
                <c:pt idx="1707">
                  <c:v>44082</c:v>
                </c:pt>
                <c:pt idx="1708">
                  <c:v>44083</c:v>
                </c:pt>
                <c:pt idx="1709">
                  <c:v>44084</c:v>
                </c:pt>
                <c:pt idx="1710">
                  <c:v>44085</c:v>
                </c:pt>
                <c:pt idx="1711">
                  <c:v>44086</c:v>
                </c:pt>
                <c:pt idx="1712">
                  <c:v>44087</c:v>
                </c:pt>
                <c:pt idx="1713">
                  <c:v>44088</c:v>
                </c:pt>
                <c:pt idx="1714">
                  <c:v>44089</c:v>
                </c:pt>
                <c:pt idx="1715">
                  <c:v>44090</c:v>
                </c:pt>
                <c:pt idx="1716">
                  <c:v>44091</c:v>
                </c:pt>
                <c:pt idx="1717">
                  <c:v>44092</c:v>
                </c:pt>
                <c:pt idx="1718">
                  <c:v>44093</c:v>
                </c:pt>
                <c:pt idx="1719">
                  <c:v>44094</c:v>
                </c:pt>
                <c:pt idx="1720">
                  <c:v>44095</c:v>
                </c:pt>
                <c:pt idx="1721">
                  <c:v>44096</c:v>
                </c:pt>
                <c:pt idx="1722">
                  <c:v>44097</c:v>
                </c:pt>
                <c:pt idx="1723">
                  <c:v>44098</c:v>
                </c:pt>
                <c:pt idx="1724">
                  <c:v>44099</c:v>
                </c:pt>
                <c:pt idx="1725">
                  <c:v>44100</c:v>
                </c:pt>
                <c:pt idx="1726">
                  <c:v>44101</c:v>
                </c:pt>
                <c:pt idx="1727">
                  <c:v>44102</c:v>
                </c:pt>
                <c:pt idx="1728">
                  <c:v>44103</c:v>
                </c:pt>
                <c:pt idx="1729">
                  <c:v>44104</c:v>
                </c:pt>
                <c:pt idx="1730">
                  <c:v>44105</c:v>
                </c:pt>
                <c:pt idx="1731">
                  <c:v>44106</c:v>
                </c:pt>
                <c:pt idx="1732">
                  <c:v>44107</c:v>
                </c:pt>
                <c:pt idx="1733">
                  <c:v>44108</c:v>
                </c:pt>
                <c:pt idx="1734">
                  <c:v>44109</c:v>
                </c:pt>
                <c:pt idx="1735">
                  <c:v>44110</c:v>
                </c:pt>
                <c:pt idx="1736">
                  <c:v>44111</c:v>
                </c:pt>
                <c:pt idx="1737">
                  <c:v>44112</c:v>
                </c:pt>
                <c:pt idx="1738">
                  <c:v>44113</c:v>
                </c:pt>
                <c:pt idx="1739">
                  <c:v>44114</c:v>
                </c:pt>
                <c:pt idx="1740">
                  <c:v>44115</c:v>
                </c:pt>
                <c:pt idx="1741">
                  <c:v>44116</c:v>
                </c:pt>
                <c:pt idx="1742">
                  <c:v>44117</c:v>
                </c:pt>
                <c:pt idx="1743">
                  <c:v>44118</c:v>
                </c:pt>
                <c:pt idx="1744">
                  <c:v>44119</c:v>
                </c:pt>
                <c:pt idx="1745">
                  <c:v>44120</c:v>
                </c:pt>
                <c:pt idx="1746">
                  <c:v>44121</c:v>
                </c:pt>
                <c:pt idx="1747">
                  <c:v>44122</c:v>
                </c:pt>
                <c:pt idx="1748">
                  <c:v>44123</c:v>
                </c:pt>
                <c:pt idx="1749">
                  <c:v>44124</c:v>
                </c:pt>
                <c:pt idx="1750">
                  <c:v>44125</c:v>
                </c:pt>
                <c:pt idx="1751">
                  <c:v>44126</c:v>
                </c:pt>
                <c:pt idx="1752">
                  <c:v>44127</c:v>
                </c:pt>
                <c:pt idx="1753">
                  <c:v>44128</c:v>
                </c:pt>
                <c:pt idx="1754">
                  <c:v>44129</c:v>
                </c:pt>
                <c:pt idx="1755">
                  <c:v>44130</c:v>
                </c:pt>
                <c:pt idx="1756">
                  <c:v>44131</c:v>
                </c:pt>
                <c:pt idx="1757">
                  <c:v>44132</c:v>
                </c:pt>
                <c:pt idx="1758">
                  <c:v>44133</c:v>
                </c:pt>
                <c:pt idx="1759">
                  <c:v>44134</c:v>
                </c:pt>
                <c:pt idx="1760">
                  <c:v>44135</c:v>
                </c:pt>
                <c:pt idx="1761">
                  <c:v>44136</c:v>
                </c:pt>
                <c:pt idx="1762">
                  <c:v>44137</c:v>
                </c:pt>
                <c:pt idx="1763">
                  <c:v>44138</c:v>
                </c:pt>
                <c:pt idx="1764">
                  <c:v>44139</c:v>
                </c:pt>
                <c:pt idx="1765">
                  <c:v>44140</c:v>
                </c:pt>
                <c:pt idx="1766">
                  <c:v>44141</c:v>
                </c:pt>
                <c:pt idx="1767">
                  <c:v>44142</c:v>
                </c:pt>
                <c:pt idx="1768">
                  <c:v>44143</c:v>
                </c:pt>
                <c:pt idx="1769">
                  <c:v>44144</c:v>
                </c:pt>
                <c:pt idx="1770">
                  <c:v>44145</c:v>
                </c:pt>
                <c:pt idx="1771">
                  <c:v>44146</c:v>
                </c:pt>
                <c:pt idx="1772">
                  <c:v>44147</c:v>
                </c:pt>
                <c:pt idx="1773">
                  <c:v>44148</c:v>
                </c:pt>
                <c:pt idx="1774">
                  <c:v>44149</c:v>
                </c:pt>
                <c:pt idx="1775">
                  <c:v>44150</c:v>
                </c:pt>
                <c:pt idx="1776">
                  <c:v>44151</c:v>
                </c:pt>
                <c:pt idx="1777">
                  <c:v>44152</c:v>
                </c:pt>
                <c:pt idx="1778">
                  <c:v>44153</c:v>
                </c:pt>
                <c:pt idx="1779">
                  <c:v>44154</c:v>
                </c:pt>
                <c:pt idx="1780">
                  <c:v>44155</c:v>
                </c:pt>
                <c:pt idx="1781">
                  <c:v>44156</c:v>
                </c:pt>
                <c:pt idx="1782">
                  <c:v>44157</c:v>
                </c:pt>
                <c:pt idx="1783">
                  <c:v>44158</c:v>
                </c:pt>
                <c:pt idx="1784">
                  <c:v>44159</c:v>
                </c:pt>
                <c:pt idx="1785">
                  <c:v>44160</c:v>
                </c:pt>
                <c:pt idx="1786">
                  <c:v>44161</c:v>
                </c:pt>
                <c:pt idx="1787">
                  <c:v>44162</c:v>
                </c:pt>
                <c:pt idx="1788">
                  <c:v>44163</c:v>
                </c:pt>
                <c:pt idx="1789">
                  <c:v>44164</c:v>
                </c:pt>
                <c:pt idx="1790">
                  <c:v>44165</c:v>
                </c:pt>
                <c:pt idx="1791">
                  <c:v>44166</c:v>
                </c:pt>
                <c:pt idx="1792">
                  <c:v>44167</c:v>
                </c:pt>
                <c:pt idx="1793">
                  <c:v>44168</c:v>
                </c:pt>
                <c:pt idx="1794">
                  <c:v>44169</c:v>
                </c:pt>
                <c:pt idx="1795">
                  <c:v>44170</c:v>
                </c:pt>
                <c:pt idx="1796">
                  <c:v>44171</c:v>
                </c:pt>
                <c:pt idx="1797">
                  <c:v>44172</c:v>
                </c:pt>
                <c:pt idx="1798">
                  <c:v>44173</c:v>
                </c:pt>
                <c:pt idx="1799">
                  <c:v>44174</c:v>
                </c:pt>
                <c:pt idx="1800">
                  <c:v>44175</c:v>
                </c:pt>
                <c:pt idx="1801">
                  <c:v>44176</c:v>
                </c:pt>
                <c:pt idx="1802">
                  <c:v>44177</c:v>
                </c:pt>
                <c:pt idx="1803">
                  <c:v>44178</c:v>
                </c:pt>
                <c:pt idx="1804">
                  <c:v>44179</c:v>
                </c:pt>
                <c:pt idx="1805">
                  <c:v>44180</c:v>
                </c:pt>
                <c:pt idx="1806">
                  <c:v>44181</c:v>
                </c:pt>
                <c:pt idx="1807">
                  <c:v>44182</c:v>
                </c:pt>
                <c:pt idx="1808">
                  <c:v>44183</c:v>
                </c:pt>
                <c:pt idx="1809">
                  <c:v>44184</c:v>
                </c:pt>
                <c:pt idx="1810">
                  <c:v>44185</c:v>
                </c:pt>
                <c:pt idx="1811">
                  <c:v>44186</c:v>
                </c:pt>
                <c:pt idx="1812">
                  <c:v>44187</c:v>
                </c:pt>
                <c:pt idx="1813">
                  <c:v>44188</c:v>
                </c:pt>
                <c:pt idx="1814">
                  <c:v>44189</c:v>
                </c:pt>
                <c:pt idx="1815">
                  <c:v>44190</c:v>
                </c:pt>
                <c:pt idx="1816">
                  <c:v>44191</c:v>
                </c:pt>
                <c:pt idx="1817">
                  <c:v>44192</c:v>
                </c:pt>
                <c:pt idx="1818">
                  <c:v>44193</c:v>
                </c:pt>
                <c:pt idx="1819">
                  <c:v>44194</c:v>
                </c:pt>
                <c:pt idx="1820">
                  <c:v>44195</c:v>
                </c:pt>
                <c:pt idx="1821">
                  <c:v>44196</c:v>
                </c:pt>
                <c:pt idx="1822">
                  <c:v>44197</c:v>
                </c:pt>
                <c:pt idx="1823">
                  <c:v>44198</c:v>
                </c:pt>
                <c:pt idx="1824">
                  <c:v>44199</c:v>
                </c:pt>
                <c:pt idx="1825">
                  <c:v>44200</c:v>
                </c:pt>
                <c:pt idx="1826">
                  <c:v>44201</c:v>
                </c:pt>
                <c:pt idx="1827">
                  <c:v>44202</c:v>
                </c:pt>
                <c:pt idx="1828">
                  <c:v>44203</c:v>
                </c:pt>
                <c:pt idx="1829">
                  <c:v>44204</c:v>
                </c:pt>
                <c:pt idx="1830">
                  <c:v>44205</c:v>
                </c:pt>
                <c:pt idx="1831">
                  <c:v>44206</c:v>
                </c:pt>
                <c:pt idx="1832">
                  <c:v>44207</c:v>
                </c:pt>
                <c:pt idx="1833">
                  <c:v>44208</c:v>
                </c:pt>
                <c:pt idx="1834">
                  <c:v>44209</c:v>
                </c:pt>
                <c:pt idx="1835">
                  <c:v>44210</c:v>
                </c:pt>
                <c:pt idx="1836">
                  <c:v>44211</c:v>
                </c:pt>
                <c:pt idx="1837">
                  <c:v>44212</c:v>
                </c:pt>
                <c:pt idx="1838">
                  <c:v>44213</c:v>
                </c:pt>
                <c:pt idx="1839">
                  <c:v>44214</c:v>
                </c:pt>
                <c:pt idx="1840">
                  <c:v>44215</c:v>
                </c:pt>
                <c:pt idx="1841">
                  <c:v>44216</c:v>
                </c:pt>
                <c:pt idx="1842">
                  <c:v>44217</c:v>
                </c:pt>
                <c:pt idx="1843">
                  <c:v>44218</c:v>
                </c:pt>
                <c:pt idx="1844">
                  <c:v>44219</c:v>
                </c:pt>
                <c:pt idx="1845">
                  <c:v>44220</c:v>
                </c:pt>
                <c:pt idx="1846">
                  <c:v>44221</c:v>
                </c:pt>
                <c:pt idx="1847">
                  <c:v>44222</c:v>
                </c:pt>
                <c:pt idx="1848">
                  <c:v>44223</c:v>
                </c:pt>
                <c:pt idx="1849">
                  <c:v>44224</c:v>
                </c:pt>
                <c:pt idx="1850">
                  <c:v>44225</c:v>
                </c:pt>
                <c:pt idx="1851">
                  <c:v>44226</c:v>
                </c:pt>
                <c:pt idx="1852">
                  <c:v>44227</c:v>
                </c:pt>
                <c:pt idx="1853">
                  <c:v>44228</c:v>
                </c:pt>
                <c:pt idx="1854">
                  <c:v>44229</c:v>
                </c:pt>
                <c:pt idx="1855">
                  <c:v>44230</c:v>
                </c:pt>
                <c:pt idx="1856">
                  <c:v>44231</c:v>
                </c:pt>
                <c:pt idx="1857">
                  <c:v>44232</c:v>
                </c:pt>
                <c:pt idx="1858">
                  <c:v>44233</c:v>
                </c:pt>
                <c:pt idx="1859">
                  <c:v>44234</c:v>
                </c:pt>
                <c:pt idx="1860">
                  <c:v>44235</c:v>
                </c:pt>
                <c:pt idx="1861">
                  <c:v>44236</c:v>
                </c:pt>
                <c:pt idx="1862">
                  <c:v>44237</c:v>
                </c:pt>
                <c:pt idx="1863">
                  <c:v>44238</c:v>
                </c:pt>
                <c:pt idx="1864">
                  <c:v>44239</c:v>
                </c:pt>
                <c:pt idx="1865">
                  <c:v>44240</c:v>
                </c:pt>
                <c:pt idx="1866">
                  <c:v>44241</c:v>
                </c:pt>
                <c:pt idx="1867">
                  <c:v>44242</c:v>
                </c:pt>
                <c:pt idx="1868">
                  <c:v>44243</c:v>
                </c:pt>
                <c:pt idx="1869">
                  <c:v>44244</c:v>
                </c:pt>
                <c:pt idx="1870">
                  <c:v>44245</c:v>
                </c:pt>
                <c:pt idx="1871">
                  <c:v>44246</c:v>
                </c:pt>
                <c:pt idx="1872">
                  <c:v>44247</c:v>
                </c:pt>
                <c:pt idx="1873">
                  <c:v>44248</c:v>
                </c:pt>
                <c:pt idx="1874">
                  <c:v>44249</c:v>
                </c:pt>
                <c:pt idx="1875">
                  <c:v>44250</c:v>
                </c:pt>
                <c:pt idx="1876">
                  <c:v>44251</c:v>
                </c:pt>
                <c:pt idx="1877">
                  <c:v>44252</c:v>
                </c:pt>
                <c:pt idx="1878">
                  <c:v>44253</c:v>
                </c:pt>
                <c:pt idx="1879">
                  <c:v>44254</c:v>
                </c:pt>
                <c:pt idx="1880">
                  <c:v>44255</c:v>
                </c:pt>
                <c:pt idx="1881">
                  <c:v>44256</c:v>
                </c:pt>
                <c:pt idx="1882">
                  <c:v>44257</c:v>
                </c:pt>
                <c:pt idx="1883">
                  <c:v>44258</c:v>
                </c:pt>
                <c:pt idx="1884">
                  <c:v>44259</c:v>
                </c:pt>
                <c:pt idx="1885">
                  <c:v>44260</c:v>
                </c:pt>
                <c:pt idx="1886">
                  <c:v>44261</c:v>
                </c:pt>
                <c:pt idx="1887">
                  <c:v>44262</c:v>
                </c:pt>
                <c:pt idx="1888">
                  <c:v>44263</c:v>
                </c:pt>
                <c:pt idx="1889">
                  <c:v>44264</c:v>
                </c:pt>
                <c:pt idx="1890">
                  <c:v>44265</c:v>
                </c:pt>
                <c:pt idx="1891">
                  <c:v>44266</c:v>
                </c:pt>
                <c:pt idx="1892">
                  <c:v>44267</c:v>
                </c:pt>
                <c:pt idx="1893">
                  <c:v>44268</c:v>
                </c:pt>
                <c:pt idx="1894">
                  <c:v>44269</c:v>
                </c:pt>
                <c:pt idx="1895">
                  <c:v>44270</c:v>
                </c:pt>
                <c:pt idx="1896">
                  <c:v>44271</c:v>
                </c:pt>
                <c:pt idx="1897">
                  <c:v>44272</c:v>
                </c:pt>
                <c:pt idx="1898">
                  <c:v>44273</c:v>
                </c:pt>
                <c:pt idx="1899">
                  <c:v>44274</c:v>
                </c:pt>
                <c:pt idx="1900">
                  <c:v>44275</c:v>
                </c:pt>
                <c:pt idx="1901">
                  <c:v>44276</c:v>
                </c:pt>
                <c:pt idx="1902">
                  <c:v>44277</c:v>
                </c:pt>
                <c:pt idx="1903">
                  <c:v>44278</c:v>
                </c:pt>
                <c:pt idx="1904">
                  <c:v>44279</c:v>
                </c:pt>
                <c:pt idx="1905">
                  <c:v>44280</c:v>
                </c:pt>
                <c:pt idx="1906">
                  <c:v>44281</c:v>
                </c:pt>
                <c:pt idx="1907">
                  <c:v>44282</c:v>
                </c:pt>
                <c:pt idx="1908">
                  <c:v>44283</c:v>
                </c:pt>
                <c:pt idx="1909">
                  <c:v>44284</c:v>
                </c:pt>
                <c:pt idx="1910">
                  <c:v>44285</c:v>
                </c:pt>
                <c:pt idx="1911">
                  <c:v>44286</c:v>
                </c:pt>
                <c:pt idx="1912">
                  <c:v>44287</c:v>
                </c:pt>
                <c:pt idx="1913">
                  <c:v>44288</c:v>
                </c:pt>
                <c:pt idx="1914">
                  <c:v>44289</c:v>
                </c:pt>
                <c:pt idx="1915">
                  <c:v>44290</c:v>
                </c:pt>
                <c:pt idx="1916">
                  <c:v>44291</c:v>
                </c:pt>
                <c:pt idx="1917">
                  <c:v>44292</c:v>
                </c:pt>
                <c:pt idx="1918">
                  <c:v>44293</c:v>
                </c:pt>
                <c:pt idx="1919">
                  <c:v>44294</c:v>
                </c:pt>
                <c:pt idx="1920">
                  <c:v>44295</c:v>
                </c:pt>
                <c:pt idx="1921">
                  <c:v>44296</c:v>
                </c:pt>
                <c:pt idx="1922">
                  <c:v>44297</c:v>
                </c:pt>
                <c:pt idx="1923">
                  <c:v>44298</c:v>
                </c:pt>
                <c:pt idx="1924">
                  <c:v>44299</c:v>
                </c:pt>
                <c:pt idx="1925">
                  <c:v>44300</c:v>
                </c:pt>
                <c:pt idx="1926">
                  <c:v>44301</c:v>
                </c:pt>
                <c:pt idx="1927">
                  <c:v>44302</c:v>
                </c:pt>
                <c:pt idx="1928">
                  <c:v>44303</c:v>
                </c:pt>
                <c:pt idx="1929">
                  <c:v>44304</c:v>
                </c:pt>
                <c:pt idx="1930">
                  <c:v>44305</c:v>
                </c:pt>
                <c:pt idx="1931">
                  <c:v>44306</c:v>
                </c:pt>
                <c:pt idx="1932">
                  <c:v>44307</c:v>
                </c:pt>
                <c:pt idx="1933">
                  <c:v>44308</c:v>
                </c:pt>
                <c:pt idx="1934">
                  <c:v>44309</c:v>
                </c:pt>
                <c:pt idx="1935">
                  <c:v>44310</c:v>
                </c:pt>
                <c:pt idx="1936">
                  <c:v>44311</c:v>
                </c:pt>
                <c:pt idx="1937">
                  <c:v>44312</c:v>
                </c:pt>
                <c:pt idx="1938">
                  <c:v>44313</c:v>
                </c:pt>
                <c:pt idx="1939">
                  <c:v>44314</c:v>
                </c:pt>
                <c:pt idx="1940">
                  <c:v>44315</c:v>
                </c:pt>
                <c:pt idx="1941">
                  <c:v>44316</c:v>
                </c:pt>
                <c:pt idx="1942">
                  <c:v>44317</c:v>
                </c:pt>
                <c:pt idx="1943">
                  <c:v>44318</c:v>
                </c:pt>
                <c:pt idx="1944">
                  <c:v>44319</c:v>
                </c:pt>
                <c:pt idx="1945">
                  <c:v>44320</c:v>
                </c:pt>
                <c:pt idx="1946">
                  <c:v>44321</c:v>
                </c:pt>
                <c:pt idx="1947">
                  <c:v>44322</c:v>
                </c:pt>
                <c:pt idx="1948">
                  <c:v>44323</c:v>
                </c:pt>
                <c:pt idx="1949">
                  <c:v>44324</c:v>
                </c:pt>
                <c:pt idx="1950">
                  <c:v>44325</c:v>
                </c:pt>
                <c:pt idx="1951">
                  <c:v>44326</c:v>
                </c:pt>
                <c:pt idx="1952">
                  <c:v>44327</c:v>
                </c:pt>
                <c:pt idx="1953">
                  <c:v>44328</c:v>
                </c:pt>
                <c:pt idx="1954">
                  <c:v>44329</c:v>
                </c:pt>
                <c:pt idx="1955">
                  <c:v>44330</c:v>
                </c:pt>
                <c:pt idx="1956">
                  <c:v>44331</c:v>
                </c:pt>
                <c:pt idx="1957">
                  <c:v>44332</c:v>
                </c:pt>
                <c:pt idx="1958">
                  <c:v>44333</c:v>
                </c:pt>
                <c:pt idx="1959">
                  <c:v>44334</c:v>
                </c:pt>
                <c:pt idx="1960">
                  <c:v>44335</c:v>
                </c:pt>
                <c:pt idx="1961">
                  <c:v>44336</c:v>
                </c:pt>
                <c:pt idx="1962">
                  <c:v>44337</c:v>
                </c:pt>
                <c:pt idx="1963">
                  <c:v>44338</c:v>
                </c:pt>
                <c:pt idx="1964">
                  <c:v>44339</c:v>
                </c:pt>
                <c:pt idx="1965">
                  <c:v>44340</c:v>
                </c:pt>
                <c:pt idx="1966">
                  <c:v>44341</c:v>
                </c:pt>
                <c:pt idx="1967">
                  <c:v>44342</c:v>
                </c:pt>
                <c:pt idx="1968">
                  <c:v>44343</c:v>
                </c:pt>
                <c:pt idx="1969">
                  <c:v>44344</c:v>
                </c:pt>
                <c:pt idx="1970">
                  <c:v>44345</c:v>
                </c:pt>
                <c:pt idx="1971">
                  <c:v>44346</c:v>
                </c:pt>
                <c:pt idx="1972">
                  <c:v>44347</c:v>
                </c:pt>
                <c:pt idx="1973">
                  <c:v>44348</c:v>
                </c:pt>
                <c:pt idx="1974">
                  <c:v>44349</c:v>
                </c:pt>
                <c:pt idx="1975">
                  <c:v>44350</c:v>
                </c:pt>
                <c:pt idx="1976">
                  <c:v>44351</c:v>
                </c:pt>
                <c:pt idx="1977">
                  <c:v>44352</c:v>
                </c:pt>
                <c:pt idx="1978">
                  <c:v>44353</c:v>
                </c:pt>
                <c:pt idx="1979">
                  <c:v>44354</c:v>
                </c:pt>
                <c:pt idx="1980">
                  <c:v>44355</c:v>
                </c:pt>
                <c:pt idx="1981">
                  <c:v>44356</c:v>
                </c:pt>
                <c:pt idx="1982">
                  <c:v>44357</c:v>
                </c:pt>
                <c:pt idx="1983">
                  <c:v>44358</c:v>
                </c:pt>
                <c:pt idx="1984">
                  <c:v>44359</c:v>
                </c:pt>
                <c:pt idx="1985">
                  <c:v>44360</c:v>
                </c:pt>
                <c:pt idx="1986">
                  <c:v>44361</c:v>
                </c:pt>
                <c:pt idx="1987">
                  <c:v>44362</c:v>
                </c:pt>
                <c:pt idx="1988">
                  <c:v>44363</c:v>
                </c:pt>
                <c:pt idx="1989">
                  <c:v>44364</c:v>
                </c:pt>
                <c:pt idx="1990">
                  <c:v>44365</c:v>
                </c:pt>
                <c:pt idx="1991">
                  <c:v>44366</c:v>
                </c:pt>
                <c:pt idx="1992">
                  <c:v>44367</c:v>
                </c:pt>
              </c:numCache>
            </c:numRef>
          </c:cat>
          <c:val>
            <c:numRef>
              <c:f>'כרטיסי אשראי'!$M$3:$M$1995</c:f>
              <c:numCache>
                <c:formatCode>General</c:formatCode>
                <c:ptCount val="1993"/>
                <c:pt idx="1532">
                  <c:v>2</c:v>
                </c:pt>
                <c:pt idx="1533">
                  <c:v>2</c:v>
                </c:pt>
                <c:pt idx="1534">
                  <c:v>2</c:v>
                </c:pt>
                <c:pt idx="1535">
                  <c:v>2</c:v>
                </c:pt>
                <c:pt idx="1536">
                  <c:v>2</c:v>
                </c:pt>
                <c:pt idx="1537">
                  <c:v>2</c:v>
                </c:pt>
                <c:pt idx="1538">
                  <c:v>2</c:v>
                </c:pt>
                <c:pt idx="1539">
                  <c:v>2</c:v>
                </c:pt>
                <c:pt idx="1540">
                  <c:v>2</c:v>
                </c:pt>
                <c:pt idx="1541">
                  <c:v>2</c:v>
                </c:pt>
                <c:pt idx="1542">
                  <c:v>2</c:v>
                </c:pt>
                <c:pt idx="1543">
                  <c:v>2</c:v>
                </c:pt>
                <c:pt idx="1544">
                  <c:v>2</c:v>
                </c:pt>
                <c:pt idx="1545">
                  <c:v>2</c:v>
                </c:pt>
                <c:pt idx="1546">
                  <c:v>2</c:v>
                </c:pt>
                <c:pt idx="1547">
                  <c:v>2</c:v>
                </c:pt>
                <c:pt idx="1548">
                  <c:v>2</c:v>
                </c:pt>
                <c:pt idx="1549">
                  <c:v>2</c:v>
                </c:pt>
                <c:pt idx="1550">
                  <c:v>2</c:v>
                </c:pt>
                <c:pt idx="1551">
                  <c:v>2</c:v>
                </c:pt>
                <c:pt idx="1552">
                  <c:v>2</c:v>
                </c:pt>
                <c:pt idx="1553">
                  <c:v>2</c:v>
                </c:pt>
                <c:pt idx="1554">
                  <c:v>2</c:v>
                </c:pt>
                <c:pt idx="1555">
                  <c:v>2</c:v>
                </c:pt>
                <c:pt idx="1556">
                  <c:v>2</c:v>
                </c:pt>
                <c:pt idx="1557">
                  <c:v>2</c:v>
                </c:pt>
                <c:pt idx="1558">
                  <c:v>2</c:v>
                </c:pt>
                <c:pt idx="1559">
                  <c:v>2</c:v>
                </c:pt>
                <c:pt idx="1560">
                  <c:v>2</c:v>
                </c:pt>
                <c:pt idx="1561">
                  <c:v>2</c:v>
                </c:pt>
                <c:pt idx="1562">
                  <c:v>2</c:v>
                </c:pt>
                <c:pt idx="1563">
                  <c:v>2</c:v>
                </c:pt>
                <c:pt idx="1716">
                  <c:v>2</c:v>
                </c:pt>
                <c:pt idx="1717">
                  <c:v>2</c:v>
                </c:pt>
                <c:pt idx="1718">
                  <c:v>2</c:v>
                </c:pt>
                <c:pt idx="1719">
                  <c:v>2</c:v>
                </c:pt>
                <c:pt idx="1720">
                  <c:v>2</c:v>
                </c:pt>
                <c:pt idx="1721">
                  <c:v>2</c:v>
                </c:pt>
                <c:pt idx="1722">
                  <c:v>2</c:v>
                </c:pt>
                <c:pt idx="1723">
                  <c:v>2</c:v>
                </c:pt>
                <c:pt idx="1724">
                  <c:v>2</c:v>
                </c:pt>
                <c:pt idx="1725">
                  <c:v>2</c:v>
                </c:pt>
                <c:pt idx="1726">
                  <c:v>2</c:v>
                </c:pt>
                <c:pt idx="1727">
                  <c:v>2</c:v>
                </c:pt>
                <c:pt idx="1728">
                  <c:v>2</c:v>
                </c:pt>
                <c:pt idx="1729">
                  <c:v>2</c:v>
                </c:pt>
                <c:pt idx="1730">
                  <c:v>2</c:v>
                </c:pt>
                <c:pt idx="1731">
                  <c:v>2</c:v>
                </c:pt>
                <c:pt idx="1732">
                  <c:v>2</c:v>
                </c:pt>
                <c:pt idx="1733">
                  <c:v>2</c:v>
                </c:pt>
                <c:pt idx="1734">
                  <c:v>2</c:v>
                </c:pt>
                <c:pt idx="1735">
                  <c:v>2</c:v>
                </c:pt>
                <c:pt idx="1736">
                  <c:v>2</c:v>
                </c:pt>
                <c:pt idx="1737">
                  <c:v>2</c:v>
                </c:pt>
                <c:pt idx="1738">
                  <c:v>2</c:v>
                </c:pt>
                <c:pt idx="1739">
                  <c:v>2</c:v>
                </c:pt>
                <c:pt idx="1740">
                  <c:v>2</c:v>
                </c:pt>
                <c:pt idx="1741">
                  <c:v>2</c:v>
                </c:pt>
                <c:pt idx="1742">
                  <c:v>2</c:v>
                </c:pt>
                <c:pt idx="1743">
                  <c:v>2</c:v>
                </c:pt>
                <c:pt idx="1744">
                  <c:v>2</c:v>
                </c:pt>
                <c:pt idx="1745">
                  <c:v>2</c:v>
                </c:pt>
                <c:pt idx="1816">
                  <c:v>2</c:v>
                </c:pt>
                <c:pt idx="1817">
                  <c:v>2</c:v>
                </c:pt>
                <c:pt idx="1818">
                  <c:v>2</c:v>
                </c:pt>
                <c:pt idx="1819">
                  <c:v>2</c:v>
                </c:pt>
                <c:pt idx="1820">
                  <c:v>2</c:v>
                </c:pt>
                <c:pt idx="1821">
                  <c:v>2</c:v>
                </c:pt>
                <c:pt idx="1822">
                  <c:v>2</c:v>
                </c:pt>
                <c:pt idx="1823">
                  <c:v>2</c:v>
                </c:pt>
                <c:pt idx="1824">
                  <c:v>2</c:v>
                </c:pt>
                <c:pt idx="1825">
                  <c:v>2</c:v>
                </c:pt>
                <c:pt idx="1826">
                  <c:v>2</c:v>
                </c:pt>
                <c:pt idx="1827">
                  <c:v>2</c:v>
                </c:pt>
                <c:pt idx="1828">
                  <c:v>2</c:v>
                </c:pt>
                <c:pt idx="1829">
                  <c:v>2</c:v>
                </c:pt>
                <c:pt idx="1830">
                  <c:v>2</c:v>
                </c:pt>
                <c:pt idx="1831">
                  <c:v>2</c:v>
                </c:pt>
                <c:pt idx="1832">
                  <c:v>2</c:v>
                </c:pt>
                <c:pt idx="1833">
                  <c:v>2</c:v>
                </c:pt>
                <c:pt idx="1834">
                  <c:v>2</c:v>
                </c:pt>
                <c:pt idx="1835">
                  <c:v>2</c:v>
                </c:pt>
                <c:pt idx="1836">
                  <c:v>2</c:v>
                </c:pt>
                <c:pt idx="1837">
                  <c:v>2</c:v>
                </c:pt>
                <c:pt idx="1838">
                  <c:v>2</c:v>
                </c:pt>
                <c:pt idx="1839">
                  <c:v>2</c:v>
                </c:pt>
                <c:pt idx="1840">
                  <c:v>2</c:v>
                </c:pt>
                <c:pt idx="1841">
                  <c:v>2</c:v>
                </c:pt>
                <c:pt idx="1842">
                  <c:v>2</c:v>
                </c:pt>
                <c:pt idx="1843">
                  <c:v>2</c:v>
                </c:pt>
                <c:pt idx="1844">
                  <c:v>2</c:v>
                </c:pt>
                <c:pt idx="1845">
                  <c:v>2</c:v>
                </c:pt>
                <c:pt idx="1846">
                  <c:v>2</c:v>
                </c:pt>
                <c:pt idx="1847">
                  <c:v>2</c:v>
                </c:pt>
                <c:pt idx="1848">
                  <c:v>2</c:v>
                </c:pt>
                <c:pt idx="1849">
                  <c:v>2</c:v>
                </c:pt>
                <c:pt idx="1850">
                  <c:v>2</c:v>
                </c:pt>
                <c:pt idx="1851">
                  <c:v>2</c:v>
                </c:pt>
                <c:pt idx="1852">
                  <c:v>2</c:v>
                </c:pt>
                <c:pt idx="1853">
                  <c:v>2</c:v>
                </c:pt>
                <c:pt idx="1854">
                  <c:v>2</c:v>
                </c:pt>
                <c:pt idx="1855">
                  <c:v>2</c:v>
                </c:pt>
                <c:pt idx="1856">
                  <c:v>2</c:v>
                </c:pt>
                <c:pt idx="185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3-4BD3-9AD2-0E397E13FCEE}"/>
            </c:ext>
          </c:extLst>
        </c:ser>
        <c:ser>
          <c:idx val="3"/>
          <c:order val="3"/>
          <c:tx>
            <c:strRef>
              <c:f>'כרטיסי אשראי'!$O$1</c:f>
              <c:strCache>
                <c:ptCount val="1"/>
                <c:pt idx="0">
                  <c:v>מבצע שומר חומות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val>
            <c:numRef>
              <c:f>'כרטיסי אשראי'!$O$3:$O$1995</c:f>
              <c:numCache>
                <c:formatCode>General</c:formatCode>
                <c:ptCount val="1993"/>
                <c:pt idx="1951">
                  <c:v>2</c:v>
                </c:pt>
                <c:pt idx="1952">
                  <c:v>2</c:v>
                </c:pt>
                <c:pt idx="1953">
                  <c:v>2</c:v>
                </c:pt>
                <c:pt idx="1954">
                  <c:v>2</c:v>
                </c:pt>
                <c:pt idx="1955">
                  <c:v>2</c:v>
                </c:pt>
                <c:pt idx="1956">
                  <c:v>2</c:v>
                </c:pt>
                <c:pt idx="1957">
                  <c:v>2</c:v>
                </c:pt>
                <c:pt idx="1958">
                  <c:v>2</c:v>
                </c:pt>
                <c:pt idx="1959">
                  <c:v>2</c:v>
                </c:pt>
                <c:pt idx="1960">
                  <c:v>2</c:v>
                </c:pt>
                <c:pt idx="1961">
                  <c:v>2</c:v>
                </c:pt>
                <c:pt idx="196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C3-4BD3-9AD2-0E397E13F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207528"/>
        <c:axId val="617208184"/>
      </c:areaChart>
      <c:lineChart>
        <c:grouping val="standard"/>
        <c:varyColors val="0"/>
        <c:ser>
          <c:idx val="0"/>
          <c:order val="0"/>
          <c:tx>
            <c:v>16-19</c:v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2700" cap="rnd">
                <a:solidFill>
                  <a:schemeClr val="tx1"/>
                </a:solidFill>
                <a:prstDash val="dash"/>
              </a:ln>
              <a:effectLst/>
            </c:spPr>
            <c:trendlineType val="linear"/>
            <c:forward val="2000"/>
            <c:dispRSqr val="0"/>
            <c:dispEq val="0"/>
          </c:trendline>
          <c:cat>
            <c:numRef>
              <c:f>'כרטיסי אשראי'!$A$3:$A$1995</c:f>
              <c:numCache>
                <c:formatCode>m/d/yyyy</c:formatCode>
                <c:ptCount val="1993"/>
                <c:pt idx="0">
                  <c:v>42375</c:v>
                </c:pt>
                <c:pt idx="1">
                  <c:v>42376</c:v>
                </c:pt>
                <c:pt idx="2">
                  <c:v>42377</c:v>
                </c:pt>
                <c:pt idx="3">
                  <c:v>42378</c:v>
                </c:pt>
                <c:pt idx="4">
                  <c:v>42379</c:v>
                </c:pt>
                <c:pt idx="5">
                  <c:v>42380</c:v>
                </c:pt>
                <c:pt idx="6">
                  <c:v>42381</c:v>
                </c:pt>
                <c:pt idx="7">
                  <c:v>42382</c:v>
                </c:pt>
                <c:pt idx="8">
                  <c:v>42383</c:v>
                </c:pt>
                <c:pt idx="9">
                  <c:v>42384</c:v>
                </c:pt>
                <c:pt idx="10">
                  <c:v>42385</c:v>
                </c:pt>
                <c:pt idx="11">
                  <c:v>42386</c:v>
                </c:pt>
                <c:pt idx="12">
                  <c:v>42387</c:v>
                </c:pt>
                <c:pt idx="13">
                  <c:v>42388</c:v>
                </c:pt>
                <c:pt idx="14">
                  <c:v>42389</c:v>
                </c:pt>
                <c:pt idx="15">
                  <c:v>42390</c:v>
                </c:pt>
                <c:pt idx="16">
                  <c:v>42391</c:v>
                </c:pt>
                <c:pt idx="17">
                  <c:v>42392</c:v>
                </c:pt>
                <c:pt idx="18">
                  <c:v>42393</c:v>
                </c:pt>
                <c:pt idx="19">
                  <c:v>42394</c:v>
                </c:pt>
                <c:pt idx="20">
                  <c:v>42395</c:v>
                </c:pt>
                <c:pt idx="21">
                  <c:v>42396</c:v>
                </c:pt>
                <c:pt idx="22">
                  <c:v>42397</c:v>
                </c:pt>
                <c:pt idx="23">
                  <c:v>42398</c:v>
                </c:pt>
                <c:pt idx="24">
                  <c:v>42399</c:v>
                </c:pt>
                <c:pt idx="25">
                  <c:v>42400</c:v>
                </c:pt>
                <c:pt idx="26">
                  <c:v>42401</c:v>
                </c:pt>
                <c:pt idx="27">
                  <c:v>42402</c:v>
                </c:pt>
                <c:pt idx="28">
                  <c:v>42403</c:v>
                </c:pt>
                <c:pt idx="29">
                  <c:v>42404</c:v>
                </c:pt>
                <c:pt idx="30">
                  <c:v>42405</c:v>
                </c:pt>
                <c:pt idx="31">
                  <c:v>42406</c:v>
                </c:pt>
                <c:pt idx="32">
                  <c:v>42407</c:v>
                </c:pt>
                <c:pt idx="33">
                  <c:v>42408</c:v>
                </c:pt>
                <c:pt idx="34">
                  <c:v>42409</c:v>
                </c:pt>
                <c:pt idx="35">
                  <c:v>42410</c:v>
                </c:pt>
                <c:pt idx="36">
                  <c:v>42411</c:v>
                </c:pt>
                <c:pt idx="37">
                  <c:v>42412</c:v>
                </c:pt>
                <c:pt idx="38">
                  <c:v>42413</c:v>
                </c:pt>
                <c:pt idx="39">
                  <c:v>42414</c:v>
                </c:pt>
                <c:pt idx="40">
                  <c:v>42415</c:v>
                </c:pt>
                <c:pt idx="41">
                  <c:v>42416</c:v>
                </c:pt>
                <c:pt idx="42">
                  <c:v>42417</c:v>
                </c:pt>
                <c:pt idx="43">
                  <c:v>42418</c:v>
                </c:pt>
                <c:pt idx="44">
                  <c:v>42419</c:v>
                </c:pt>
                <c:pt idx="45">
                  <c:v>42420</c:v>
                </c:pt>
                <c:pt idx="46">
                  <c:v>42421</c:v>
                </c:pt>
                <c:pt idx="47">
                  <c:v>42422</c:v>
                </c:pt>
                <c:pt idx="48">
                  <c:v>42423</c:v>
                </c:pt>
                <c:pt idx="49">
                  <c:v>42424</c:v>
                </c:pt>
                <c:pt idx="50">
                  <c:v>42425</c:v>
                </c:pt>
                <c:pt idx="51">
                  <c:v>42426</c:v>
                </c:pt>
                <c:pt idx="52">
                  <c:v>42427</c:v>
                </c:pt>
                <c:pt idx="53">
                  <c:v>42428</c:v>
                </c:pt>
                <c:pt idx="54">
                  <c:v>42429</c:v>
                </c:pt>
                <c:pt idx="55">
                  <c:v>42430</c:v>
                </c:pt>
                <c:pt idx="56">
                  <c:v>42431</c:v>
                </c:pt>
                <c:pt idx="57">
                  <c:v>42432</c:v>
                </c:pt>
                <c:pt idx="58">
                  <c:v>42433</c:v>
                </c:pt>
                <c:pt idx="59">
                  <c:v>42434</c:v>
                </c:pt>
                <c:pt idx="60">
                  <c:v>42435</c:v>
                </c:pt>
                <c:pt idx="61">
                  <c:v>42436</c:v>
                </c:pt>
                <c:pt idx="62">
                  <c:v>42437</c:v>
                </c:pt>
                <c:pt idx="63">
                  <c:v>42438</c:v>
                </c:pt>
                <c:pt idx="64">
                  <c:v>42439</c:v>
                </c:pt>
                <c:pt idx="65">
                  <c:v>42440</c:v>
                </c:pt>
                <c:pt idx="66">
                  <c:v>42441</c:v>
                </c:pt>
                <c:pt idx="67">
                  <c:v>42442</c:v>
                </c:pt>
                <c:pt idx="68">
                  <c:v>42443</c:v>
                </c:pt>
                <c:pt idx="69">
                  <c:v>42444</c:v>
                </c:pt>
                <c:pt idx="70">
                  <c:v>42445</c:v>
                </c:pt>
                <c:pt idx="71">
                  <c:v>42446</c:v>
                </c:pt>
                <c:pt idx="72">
                  <c:v>42447</c:v>
                </c:pt>
                <c:pt idx="73">
                  <c:v>42448</c:v>
                </c:pt>
                <c:pt idx="74">
                  <c:v>42449</c:v>
                </c:pt>
                <c:pt idx="75">
                  <c:v>42450</c:v>
                </c:pt>
                <c:pt idx="76">
                  <c:v>42451</c:v>
                </c:pt>
                <c:pt idx="77">
                  <c:v>42452</c:v>
                </c:pt>
                <c:pt idx="78">
                  <c:v>42453</c:v>
                </c:pt>
                <c:pt idx="79">
                  <c:v>42454</c:v>
                </c:pt>
                <c:pt idx="80">
                  <c:v>42455</c:v>
                </c:pt>
                <c:pt idx="81">
                  <c:v>42456</c:v>
                </c:pt>
                <c:pt idx="82">
                  <c:v>42457</c:v>
                </c:pt>
                <c:pt idx="83">
                  <c:v>42458</c:v>
                </c:pt>
                <c:pt idx="84">
                  <c:v>42459</c:v>
                </c:pt>
                <c:pt idx="85">
                  <c:v>42460</c:v>
                </c:pt>
                <c:pt idx="86">
                  <c:v>42461</c:v>
                </c:pt>
                <c:pt idx="87">
                  <c:v>42462</c:v>
                </c:pt>
                <c:pt idx="88">
                  <c:v>42463</c:v>
                </c:pt>
                <c:pt idx="89">
                  <c:v>42464</c:v>
                </c:pt>
                <c:pt idx="90">
                  <c:v>42465</c:v>
                </c:pt>
                <c:pt idx="91">
                  <c:v>42466</c:v>
                </c:pt>
                <c:pt idx="92">
                  <c:v>42467</c:v>
                </c:pt>
                <c:pt idx="93">
                  <c:v>42468</c:v>
                </c:pt>
                <c:pt idx="94">
                  <c:v>42469</c:v>
                </c:pt>
                <c:pt idx="95">
                  <c:v>42470</c:v>
                </c:pt>
                <c:pt idx="96">
                  <c:v>42471</c:v>
                </c:pt>
                <c:pt idx="97">
                  <c:v>42472</c:v>
                </c:pt>
                <c:pt idx="98">
                  <c:v>42473</c:v>
                </c:pt>
                <c:pt idx="99">
                  <c:v>42474</c:v>
                </c:pt>
                <c:pt idx="100">
                  <c:v>42475</c:v>
                </c:pt>
                <c:pt idx="101">
                  <c:v>42476</c:v>
                </c:pt>
                <c:pt idx="102">
                  <c:v>42477</c:v>
                </c:pt>
                <c:pt idx="103">
                  <c:v>42478</c:v>
                </c:pt>
                <c:pt idx="104">
                  <c:v>42479</c:v>
                </c:pt>
                <c:pt idx="105">
                  <c:v>42480</c:v>
                </c:pt>
                <c:pt idx="106">
                  <c:v>42481</c:v>
                </c:pt>
                <c:pt idx="107">
                  <c:v>42482</c:v>
                </c:pt>
                <c:pt idx="108">
                  <c:v>42483</c:v>
                </c:pt>
                <c:pt idx="109">
                  <c:v>42484</c:v>
                </c:pt>
                <c:pt idx="110">
                  <c:v>42485</c:v>
                </c:pt>
                <c:pt idx="111">
                  <c:v>42486</c:v>
                </c:pt>
                <c:pt idx="112">
                  <c:v>42487</c:v>
                </c:pt>
                <c:pt idx="113">
                  <c:v>42488</c:v>
                </c:pt>
                <c:pt idx="114">
                  <c:v>42489</c:v>
                </c:pt>
                <c:pt idx="115">
                  <c:v>42490</c:v>
                </c:pt>
                <c:pt idx="116">
                  <c:v>42491</c:v>
                </c:pt>
                <c:pt idx="117">
                  <c:v>42492</c:v>
                </c:pt>
                <c:pt idx="118">
                  <c:v>42493</c:v>
                </c:pt>
                <c:pt idx="119">
                  <c:v>42494</c:v>
                </c:pt>
                <c:pt idx="120">
                  <c:v>42495</c:v>
                </c:pt>
                <c:pt idx="121">
                  <c:v>42496</c:v>
                </c:pt>
                <c:pt idx="122">
                  <c:v>42497</c:v>
                </c:pt>
                <c:pt idx="123">
                  <c:v>42498</c:v>
                </c:pt>
                <c:pt idx="124">
                  <c:v>42499</c:v>
                </c:pt>
                <c:pt idx="125">
                  <c:v>42500</c:v>
                </c:pt>
                <c:pt idx="126">
                  <c:v>42501</c:v>
                </c:pt>
                <c:pt idx="127">
                  <c:v>42502</c:v>
                </c:pt>
                <c:pt idx="128">
                  <c:v>42503</c:v>
                </c:pt>
                <c:pt idx="129">
                  <c:v>42504</c:v>
                </c:pt>
                <c:pt idx="130">
                  <c:v>42505</c:v>
                </c:pt>
                <c:pt idx="131">
                  <c:v>42506</c:v>
                </c:pt>
                <c:pt idx="132">
                  <c:v>42507</c:v>
                </c:pt>
                <c:pt idx="133">
                  <c:v>42508</c:v>
                </c:pt>
                <c:pt idx="134">
                  <c:v>42509</c:v>
                </c:pt>
                <c:pt idx="135">
                  <c:v>42510</c:v>
                </c:pt>
                <c:pt idx="136">
                  <c:v>42511</c:v>
                </c:pt>
                <c:pt idx="137">
                  <c:v>42512</c:v>
                </c:pt>
                <c:pt idx="138">
                  <c:v>42513</c:v>
                </c:pt>
                <c:pt idx="139">
                  <c:v>42514</c:v>
                </c:pt>
                <c:pt idx="140">
                  <c:v>42515</c:v>
                </c:pt>
                <c:pt idx="141">
                  <c:v>42516</c:v>
                </c:pt>
                <c:pt idx="142">
                  <c:v>42517</c:v>
                </c:pt>
                <c:pt idx="143">
                  <c:v>42518</c:v>
                </c:pt>
                <c:pt idx="144">
                  <c:v>42519</c:v>
                </c:pt>
                <c:pt idx="145">
                  <c:v>42520</c:v>
                </c:pt>
                <c:pt idx="146">
                  <c:v>42521</c:v>
                </c:pt>
                <c:pt idx="147">
                  <c:v>42522</c:v>
                </c:pt>
                <c:pt idx="148">
                  <c:v>42523</c:v>
                </c:pt>
                <c:pt idx="149">
                  <c:v>42524</c:v>
                </c:pt>
                <c:pt idx="150">
                  <c:v>42525</c:v>
                </c:pt>
                <c:pt idx="151">
                  <c:v>42526</c:v>
                </c:pt>
                <c:pt idx="152">
                  <c:v>42527</c:v>
                </c:pt>
                <c:pt idx="153">
                  <c:v>42528</c:v>
                </c:pt>
                <c:pt idx="154">
                  <c:v>42529</c:v>
                </c:pt>
                <c:pt idx="155">
                  <c:v>42530</c:v>
                </c:pt>
                <c:pt idx="156">
                  <c:v>42531</c:v>
                </c:pt>
                <c:pt idx="157">
                  <c:v>42532</c:v>
                </c:pt>
                <c:pt idx="158">
                  <c:v>42533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42539</c:v>
                </c:pt>
                <c:pt idx="165">
                  <c:v>42540</c:v>
                </c:pt>
                <c:pt idx="166">
                  <c:v>42541</c:v>
                </c:pt>
                <c:pt idx="167">
                  <c:v>42542</c:v>
                </c:pt>
                <c:pt idx="168">
                  <c:v>42543</c:v>
                </c:pt>
                <c:pt idx="169">
                  <c:v>42544</c:v>
                </c:pt>
                <c:pt idx="170">
                  <c:v>42545</c:v>
                </c:pt>
                <c:pt idx="171">
                  <c:v>42546</c:v>
                </c:pt>
                <c:pt idx="172">
                  <c:v>42547</c:v>
                </c:pt>
                <c:pt idx="173">
                  <c:v>42548</c:v>
                </c:pt>
                <c:pt idx="174">
                  <c:v>42549</c:v>
                </c:pt>
                <c:pt idx="175">
                  <c:v>42550</c:v>
                </c:pt>
                <c:pt idx="176">
                  <c:v>42551</c:v>
                </c:pt>
                <c:pt idx="177">
                  <c:v>42552</c:v>
                </c:pt>
                <c:pt idx="178">
                  <c:v>42553</c:v>
                </c:pt>
                <c:pt idx="179">
                  <c:v>42554</c:v>
                </c:pt>
                <c:pt idx="180">
                  <c:v>42555</c:v>
                </c:pt>
                <c:pt idx="181">
                  <c:v>42556</c:v>
                </c:pt>
                <c:pt idx="182">
                  <c:v>42557</c:v>
                </c:pt>
                <c:pt idx="183">
                  <c:v>42558</c:v>
                </c:pt>
                <c:pt idx="184">
                  <c:v>42559</c:v>
                </c:pt>
                <c:pt idx="185">
                  <c:v>42560</c:v>
                </c:pt>
                <c:pt idx="186">
                  <c:v>42561</c:v>
                </c:pt>
                <c:pt idx="187">
                  <c:v>42562</c:v>
                </c:pt>
                <c:pt idx="188">
                  <c:v>42563</c:v>
                </c:pt>
                <c:pt idx="189">
                  <c:v>42564</c:v>
                </c:pt>
                <c:pt idx="190">
                  <c:v>42565</c:v>
                </c:pt>
                <c:pt idx="191">
                  <c:v>42566</c:v>
                </c:pt>
                <c:pt idx="192">
                  <c:v>42567</c:v>
                </c:pt>
                <c:pt idx="193">
                  <c:v>42568</c:v>
                </c:pt>
                <c:pt idx="194">
                  <c:v>42569</c:v>
                </c:pt>
                <c:pt idx="195">
                  <c:v>42570</c:v>
                </c:pt>
                <c:pt idx="196">
                  <c:v>42571</c:v>
                </c:pt>
                <c:pt idx="197">
                  <c:v>42572</c:v>
                </c:pt>
                <c:pt idx="198">
                  <c:v>42573</c:v>
                </c:pt>
                <c:pt idx="199">
                  <c:v>42574</c:v>
                </c:pt>
                <c:pt idx="200">
                  <c:v>42575</c:v>
                </c:pt>
                <c:pt idx="201">
                  <c:v>42576</c:v>
                </c:pt>
                <c:pt idx="202">
                  <c:v>42577</c:v>
                </c:pt>
                <c:pt idx="203">
                  <c:v>42578</c:v>
                </c:pt>
                <c:pt idx="204">
                  <c:v>42579</c:v>
                </c:pt>
                <c:pt idx="205">
                  <c:v>42580</c:v>
                </c:pt>
                <c:pt idx="206">
                  <c:v>42581</c:v>
                </c:pt>
                <c:pt idx="207">
                  <c:v>42582</c:v>
                </c:pt>
                <c:pt idx="208">
                  <c:v>42583</c:v>
                </c:pt>
                <c:pt idx="209">
                  <c:v>42584</c:v>
                </c:pt>
                <c:pt idx="210">
                  <c:v>42585</c:v>
                </c:pt>
                <c:pt idx="211">
                  <c:v>42586</c:v>
                </c:pt>
                <c:pt idx="212">
                  <c:v>42587</c:v>
                </c:pt>
                <c:pt idx="213">
                  <c:v>42588</c:v>
                </c:pt>
                <c:pt idx="214">
                  <c:v>42589</c:v>
                </c:pt>
                <c:pt idx="215">
                  <c:v>42590</c:v>
                </c:pt>
                <c:pt idx="216">
                  <c:v>42591</c:v>
                </c:pt>
                <c:pt idx="217">
                  <c:v>42592</c:v>
                </c:pt>
                <c:pt idx="218">
                  <c:v>42593</c:v>
                </c:pt>
                <c:pt idx="219">
                  <c:v>42594</c:v>
                </c:pt>
                <c:pt idx="220">
                  <c:v>42595</c:v>
                </c:pt>
                <c:pt idx="221">
                  <c:v>42596</c:v>
                </c:pt>
                <c:pt idx="222">
                  <c:v>42597</c:v>
                </c:pt>
                <c:pt idx="223">
                  <c:v>42598</c:v>
                </c:pt>
                <c:pt idx="224">
                  <c:v>42599</c:v>
                </c:pt>
                <c:pt idx="225">
                  <c:v>42600</c:v>
                </c:pt>
                <c:pt idx="226">
                  <c:v>42601</c:v>
                </c:pt>
                <c:pt idx="227">
                  <c:v>42602</c:v>
                </c:pt>
                <c:pt idx="228">
                  <c:v>42603</c:v>
                </c:pt>
                <c:pt idx="229">
                  <c:v>42604</c:v>
                </c:pt>
                <c:pt idx="230">
                  <c:v>42605</c:v>
                </c:pt>
                <c:pt idx="231">
                  <c:v>42606</c:v>
                </c:pt>
                <c:pt idx="232">
                  <c:v>42607</c:v>
                </c:pt>
                <c:pt idx="233">
                  <c:v>42608</c:v>
                </c:pt>
                <c:pt idx="234">
                  <c:v>42609</c:v>
                </c:pt>
                <c:pt idx="235">
                  <c:v>42610</c:v>
                </c:pt>
                <c:pt idx="236">
                  <c:v>42611</c:v>
                </c:pt>
                <c:pt idx="237">
                  <c:v>42612</c:v>
                </c:pt>
                <c:pt idx="238">
                  <c:v>42613</c:v>
                </c:pt>
                <c:pt idx="239">
                  <c:v>42614</c:v>
                </c:pt>
                <c:pt idx="240">
                  <c:v>42615</c:v>
                </c:pt>
                <c:pt idx="241">
                  <c:v>42616</c:v>
                </c:pt>
                <c:pt idx="242">
                  <c:v>42617</c:v>
                </c:pt>
                <c:pt idx="243">
                  <c:v>42618</c:v>
                </c:pt>
                <c:pt idx="244">
                  <c:v>42619</c:v>
                </c:pt>
                <c:pt idx="245">
                  <c:v>42620</c:v>
                </c:pt>
                <c:pt idx="246">
                  <c:v>42621</c:v>
                </c:pt>
                <c:pt idx="247">
                  <c:v>42622</c:v>
                </c:pt>
                <c:pt idx="248">
                  <c:v>42623</c:v>
                </c:pt>
                <c:pt idx="249">
                  <c:v>42624</c:v>
                </c:pt>
                <c:pt idx="250">
                  <c:v>42625</c:v>
                </c:pt>
                <c:pt idx="251">
                  <c:v>42626</c:v>
                </c:pt>
                <c:pt idx="252">
                  <c:v>42627</c:v>
                </c:pt>
                <c:pt idx="253">
                  <c:v>42628</c:v>
                </c:pt>
                <c:pt idx="254">
                  <c:v>42629</c:v>
                </c:pt>
                <c:pt idx="255">
                  <c:v>42630</c:v>
                </c:pt>
                <c:pt idx="256">
                  <c:v>42631</c:v>
                </c:pt>
                <c:pt idx="257">
                  <c:v>42632</c:v>
                </c:pt>
                <c:pt idx="258">
                  <c:v>42633</c:v>
                </c:pt>
                <c:pt idx="259">
                  <c:v>42634</c:v>
                </c:pt>
                <c:pt idx="260">
                  <c:v>42635</c:v>
                </c:pt>
                <c:pt idx="261">
                  <c:v>42636</c:v>
                </c:pt>
                <c:pt idx="262">
                  <c:v>42637</c:v>
                </c:pt>
                <c:pt idx="263">
                  <c:v>42638</c:v>
                </c:pt>
                <c:pt idx="264">
                  <c:v>42639</c:v>
                </c:pt>
                <c:pt idx="265">
                  <c:v>42640</c:v>
                </c:pt>
                <c:pt idx="266">
                  <c:v>42641</c:v>
                </c:pt>
                <c:pt idx="267">
                  <c:v>42642</c:v>
                </c:pt>
                <c:pt idx="268">
                  <c:v>42643</c:v>
                </c:pt>
                <c:pt idx="269">
                  <c:v>42644</c:v>
                </c:pt>
                <c:pt idx="270">
                  <c:v>42645</c:v>
                </c:pt>
                <c:pt idx="271">
                  <c:v>42646</c:v>
                </c:pt>
                <c:pt idx="272">
                  <c:v>42647</c:v>
                </c:pt>
                <c:pt idx="273">
                  <c:v>42648</c:v>
                </c:pt>
                <c:pt idx="274">
                  <c:v>42649</c:v>
                </c:pt>
                <c:pt idx="275">
                  <c:v>42650</c:v>
                </c:pt>
                <c:pt idx="276">
                  <c:v>42651</c:v>
                </c:pt>
                <c:pt idx="277">
                  <c:v>42652</c:v>
                </c:pt>
                <c:pt idx="278">
                  <c:v>42653</c:v>
                </c:pt>
                <c:pt idx="279">
                  <c:v>42654</c:v>
                </c:pt>
                <c:pt idx="280">
                  <c:v>42655</c:v>
                </c:pt>
                <c:pt idx="281">
                  <c:v>42656</c:v>
                </c:pt>
                <c:pt idx="282">
                  <c:v>42657</c:v>
                </c:pt>
                <c:pt idx="283">
                  <c:v>42658</c:v>
                </c:pt>
                <c:pt idx="284">
                  <c:v>42659</c:v>
                </c:pt>
                <c:pt idx="285">
                  <c:v>42660</c:v>
                </c:pt>
                <c:pt idx="286">
                  <c:v>42661</c:v>
                </c:pt>
                <c:pt idx="287">
                  <c:v>42662</c:v>
                </c:pt>
                <c:pt idx="288">
                  <c:v>42663</c:v>
                </c:pt>
                <c:pt idx="289">
                  <c:v>42664</c:v>
                </c:pt>
                <c:pt idx="290">
                  <c:v>42665</c:v>
                </c:pt>
                <c:pt idx="291">
                  <c:v>42666</c:v>
                </c:pt>
                <c:pt idx="292">
                  <c:v>42667</c:v>
                </c:pt>
                <c:pt idx="293">
                  <c:v>42668</c:v>
                </c:pt>
                <c:pt idx="294">
                  <c:v>42669</c:v>
                </c:pt>
                <c:pt idx="295">
                  <c:v>42670</c:v>
                </c:pt>
                <c:pt idx="296">
                  <c:v>42671</c:v>
                </c:pt>
                <c:pt idx="297">
                  <c:v>42672</c:v>
                </c:pt>
                <c:pt idx="298">
                  <c:v>42673</c:v>
                </c:pt>
                <c:pt idx="299">
                  <c:v>42674</c:v>
                </c:pt>
                <c:pt idx="300">
                  <c:v>42675</c:v>
                </c:pt>
                <c:pt idx="301">
                  <c:v>42676</c:v>
                </c:pt>
                <c:pt idx="302">
                  <c:v>42677</c:v>
                </c:pt>
                <c:pt idx="303">
                  <c:v>42678</c:v>
                </c:pt>
                <c:pt idx="304">
                  <c:v>42679</c:v>
                </c:pt>
                <c:pt idx="305">
                  <c:v>42680</c:v>
                </c:pt>
                <c:pt idx="306">
                  <c:v>42681</c:v>
                </c:pt>
                <c:pt idx="307">
                  <c:v>42682</c:v>
                </c:pt>
                <c:pt idx="308">
                  <c:v>42683</c:v>
                </c:pt>
                <c:pt idx="309">
                  <c:v>42684</c:v>
                </c:pt>
                <c:pt idx="310">
                  <c:v>42685</c:v>
                </c:pt>
                <c:pt idx="311">
                  <c:v>42686</c:v>
                </c:pt>
                <c:pt idx="312">
                  <c:v>42687</c:v>
                </c:pt>
                <c:pt idx="313">
                  <c:v>42688</c:v>
                </c:pt>
                <c:pt idx="314">
                  <c:v>42689</c:v>
                </c:pt>
                <c:pt idx="315">
                  <c:v>42690</c:v>
                </c:pt>
                <c:pt idx="316">
                  <c:v>42691</c:v>
                </c:pt>
                <c:pt idx="317">
                  <c:v>42692</c:v>
                </c:pt>
                <c:pt idx="318">
                  <c:v>42693</c:v>
                </c:pt>
                <c:pt idx="319">
                  <c:v>42694</c:v>
                </c:pt>
                <c:pt idx="320">
                  <c:v>42695</c:v>
                </c:pt>
                <c:pt idx="321">
                  <c:v>42696</c:v>
                </c:pt>
                <c:pt idx="322">
                  <c:v>42697</c:v>
                </c:pt>
                <c:pt idx="323">
                  <c:v>42698</c:v>
                </c:pt>
                <c:pt idx="324">
                  <c:v>42699</c:v>
                </c:pt>
                <c:pt idx="325">
                  <c:v>42700</c:v>
                </c:pt>
                <c:pt idx="326">
                  <c:v>42701</c:v>
                </c:pt>
                <c:pt idx="327">
                  <c:v>42702</c:v>
                </c:pt>
                <c:pt idx="328">
                  <c:v>42703</c:v>
                </c:pt>
                <c:pt idx="329">
                  <c:v>42704</c:v>
                </c:pt>
                <c:pt idx="330">
                  <c:v>42705</c:v>
                </c:pt>
                <c:pt idx="331">
                  <c:v>42706</c:v>
                </c:pt>
                <c:pt idx="332">
                  <c:v>42707</c:v>
                </c:pt>
                <c:pt idx="333">
                  <c:v>42708</c:v>
                </c:pt>
                <c:pt idx="334">
                  <c:v>42709</c:v>
                </c:pt>
                <c:pt idx="335">
                  <c:v>42710</c:v>
                </c:pt>
                <c:pt idx="336">
                  <c:v>42711</c:v>
                </c:pt>
                <c:pt idx="337">
                  <c:v>42712</c:v>
                </c:pt>
                <c:pt idx="338">
                  <c:v>42713</c:v>
                </c:pt>
                <c:pt idx="339">
                  <c:v>42714</c:v>
                </c:pt>
                <c:pt idx="340">
                  <c:v>42715</c:v>
                </c:pt>
                <c:pt idx="341">
                  <c:v>42716</c:v>
                </c:pt>
                <c:pt idx="342">
                  <c:v>42717</c:v>
                </c:pt>
                <c:pt idx="343">
                  <c:v>42718</c:v>
                </c:pt>
                <c:pt idx="344">
                  <c:v>42719</c:v>
                </c:pt>
                <c:pt idx="345">
                  <c:v>42720</c:v>
                </c:pt>
                <c:pt idx="346">
                  <c:v>42721</c:v>
                </c:pt>
                <c:pt idx="347">
                  <c:v>42722</c:v>
                </c:pt>
                <c:pt idx="348">
                  <c:v>42723</c:v>
                </c:pt>
                <c:pt idx="349">
                  <c:v>42724</c:v>
                </c:pt>
                <c:pt idx="350">
                  <c:v>42725</c:v>
                </c:pt>
                <c:pt idx="351">
                  <c:v>42726</c:v>
                </c:pt>
                <c:pt idx="352">
                  <c:v>42727</c:v>
                </c:pt>
                <c:pt idx="353">
                  <c:v>42728</c:v>
                </c:pt>
                <c:pt idx="354">
                  <c:v>42729</c:v>
                </c:pt>
                <c:pt idx="355">
                  <c:v>42730</c:v>
                </c:pt>
                <c:pt idx="356">
                  <c:v>42731</c:v>
                </c:pt>
                <c:pt idx="357">
                  <c:v>42732</c:v>
                </c:pt>
                <c:pt idx="358">
                  <c:v>42733</c:v>
                </c:pt>
                <c:pt idx="359">
                  <c:v>42734</c:v>
                </c:pt>
                <c:pt idx="360">
                  <c:v>42735</c:v>
                </c:pt>
                <c:pt idx="361">
                  <c:v>42736</c:v>
                </c:pt>
                <c:pt idx="362">
                  <c:v>42737</c:v>
                </c:pt>
                <c:pt idx="363">
                  <c:v>42738</c:v>
                </c:pt>
                <c:pt idx="364">
                  <c:v>42739</c:v>
                </c:pt>
                <c:pt idx="365">
                  <c:v>42740</c:v>
                </c:pt>
                <c:pt idx="366">
                  <c:v>42741</c:v>
                </c:pt>
                <c:pt idx="367">
                  <c:v>42742</c:v>
                </c:pt>
                <c:pt idx="368">
                  <c:v>42743</c:v>
                </c:pt>
                <c:pt idx="369">
                  <c:v>42744</c:v>
                </c:pt>
                <c:pt idx="370">
                  <c:v>42745</c:v>
                </c:pt>
                <c:pt idx="371">
                  <c:v>42746</c:v>
                </c:pt>
                <c:pt idx="372">
                  <c:v>42747</c:v>
                </c:pt>
                <c:pt idx="373">
                  <c:v>42748</c:v>
                </c:pt>
                <c:pt idx="374">
                  <c:v>42749</c:v>
                </c:pt>
                <c:pt idx="375">
                  <c:v>42750</c:v>
                </c:pt>
                <c:pt idx="376">
                  <c:v>42751</c:v>
                </c:pt>
                <c:pt idx="377">
                  <c:v>42752</c:v>
                </c:pt>
                <c:pt idx="378">
                  <c:v>42753</c:v>
                </c:pt>
                <c:pt idx="379">
                  <c:v>42754</c:v>
                </c:pt>
                <c:pt idx="380">
                  <c:v>42755</c:v>
                </c:pt>
                <c:pt idx="381">
                  <c:v>42756</c:v>
                </c:pt>
                <c:pt idx="382">
                  <c:v>42757</c:v>
                </c:pt>
                <c:pt idx="383">
                  <c:v>42758</c:v>
                </c:pt>
                <c:pt idx="384">
                  <c:v>42759</c:v>
                </c:pt>
                <c:pt idx="385">
                  <c:v>42760</c:v>
                </c:pt>
                <c:pt idx="386">
                  <c:v>42761</c:v>
                </c:pt>
                <c:pt idx="387">
                  <c:v>42762</c:v>
                </c:pt>
                <c:pt idx="388">
                  <c:v>42763</c:v>
                </c:pt>
                <c:pt idx="389">
                  <c:v>42764</c:v>
                </c:pt>
                <c:pt idx="390">
                  <c:v>42765</c:v>
                </c:pt>
                <c:pt idx="391">
                  <c:v>42766</c:v>
                </c:pt>
                <c:pt idx="392">
                  <c:v>42767</c:v>
                </c:pt>
                <c:pt idx="393">
                  <c:v>42768</c:v>
                </c:pt>
                <c:pt idx="394">
                  <c:v>42769</c:v>
                </c:pt>
                <c:pt idx="395">
                  <c:v>42770</c:v>
                </c:pt>
                <c:pt idx="396">
                  <c:v>42771</c:v>
                </c:pt>
                <c:pt idx="397">
                  <c:v>42772</c:v>
                </c:pt>
                <c:pt idx="398">
                  <c:v>42773</c:v>
                </c:pt>
                <c:pt idx="399">
                  <c:v>42774</c:v>
                </c:pt>
                <c:pt idx="400">
                  <c:v>42775</c:v>
                </c:pt>
                <c:pt idx="401">
                  <c:v>42776</c:v>
                </c:pt>
                <c:pt idx="402">
                  <c:v>42777</c:v>
                </c:pt>
                <c:pt idx="403">
                  <c:v>42778</c:v>
                </c:pt>
                <c:pt idx="404">
                  <c:v>42779</c:v>
                </c:pt>
                <c:pt idx="405">
                  <c:v>42780</c:v>
                </c:pt>
                <c:pt idx="406">
                  <c:v>42781</c:v>
                </c:pt>
                <c:pt idx="407">
                  <c:v>42782</c:v>
                </c:pt>
                <c:pt idx="408">
                  <c:v>42783</c:v>
                </c:pt>
                <c:pt idx="409">
                  <c:v>42784</c:v>
                </c:pt>
                <c:pt idx="410">
                  <c:v>42785</c:v>
                </c:pt>
                <c:pt idx="411">
                  <c:v>42786</c:v>
                </c:pt>
                <c:pt idx="412">
                  <c:v>42787</c:v>
                </c:pt>
                <c:pt idx="413">
                  <c:v>42788</c:v>
                </c:pt>
                <c:pt idx="414">
                  <c:v>42789</c:v>
                </c:pt>
                <c:pt idx="415">
                  <c:v>42790</c:v>
                </c:pt>
                <c:pt idx="416">
                  <c:v>42791</c:v>
                </c:pt>
                <c:pt idx="417">
                  <c:v>42792</c:v>
                </c:pt>
                <c:pt idx="418">
                  <c:v>42793</c:v>
                </c:pt>
                <c:pt idx="419">
                  <c:v>42794</c:v>
                </c:pt>
                <c:pt idx="420">
                  <c:v>42795</c:v>
                </c:pt>
                <c:pt idx="421">
                  <c:v>42796</c:v>
                </c:pt>
                <c:pt idx="422">
                  <c:v>42797</c:v>
                </c:pt>
                <c:pt idx="423">
                  <c:v>42798</c:v>
                </c:pt>
                <c:pt idx="424">
                  <c:v>42799</c:v>
                </c:pt>
                <c:pt idx="425">
                  <c:v>42800</c:v>
                </c:pt>
                <c:pt idx="426">
                  <c:v>42801</c:v>
                </c:pt>
                <c:pt idx="427">
                  <c:v>42802</c:v>
                </c:pt>
                <c:pt idx="428">
                  <c:v>42803</c:v>
                </c:pt>
                <c:pt idx="429">
                  <c:v>42804</c:v>
                </c:pt>
                <c:pt idx="430">
                  <c:v>42805</c:v>
                </c:pt>
                <c:pt idx="431">
                  <c:v>42806</c:v>
                </c:pt>
                <c:pt idx="432">
                  <c:v>42807</c:v>
                </c:pt>
                <c:pt idx="433">
                  <c:v>42808</c:v>
                </c:pt>
                <c:pt idx="434">
                  <c:v>42809</c:v>
                </c:pt>
                <c:pt idx="435">
                  <c:v>42810</c:v>
                </c:pt>
                <c:pt idx="436">
                  <c:v>42811</c:v>
                </c:pt>
                <c:pt idx="437">
                  <c:v>42812</c:v>
                </c:pt>
                <c:pt idx="438">
                  <c:v>42813</c:v>
                </c:pt>
                <c:pt idx="439">
                  <c:v>42814</c:v>
                </c:pt>
                <c:pt idx="440">
                  <c:v>42815</c:v>
                </c:pt>
                <c:pt idx="441">
                  <c:v>42816</c:v>
                </c:pt>
                <c:pt idx="442">
                  <c:v>42817</c:v>
                </c:pt>
                <c:pt idx="443">
                  <c:v>42818</c:v>
                </c:pt>
                <c:pt idx="444">
                  <c:v>42819</c:v>
                </c:pt>
                <c:pt idx="445">
                  <c:v>42820</c:v>
                </c:pt>
                <c:pt idx="446">
                  <c:v>42821</c:v>
                </c:pt>
                <c:pt idx="447">
                  <c:v>42822</c:v>
                </c:pt>
                <c:pt idx="448">
                  <c:v>42823</c:v>
                </c:pt>
                <c:pt idx="449">
                  <c:v>42824</c:v>
                </c:pt>
                <c:pt idx="450">
                  <c:v>42825</c:v>
                </c:pt>
                <c:pt idx="451">
                  <c:v>42826</c:v>
                </c:pt>
                <c:pt idx="452">
                  <c:v>42827</c:v>
                </c:pt>
                <c:pt idx="453">
                  <c:v>42828</c:v>
                </c:pt>
                <c:pt idx="454">
                  <c:v>42829</c:v>
                </c:pt>
                <c:pt idx="455">
                  <c:v>42830</c:v>
                </c:pt>
                <c:pt idx="456">
                  <c:v>42831</c:v>
                </c:pt>
                <c:pt idx="457">
                  <c:v>42832</c:v>
                </c:pt>
                <c:pt idx="458">
                  <c:v>42833</c:v>
                </c:pt>
                <c:pt idx="459">
                  <c:v>42834</c:v>
                </c:pt>
                <c:pt idx="460">
                  <c:v>42835</c:v>
                </c:pt>
                <c:pt idx="461">
                  <c:v>42836</c:v>
                </c:pt>
                <c:pt idx="462">
                  <c:v>42837</c:v>
                </c:pt>
                <c:pt idx="463">
                  <c:v>42838</c:v>
                </c:pt>
                <c:pt idx="464">
                  <c:v>42839</c:v>
                </c:pt>
                <c:pt idx="465">
                  <c:v>42840</c:v>
                </c:pt>
                <c:pt idx="466">
                  <c:v>42841</c:v>
                </c:pt>
                <c:pt idx="467">
                  <c:v>42842</c:v>
                </c:pt>
                <c:pt idx="468">
                  <c:v>42843</c:v>
                </c:pt>
                <c:pt idx="469">
                  <c:v>42844</c:v>
                </c:pt>
                <c:pt idx="470">
                  <c:v>42845</c:v>
                </c:pt>
                <c:pt idx="471">
                  <c:v>42846</c:v>
                </c:pt>
                <c:pt idx="472">
                  <c:v>42847</c:v>
                </c:pt>
                <c:pt idx="473">
                  <c:v>42848</c:v>
                </c:pt>
                <c:pt idx="474">
                  <c:v>42849</c:v>
                </c:pt>
                <c:pt idx="475">
                  <c:v>42850</c:v>
                </c:pt>
                <c:pt idx="476">
                  <c:v>42851</c:v>
                </c:pt>
                <c:pt idx="477">
                  <c:v>42852</c:v>
                </c:pt>
                <c:pt idx="478">
                  <c:v>42853</c:v>
                </c:pt>
                <c:pt idx="479">
                  <c:v>42854</c:v>
                </c:pt>
                <c:pt idx="480">
                  <c:v>42855</c:v>
                </c:pt>
                <c:pt idx="481">
                  <c:v>42856</c:v>
                </c:pt>
                <c:pt idx="482">
                  <c:v>42857</c:v>
                </c:pt>
                <c:pt idx="483">
                  <c:v>42858</c:v>
                </c:pt>
                <c:pt idx="484">
                  <c:v>42859</c:v>
                </c:pt>
                <c:pt idx="485">
                  <c:v>42860</c:v>
                </c:pt>
                <c:pt idx="486">
                  <c:v>42861</c:v>
                </c:pt>
                <c:pt idx="487">
                  <c:v>42862</c:v>
                </c:pt>
                <c:pt idx="488">
                  <c:v>42863</c:v>
                </c:pt>
                <c:pt idx="489">
                  <c:v>42864</c:v>
                </c:pt>
                <c:pt idx="490">
                  <c:v>42865</c:v>
                </c:pt>
                <c:pt idx="491">
                  <c:v>42866</c:v>
                </c:pt>
                <c:pt idx="492">
                  <c:v>42867</c:v>
                </c:pt>
                <c:pt idx="493">
                  <c:v>42868</c:v>
                </c:pt>
                <c:pt idx="494">
                  <c:v>42869</c:v>
                </c:pt>
                <c:pt idx="495">
                  <c:v>42870</c:v>
                </c:pt>
                <c:pt idx="496">
                  <c:v>42871</c:v>
                </c:pt>
                <c:pt idx="497">
                  <c:v>42872</c:v>
                </c:pt>
                <c:pt idx="498">
                  <c:v>42873</c:v>
                </c:pt>
                <c:pt idx="499">
                  <c:v>42874</c:v>
                </c:pt>
                <c:pt idx="500">
                  <c:v>42875</c:v>
                </c:pt>
                <c:pt idx="501">
                  <c:v>42876</c:v>
                </c:pt>
                <c:pt idx="502">
                  <c:v>42877</c:v>
                </c:pt>
                <c:pt idx="503">
                  <c:v>42878</c:v>
                </c:pt>
                <c:pt idx="504">
                  <c:v>42879</c:v>
                </c:pt>
                <c:pt idx="505">
                  <c:v>42880</c:v>
                </c:pt>
                <c:pt idx="506">
                  <c:v>42881</c:v>
                </c:pt>
                <c:pt idx="507">
                  <c:v>42882</c:v>
                </c:pt>
                <c:pt idx="508">
                  <c:v>42883</c:v>
                </c:pt>
                <c:pt idx="509">
                  <c:v>42884</c:v>
                </c:pt>
                <c:pt idx="510">
                  <c:v>42885</c:v>
                </c:pt>
                <c:pt idx="511">
                  <c:v>42886</c:v>
                </c:pt>
                <c:pt idx="512">
                  <c:v>42887</c:v>
                </c:pt>
                <c:pt idx="513">
                  <c:v>42888</c:v>
                </c:pt>
                <c:pt idx="514">
                  <c:v>42889</c:v>
                </c:pt>
                <c:pt idx="515">
                  <c:v>42890</c:v>
                </c:pt>
                <c:pt idx="516">
                  <c:v>42891</c:v>
                </c:pt>
                <c:pt idx="517">
                  <c:v>42892</c:v>
                </c:pt>
                <c:pt idx="518">
                  <c:v>42893</c:v>
                </c:pt>
                <c:pt idx="519">
                  <c:v>42894</c:v>
                </c:pt>
                <c:pt idx="520">
                  <c:v>42895</c:v>
                </c:pt>
                <c:pt idx="521">
                  <c:v>42896</c:v>
                </c:pt>
                <c:pt idx="522">
                  <c:v>42897</c:v>
                </c:pt>
                <c:pt idx="523">
                  <c:v>42898</c:v>
                </c:pt>
                <c:pt idx="524">
                  <c:v>42899</c:v>
                </c:pt>
                <c:pt idx="525">
                  <c:v>42900</c:v>
                </c:pt>
                <c:pt idx="526">
                  <c:v>42901</c:v>
                </c:pt>
                <c:pt idx="527">
                  <c:v>42902</c:v>
                </c:pt>
                <c:pt idx="528">
                  <c:v>42903</c:v>
                </c:pt>
                <c:pt idx="529">
                  <c:v>42904</c:v>
                </c:pt>
                <c:pt idx="530">
                  <c:v>42905</c:v>
                </c:pt>
                <c:pt idx="531">
                  <c:v>42906</c:v>
                </c:pt>
                <c:pt idx="532">
                  <c:v>42907</c:v>
                </c:pt>
                <c:pt idx="533">
                  <c:v>42908</c:v>
                </c:pt>
                <c:pt idx="534">
                  <c:v>42909</c:v>
                </c:pt>
                <c:pt idx="535">
                  <c:v>42910</c:v>
                </c:pt>
                <c:pt idx="536">
                  <c:v>42911</c:v>
                </c:pt>
                <c:pt idx="537">
                  <c:v>42912</c:v>
                </c:pt>
                <c:pt idx="538">
                  <c:v>42913</c:v>
                </c:pt>
                <c:pt idx="539">
                  <c:v>42914</c:v>
                </c:pt>
                <c:pt idx="540">
                  <c:v>42915</c:v>
                </c:pt>
                <c:pt idx="541">
                  <c:v>42916</c:v>
                </c:pt>
                <c:pt idx="542">
                  <c:v>42917</c:v>
                </c:pt>
                <c:pt idx="543">
                  <c:v>42918</c:v>
                </c:pt>
                <c:pt idx="544">
                  <c:v>42919</c:v>
                </c:pt>
                <c:pt idx="545">
                  <c:v>42920</c:v>
                </c:pt>
                <c:pt idx="546">
                  <c:v>42921</c:v>
                </c:pt>
                <c:pt idx="547">
                  <c:v>42922</c:v>
                </c:pt>
                <c:pt idx="548">
                  <c:v>42923</c:v>
                </c:pt>
                <c:pt idx="549">
                  <c:v>42924</c:v>
                </c:pt>
                <c:pt idx="550">
                  <c:v>42925</c:v>
                </c:pt>
                <c:pt idx="551">
                  <c:v>42926</c:v>
                </c:pt>
                <c:pt idx="552">
                  <c:v>42927</c:v>
                </c:pt>
                <c:pt idx="553">
                  <c:v>42928</c:v>
                </c:pt>
                <c:pt idx="554">
                  <c:v>42929</c:v>
                </c:pt>
                <c:pt idx="555">
                  <c:v>42930</c:v>
                </c:pt>
                <c:pt idx="556">
                  <c:v>42931</c:v>
                </c:pt>
                <c:pt idx="557">
                  <c:v>42932</c:v>
                </c:pt>
                <c:pt idx="558">
                  <c:v>42933</c:v>
                </c:pt>
                <c:pt idx="559">
                  <c:v>42934</c:v>
                </c:pt>
                <c:pt idx="560">
                  <c:v>42935</c:v>
                </c:pt>
                <c:pt idx="561">
                  <c:v>42936</c:v>
                </c:pt>
                <c:pt idx="562">
                  <c:v>42937</c:v>
                </c:pt>
                <c:pt idx="563">
                  <c:v>42938</c:v>
                </c:pt>
                <c:pt idx="564">
                  <c:v>42939</c:v>
                </c:pt>
                <c:pt idx="565">
                  <c:v>42940</c:v>
                </c:pt>
                <c:pt idx="566">
                  <c:v>42941</c:v>
                </c:pt>
                <c:pt idx="567">
                  <c:v>42942</c:v>
                </c:pt>
                <c:pt idx="568">
                  <c:v>42943</c:v>
                </c:pt>
                <c:pt idx="569">
                  <c:v>42944</c:v>
                </c:pt>
                <c:pt idx="570">
                  <c:v>42945</c:v>
                </c:pt>
                <c:pt idx="571">
                  <c:v>42946</c:v>
                </c:pt>
                <c:pt idx="572">
                  <c:v>42947</c:v>
                </c:pt>
                <c:pt idx="573">
                  <c:v>42948</c:v>
                </c:pt>
                <c:pt idx="574">
                  <c:v>42949</c:v>
                </c:pt>
                <c:pt idx="575">
                  <c:v>42950</c:v>
                </c:pt>
                <c:pt idx="576">
                  <c:v>42951</c:v>
                </c:pt>
                <c:pt idx="577">
                  <c:v>42952</c:v>
                </c:pt>
                <c:pt idx="578">
                  <c:v>42953</c:v>
                </c:pt>
                <c:pt idx="579">
                  <c:v>42954</c:v>
                </c:pt>
                <c:pt idx="580">
                  <c:v>42955</c:v>
                </c:pt>
                <c:pt idx="581">
                  <c:v>42956</c:v>
                </c:pt>
                <c:pt idx="582">
                  <c:v>42957</c:v>
                </c:pt>
                <c:pt idx="583">
                  <c:v>42958</c:v>
                </c:pt>
                <c:pt idx="584">
                  <c:v>42959</c:v>
                </c:pt>
                <c:pt idx="585">
                  <c:v>42960</c:v>
                </c:pt>
                <c:pt idx="586">
                  <c:v>42961</c:v>
                </c:pt>
                <c:pt idx="587">
                  <c:v>42962</c:v>
                </c:pt>
                <c:pt idx="588">
                  <c:v>42963</c:v>
                </c:pt>
                <c:pt idx="589">
                  <c:v>42964</c:v>
                </c:pt>
                <c:pt idx="590">
                  <c:v>42965</c:v>
                </c:pt>
                <c:pt idx="591">
                  <c:v>42966</c:v>
                </c:pt>
                <c:pt idx="592">
                  <c:v>42967</c:v>
                </c:pt>
                <c:pt idx="593">
                  <c:v>42968</c:v>
                </c:pt>
                <c:pt idx="594">
                  <c:v>42969</c:v>
                </c:pt>
                <c:pt idx="595">
                  <c:v>42970</c:v>
                </c:pt>
                <c:pt idx="596">
                  <c:v>42971</c:v>
                </c:pt>
                <c:pt idx="597">
                  <c:v>42972</c:v>
                </c:pt>
                <c:pt idx="598">
                  <c:v>42973</c:v>
                </c:pt>
                <c:pt idx="599">
                  <c:v>42974</c:v>
                </c:pt>
                <c:pt idx="600">
                  <c:v>42975</c:v>
                </c:pt>
                <c:pt idx="601">
                  <c:v>42976</c:v>
                </c:pt>
                <c:pt idx="602">
                  <c:v>42977</c:v>
                </c:pt>
                <c:pt idx="603">
                  <c:v>42978</c:v>
                </c:pt>
                <c:pt idx="604">
                  <c:v>42979</c:v>
                </c:pt>
                <c:pt idx="605">
                  <c:v>42980</c:v>
                </c:pt>
                <c:pt idx="606">
                  <c:v>42981</c:v>
                </c:pt>
                <c:pt idx="607">
                  <c:v>42982</c:v>
                </c:pt>
                <c:pt idx="608">
                  <c:v>42983</c:v>
                </c:pt>
                <c:pt idx="609">
                  <c:v>42984</c:v>
                </c:pt>
                <c:pt idx="610">
                  <c:v>42985</c:v>
                </c:pt>
                <c:pt idx="611">
                  <c:v>42986</c:v>
                </c:pt>
                <c:pt idx="612">
                  <c:v>42987</c:v>
                </c:pt>
                <c:pt idx="613">
                  <c:v>42988</c:v>
                </c:pt>
                <c:pt idx="614">
                  <c:v>42989</c:v>
                </c:pt>
                <c:pt idx="615">
                  <c:v>42990</c:v>
                </c:pt>
                <c:pt idx="616">
                  <c:v>42991</c:v>
                </c:pt>
                <c:pt idx="617">
                  <c:v>42992</c:v>
                </c:pt>
                <c:pt idx="618">
                  <c:v>42993</c:v>
                </c:pt>
                <c:pt idx="619">
                  <c:v>42994</c:v>
                </c:pt>
                <c:pt idx="620">
                  <c:v>42995</c:v>
                </c:pt>
                <c:pt idx="621">
                  <c:v>42996</c:v>
                </c:pt>
                <c:pt idx="622">
                  <c:v>42997</c:v>
                </c:pt>
                <c:pt idx="623">
                  <c:v>42998</c:v>
                </c:pt>
                <c:pt idx="624">
                  <c:v>42999</c:v>
                </c:pt>
                <c:pt idx="625">
                  <c:v>43000</c:v>
                </c:pt>
                <c:pt idx="626">
                  <c:v>43001</c:v>
                </c:pt>
                <c:pt idx="627">
                  <c:v>43002</c:v>
                </c:pt>
                <c:pt idx="628">
                  <c:v>43003</c:v>
                </c:pt>
                <c:pt idx="629">
                  <c:v>43004</c:v>
                </c:pt>
                <c:pt idx="630">
                  <c:v>43005</c:v>
                </c:pt>
                <c:pt idx="631">
                  <c:v>43006</c:v>
                </c:pt>
                <c:pt idx="632">
                  <c:v>43007</c:v>
                </c:pt>
                <c:pt idx="633">
                  <c:v>43008</c:v>
                </c:pt>
                <c:pt idx="634">
                  <c:v>43009</c:v>
                </c:pt>
                <c:pt idx="635">
                  <c:v>43010</c:v>
                </c:pt>
                <c:pt idx="636">
                  <c:v>43011</c:v>
                </c:pt>
                <c:pt idx="637">
                  <c:v>43012</c:v>
                </c:pt>
                <c:pt idx="638">
                  <c:v>43013</c:v>
                </c:pt>
                <c:pt idx="639">
                  <c:v>43014</c:v>
                </c:pt>
                <c:pt idx="640">
                  <c:v>43015</c:v>
                </c:pt>
                <c:pt idx="641">
                  <c:v>43016</c:v>
                </c:pt>
                <c:pt idx="642">
                  <c:v>43017</c:v>
                </c:pt>
                <c:pt idx="643">
                  <c:v>43018</c:v>
                </c:pt>
                <c:pt idx="644">
                  <c:v>43019</c:v>
                </c:pt>
                <c:pt idx="645">
                  <c:v>43020</c:v>
                </c:pt>
                <c:pt idx="646">
                  <c:v>43021</c:v>
                </c:pt>
                <c:pt idx="647">
                  <c:v>43022</c:v>
                </c:pt>
                <c:pt idx="648">
                  <c:v>43023</c:v>
                </c:pt>
                <c:pt idx="649">
                  <c:v>43024</c:v>
                </c:pt>
                <c:pt idx="650">
                  <c:v>43025</c:v>
                </c:pt>
                <c:pt idx="651">
                  <c:v>43026</c:v>
                </c:pt>
                <c:pt idx="652">
                  <c:v>43027</c:v>
                </c:pt>
                <c:pt idx="653">
                  <c:v>43028</c:v>
                </c:pt>
                <c:pt idx="654">
                  <c:v>43029</c:v>
                </c:pt>
                <c:pt idx="655">
                  <c:v>43030</c:v>
                </c:pt>
                <c:pt idx="656">
                  <c:v>43031</c:v>
                </c:pt>
                <c:pt idx="657">
                  <c:v>43032</c:v>
                </c:pt>
                <c:pt idx="658">
                  <c:v>43033</c:v>
                </c:pt>
                <c:pt idx="659">
                  <c:v>43034</c:v>
                </c:pt>
                <c:pt idx="660">
                  <c:v>43035</c:v>
                </c:pt>
                <c:pt idx="661">
                  <c:v>43036</c:v>
                </c:pt>
                <c:pt idx="662">
                  <c:v>43037</c:v>
                </c:pt>
                <c:pt idx="663">
                  <c:v>43038</c:v>
                </c:pt>
                <c:pt idx="664">
                  <c:v>43039</c:v>
                </c:pt>
                <c:pt idx="665">
                  <c:v>43040</c:v>
                </c:pt>
                <c:pt idx="666">
                  <c:v>43041</c:v>
                </c:pt>
                <c:pt idx="667">
                  <c:v>43042</c:v>
                </c:pt>
                <c:pt idx="668">
                  <c:v>43043</c:v>
                </c:pt>
                <c:pt idx="669">
                  <c:v>43044</c:v>
                </c:pt>
                <c:pt idx="670">
                  <c:v>43045</c:v>
                </c:pt>
                <c:pt idx="671">
                  <c:v>43046</c:v>
                </c:pt>
                <c:pt idx="672">
                  <c:v>43047</c:v>
                </c:pt>
                <c:pt idx="673">
                  <c:v>43048</c:v>
                </c:pt>
                <c:pt idx="674">
                  <c:v>43049</c:v>
                </c:pt>
                <c:pt idx="675">
                  <c:v>43050</c:v>
                </c:pt>
                <c:pt idx="676">
                  <c:v>43051</c:v>
                </c:pt>
                <c:pt idx="677">
                  <c:v>43052</c:v>
                </c:pt>
                <c:pt idx="678">
                  <c:v>43053</c:v>
                </c:pt>
                <c:pt idx="679">
                  <c:v>43054</c:v>
                </c:pt>
                <c:pt idx="680">
                  <c:v>43055</c:v>
                </c:pt>
                <c:pt idx="681">
                  <c:v>43056</c:v>
                </c:pt>
                <c:pt idx="682">
                  <c:v>43057</c:v>
                </c:pt>
                <c:pt idx="683">
                  <c:v>43058</c:v>
                </c:pt>
                <c:pt idx="684">
                  <c:v>43059</c:v>
                </c:pt>
                <c:pt idx="685">
                  <c:v>43060</c:v>
                </c:pt>
                <c:pt idx="686">
                  <c:v>43061</c:v>
                </c:pt>
                <c:pt idx="687">
                  <c:v>43062</c:v>
                </c:pt>
                <c:pt idx="688">
                  <c:v>43063</c:v>
                </c:pt>
                <c:pt idx="689">
                  <c:v>43064</c:v>
                </c:pt>
                <c:pt idx="690">
                  <c:v>43065</c:v>
                </c:pt>
                <c:pt idx="691">
                  <c:v>43066</c:v>
                </c:pt>
                <c:pt idx="692">
                  <c:v>43067</c:v>
                </c:pt>
                <c:pt idx="693">
                  <c:v>43068</c:v>
                </c:pt>
                <c:pt idx="694">
                  <c:v>43069</c:v>
                </c:pt>
                <c:pt idx="695">
                  <c:v>43070</c:v>
                </c:pt>
                <c:pt idx="696">
                  <c:v>43071</c:v>
                </c:pt>
                <c:pt idx="697">
                  <c:v>43072</c:v>
                </c:pt>
                <c:pt idx="698">
                  <c:v>43073</c:v>
                </c:pt>
                <c:pt idx="699">
                  <c:v>43074</c:v>
                </c:pt>
                <c:pt idx="700">
                  <c:v>43075</c:v>
                </c:pt>
                <c:pt idx="701">
                  <c:v>43076</c:v>
                </c:pt>
                <c:pt idx="702">
                  <c:v>43077</c:v>
                </c:pt>
                <c:pt idx="703">
                  <c:v>43078</c:v>
                </c:pt>
                <c:pt idx="704">
                  <c:v>43079</c:v>
                </c:pt>
                <c:pt idx="705">
                  <c:v>43080</c:v>
                </c:pt>
                <c:pt idx="706">
                  <c:v>43081</c:v>
                </c:pt>
                <c:pt idx="707">
                  <c:v>43082</c:v>
                </c:pt>
                <c:pt idx="708">
                  <c:v>43083</c:v>
                </c:pt>
                <c:pt idx="709">
                  <c:v>43084</c:v>
                </c:pt>
                <c:pt idx="710">
                  <c:v>43085</c:v>
                </c:pt>
                <c:pt idx="711">
                  <c:v>43086</c:v>
                </c:pt>
                <c:pt idx="712">
                  <c:v>43087</c:v>
                </c:pt>
                <c:pt idx="713">
                  <c:v>43088</c:v>
                </c:pt>
                <c:pt idx="714">
                  <c:v>43089</c:v>
                </c:pt>
                <c:pt idx="715">
                  <c:v>43090</c:v>
                </c:pt>
                <c:pt idx="716">
                  <c:v>43091</c:v>
                </c:pt>
                <c:pt idx="717">
                  <c:v>43092</c:v>
                </c:pt>
                <c:pt idx="718">
                  <c:v>43093</c:v>
                </c:pt>
                <c:pt idx="719">
                  <c:v>43094</c:v>
                </c:pt>
                <c:pt idx="720">
                  <c:v>43095</c:v>
                </c:pt>
                <c:pt idx="721">
                  <c:v>43096</c:v>
                </c:pt>
                <c:pt idx="722">
                  <c:v>43097</c:v>
                </c:pt>
                <c:pt idx="723">
                  <c:v>43098</c:v>
                </c:pt>
                <c:pt idx="724">
                  <c:v>43099</c:v>
                </c:pt>
                <c:pt idx="725">
                  <c:v>43100</c:v>
                </c:pt>
                <c:pt idx="726">
                  <c:v>43101</c:v>
                </c:pt>
                <c:pt idx="727">
                  <c:v>43102</c:v>
                </c:pt>
                <c:pt idx="728">
                  <c:v>43103</c:v>
                </c:pt>
                <c:pt idx="729">
                  <c:v>43104</c:v>
                </c:pt>
                <c:pt idx="730">
                  <c:v>43105</c:v>
                </c:pt>
                <c:pt idx="731">
                  <c:v>43106</c:v>
                </c:pt>
                <c:pt idx="732">
                  <c:v>43107</c:v>
                </c:pt>
                <c:pt idx="733">
                  <c:v>43108</c:v>
                </c:pt>
                <c:pt idx="734">
                  <c:v>43109</c:v>
                </c:pt>
                <c:pt idx="735">
                  <c:v>43110</c:v>
                </c:pt>
                <c:pt idx="736">
                  <c:v>43111</c:v>
                </c:pt>
                <c:pt idx="737">
                  <c:v>43112</c:v>
                </c:pt>
                <c:pt idx="738">
                  <c:v>43113</c:v>
                </c:pt>
                <c:pt idx="739">
                  <c:v>43114</c:v>
                </c:pt>
                <c:pt idx="740">
                  <c:v>43115</c:v>
                </c:pt>
                <c:pt idx="741">
                  <c:v>43116</c:v>
                </c:pt>
                <c:pt idx="742">
                  <c:v>43117</c:v>
                </c:pt>
                <c:pt idx="743">
                  <c:v>43118</c:v>
                </c:pt>
                <c:pt idx="744">
                  <c:v>43119</c:v>
                </c:pt>
                <c:pt idx="745">
                  <c:v>43120</c:v>
                </c:pt>
                <c:pt idx="746">
                  <c:v>43121</c:v>
                </c:pt>
                <c:pt idx="747">
                  <c:v>43122</c:v>
                </c:pt>
                <c:pt idx="748">
                  <c:v>43123</c:v>
                </c:pt>
                <c:pt idx="749">
                  <c:v>43124</c:v>
                </c:pt>
                <c:pt idx="750">
                  <c:v>43125</c:v>
                </c:pt>
                <c:pt idx="751">
                  <c:v>43126</c:v>
                </c:pt>
                <c:pt idx="752">
                  <c:v>43127</c:v>
                </c:pt>
                <c:pt idx="753">
                  <c:v>43128</c:v>
                </c:pt>
                <c:pt idx="754">
                  <c:v>43129</c:v>
                </c:pt>
                <c:pt idx="755">
                  <c:v>43130</c:v>
                </c:pt>
                <c:pt idx="756">
                  <c:v>43131</c:v>
                </c:pt>
                <c:pt idx="757">
                  <c:v>43132</c:v>
                </c:pt>
                <c:pt idx="758">
                  <c:v>43133</c:v>
                </c:pt>
                <c:pt idx="759">
                  <c:v>43134</c:v>
                </c:pt>
                <c:pt idx="760">
                  <c:v>43135</c:v>
                </c:pt>
                <c:pt idx="761">
                  <c:v>43136</c:v>
                </c:pt>
                <c:pt idx="762">
                  <c:v>43137</c:v>
                </c:pt>
                <c:pt idx="763">
                  <c:v>43138</c:v>
                </c:pt>
                <c:pt idx="764">
                  <c:v>43139</c:v>
                </c:pt>
                <c:pt idx="765">
                  <c:v>43140</c:v>
                </c:pt>
                <c:pt idx="766">
                  <c:v>43141</c:v>
                </c:pt>
                <c:pt idx="767">
                  <c:v>43142</c:v>
                </c:pt>
                <c:pt idx="768">
                  <c:v>43143</c:v>
                </c:pt>
                <c:pt idx="769">
                  <c:v>43144</c:v>
                </c:pt>
                <c:pt idx="770">
                  <c:v>43145</c:v>
                </c:pt>
                <c:pt idx="771">
                  <c:v>43146</c:v>
                </c:pt>
                <c:pt idx="772">
                  <c:v>43147</c:v>
                </c:pt>
                <c:pt idx="773">
                  <c:v>43148</c:v>
                </c:pt>
                <c:pt idx="774">
                  <c:v>43149</c:v>
                </c:pt>
                <c:pt idx="775">
                  <c:v>43150</c:v>
                </c:pt>
                <c:pt idx="776">
                  <c:v>43151</c:v>
                </c:pt>
                <c:pt idx="777">
                  <c:v>43152</c:v>
                </c:pt>
                <c:pt idx="778">
                  <c:v>43153</c:v>
                </c:pt>
                <c:pt idx="779">
                  <c:v>43154</c:v>
                </c:pt>
                <c:pt idx="780">
                  <c:v>43155</c:v>
                </c:pt>
                <c:pt idx="781">
                  <c:v>43156</c:v>
                </c:pt>
                <c:pt idx="782">
                  <c:v>43157</c:v>
                </c:pt>
                <c:pt idx="783">
                  <c:v>43158</c:v>
                </c:pt>
                <c:pt idx="784">
                  <c:v>43159</c:v>
                </c:pt>
                <c:pt idx="785">
                  <c:v>43160</c:v>
                </c:pt>
                <c:pt idx="786">
                  <c:v>43161</c:v>
                </c:pt>
                <c:pt idx="787">
                  <c:v>43162</c:v>
                </c:pt>
                <c:pt idx="788">
                  <c:v>43163</c:v>
                </c:pt>
                <c:pt idx="789">
                  <c:v>43164</c:v>
                </c:pt>
                <c:pt idx="790">
                  <c:v>43165</c:v>
                </c:pt>
                <c:pt idx="791">
                  <c:v>43166</c:v>
                </c:pt>
                <c:pt idx="792">
                  <c:v>43167</c:v>
                </c:pt>
                <c:pt idx="793">
                  <c:v>43168</c:v>
                </c:pt>
                <c:pt idx="794">
                  <c:v>43169</c:v>
                </c:pt>
                <c:pt idx="795">
                  <c:v>43170</c:v>
                </c:pt>
                <c:pt idx="796">
                  <c:v>43171</c:v>
                </c:pt>
                <c:pt idx="797">
                  <c:v>43172</c:v>
                </c:pt>
                <c:pt idx="798">
                  <c:v>43173</c:v>
                </c:pt>
                <c:pt idx="799">
                  <c:v>43174</c:v>
                </c:pt>
                <c:pt idx="800">
                  <c:v>43175</c:v>
                </c:pt>
                <c:pt idx="801">
                  <c:v>43176</c:v>
                </c:pt>
                <c:pt idx="802">
                  <c:v>43177</c:v>
                </c:pt>
                <c:pt idx="803">
                  <c:v>43178</c:v>
                </c:pt>
                <c:pt idx="804">
                  <c:v>43179</c:v>
                </c:pt>
                <c:pt idx="805">
                  <c:v>43180</c:v>
                </c:pt>
                <c:pt idx="806">
                  <c:v>43181</c:v>
                </c:pt>
                <c:pt idx="807">
                  <c:v>43182</c:v>
                </c:pt>
                <c:pt idx="808">
                  <c:v>43183</c:v>
                </c:pt>
                <c:pt idx="809">
                  <c:v>43184</c:v>
                </c:pt>
                <c:pt idx="810">
                  <c:v>43185</c:v>
                </c:pt>
                <c:pt idx="811">
                  <c:v>43186</c:v>
                </c:pt>
                <c:pt idx="812">
                  <c:v>43187</c:v>
                </c:pt>
                <c:pt idx="813">
                  <c:v>43188</c:v>
                </c:pt>
                <c:pt idx="814">
                  <c:v>43189</c:v>
                </c:pt>
                <c:pt idx="815">
                  <c:v>43190</c:v>
                </c:pt>
                <c:pt idx="816">
                  <c:v>43191</c:v>
                </c:pt>
                <c:pt idx="817">
                  <c:v>43192</c:v>
                </c:pt>
                <c:pt idx="818">
                  <c:v>43193</c:v>
                </c:pt>
                <c:pt idx="819">
                  <c:v>43194</c:v>
                </c:pt>
                <c:pt idx="820">
                  <c:v>43195</c:v>
                </c:pt>
                <c:pt idx="821">
                  <c:v>43196</c:v>
                </c:pt>
                <c:pt idx="822">
                  <c:v>43197</c:v>
                </c:pt>
                <c:pt idx="823">
                  <c:v>43198</c:v>
                </c:pt>
                <c:pt idx="824">
                  <c:v>43199</c:v>
                </c:pt>
                <c:pt idx="825">
                  <c:v>43200</c:v>
                </c:pt>
                <c:pt idx="826">
                  <c:v>43201</c:v>
                </c:pt>
                <c:pt idx="827">
                  <c:v>43202</c:v>
                </c:pt>
                <c:pt idx="828">
                  <c:v>43203</c:v>
                </c:pt>
                <c:pt idx="829">
                  <c:v>43204</c:v>
                </c:pt>
                <c:pt idx="830">
                  <c:v>43205</c:v>
                </c:pt>
                <c:pt idx="831">
                  <c:v>43206</c:v>
                </c:pt>
                <c:pt idx="832">
                  <c:v>43207</c:v>
                </c:pt>
                <c:pt idx="833">
                  <c:v>43208</c:v>
                </c:pt>
                <c:pt idx="834">
                  <c:v>43209</c:v>
                </c:pt>
                <c:pt idx="835">
                  <c:v>43210</c:v>
                </c:pt>
                <c:pt idx="836">
                  <c:v>43211</c:v>
                </c:pt>
                <c:pt idx="837">
                  <c:v>43212</c:v>
                </c:pt>
                <c:pt idx="838">
                  <c:v>43213</c:v>
                </c:pt>
                <c:pt idx="839">
                  <c:v>43214</c:v>
                </c:pt>
                <c:pt idx="840">
                  <c:v>43215</c:v>
                </c:pt>
                <c:pt idx="841">
                  <c:v>43216</c:v>
                </c:pt>
                <c:pt idx="842">
                  <c:v>43217</c:v>
                </c:pt>
                <c:pt idx="843">
                  <c:v>43218</c:v>
                </c:pt>
                <c:pt idx="844">
                  <c:v>43219</c:v>
                </c:pt>
                <c:pt idx="845">
                  <c:v>43220</c:v>
                </c:pt>
                <c:pt idx="846">
                  <c:v>43221</c:v>
                </c:pt>
                <c:pt idx="847">
                  <c:v>43222</c:v>
                </c:pt>
                <c:pt idx="848">
                  <c:v>43223</c:v>
                </c:pt>
                <c:pt idx="849">
                  <c:v>43224</c:v>
                </c:pt>
                <c:pt idx="850">
                  <c:v>43225</c:v>
                </c:pt>
                <c:pt idx="851">
                  <c:v>43226</c:v>
                </c:pt>
                <c:pt idx="852">
                  <c:v>43227</c:v>
                </c:pt>
                <c:pt idx="853">
                  <c:v>43228</c:v>
                </c:pt>
                <c:pt idx="854">
                  <c:v>43229</c:v>
                </c:pt>
                <c:pt idx="855">
                  <c:v>43230</c:v>
                </c:pt>
                <c:pt idx="856">
                  <c:v>43231</c:v>
                </c:pt>
                <c:pt idx="857">
                  <c:v>43232</c:v>
                </c:pt>
                <c:pt idx="858">
                  <c:v>43233</c:v>
                </c:pt>
                <c:pt idx="859">
                  <c:v>43234</c:v>
                </c:pt>
                <c:pt idx="860">
                  <c:v>43235</c:v>
                </c:pt>
                <c:pt idx="861">
                  <c:v>43236</c:v>
                </c:pt>
                <c:pt idx="862">
                  <c:v>43237</c:v>
                </c:pt>
                <c:pt idx="863">
                  <c:v>43238</c:v>
                </c:pt>
                <c:pt idx="864">
                  <c:v>43239</c:v>
                </c:pt>
                <c:pt idx="865">
                  <c:v>43240</c:v>
                </c:pt>
                <c:pt idx="866">
                  <c:v>43241</c:v>
                </c:pt>
                <c:pt idx="867">
                  <c:v>43242</c:v>
                </c:pt>
                <c:pt idx="868">
                  <c:v>43243</c:v>
                </c:pt>
                <c:pt idx="869">
                  <c:v>43244</c:v>
                </c:pt>
                <c:pt idx="870">
                  <c:v>43245</c:v>
                </c:pt>
                <c:pt idx="871">
                  <c:v>43246</c:v>
                </c:pt>
                <c:pt idx="872">
                  <c:v>43247</c:v>
                </c:pt>
                <c:pt idx="873">
                  <c:v>43248</c:v>
                </c:pt>
                <c:pt idx="874">
                  <c:v>43249</c:v>
                </c:pt>
                <c:pt idx="875">
                  <c:v>43250</c:v>
                </c:pt>
                <c:pt idx="876">
                  <c:v>43251</c:v>
                </c:pt>
                <c:pt idx="877">
                  <c:v>43252</c:v>
                </c:pt>
                <c:pt idx="878">
                  <c:v>43253</c:v>
                </c:pt>
                <c:pt idx="879">
                  <c:v>43254</c:v>
                </c:pt>
                <c:pt idx="880">
                  <c:v>43255</c:v>
                </c:pt>
                <c:pt idx="881">
                  <c:v>43256</c:v>
                </c:pt>
                <c:pt idx="882">
                  <c:v>43257</c:v>
                </c:pt>
                <c:pt idx="883">
                  <c:v>43258</c:v>
                </c:pt>
                <c:pt idx="884">
                  <c:v>43259</c:v>
                </c:pt>
                <c:pt idx="885">
                  <c:v>43260</c:v>
                </c:pt>
                <c:pt idx="886">
                  <c:v>43261</c:v>
                </c:pt>
                <c:pt idx="887">
                  <c:v>43262</c:v>
                </c:pt>
                <c:pt idx="888">
                  <c:v>43263</c:v>
                </c:pt>
                <c:pt idx="889">
                  <c:v>43264</c:v>
                </c:pt>
                <c:pt idx="890">
                  <c:v>43265</c:v>
                </c:pt>
                <c:pt idx="891">
                  <c:v>43266</c:v>
                </c:pt>
                <c:pt idx="892">
                  <c:v>43267</c:v>
                </c:pt>
                <c:pt idx="893">
                  <c:v>43268</c:v>
                </c:pt>
                <c:pt idx="894">
                  <c:v>43269</c:v>
                </c:pt>
                <c:pt idx="895">
                  <c:v>43270</c:v>
                </c:pt>
                <c:pt idx="896">
                  <c:v>43271</c:v>
                </c:pt>
                <c:pt idx="897">
                  <c:v>43272</c:v>
                </c:pt>
                <c:pt idx="898">
                  <c:v>43273</c:v>
                </c:pt>
                <c:pt idx="899">
                  <c:v>43274</c:v>
                </c:pt>
                <c:pt idx="900">
                  <c:v>43275</c:v>
                </c:pt>
                <c:pt idx="901">
                  <c:v>43276</c:v>
                </c:pt>
                <c:pt idx="902">
                  <c:v>43277</c:v>
                </c:pt>
                <c:pt idx="903">
                  <c:v>43278</c:v>
                </c:pt>
                <c:pt idx="904">
                  <c:v>43279</c:v>
                </c:pt>
                <c:pt idx="905">
                  <c:v>43280</c:v>
                </c:pt>
                <c:pt idx="906">
                  <c:v>43281</c:v>
                </c:pt>
                <c:pt idx="907">
                  <c:v>43282</c:v>
                </c:pt>
                <c:pt idx="908">
                  <c:v>43283</c:v>
                </c:pt>
                <c:pt idx="909">
                  <c:v>43284</c:v>
                </c:pt>
                <c:pt idx="910">
                  <c:v>43285</c:v>
                </c:pt>
                <c:pt idx="911">
                  <c:v>43286</c:v>
                </c:pt>
                <c:pt idx="912">
                  <c:v>43287</c:v>
                </c:pt>
                <c:pt idx="913">
                  <c:v>43288</c:v>
                </c:pt>
                <c:pt idx="914">
                  <c:v>43289</c:v>
                </c:pt>
                <c:pt idx="915">
                  <c:v>43290</c:v>
                </c:pt>
                <c:pt idx="916">
                  <c:v>43291</c:v>
                </c:pt>
                <c:pt idx="917">
                  <c:v>43292</c:v>
                </c:pt>
                <c:pt idx="918">
                  <c:v>43293</c:v>
                </c:pt>
                <c:pt idx="919">
                  <c:v>43294</c:v>
                </c:pt>
                <c:pt idx="920">
                  <c:v>43295</c:v>
                </c:pt>
                <c:pt idx="921">
                  <c:v>43296</c:v>
                </c:pt>
                <c:pt idx="922">
                  <c:v>43297</c:v>
                </c:pt>
                <c:pt idx="923">
                  <c:v>43298</c:v>
                </c:pt>
                <c:pt idx="924">
                  <c:v>43299</c:v>
                </c:pt>
                <c:pt idx="925">
                  <c:v>43300</c:v>
                </c:pt>
                <c:pt idx="926">
                  <c:v>43301</c:v>
                </c:pt>
                <c:pt idx="927">
                  <c:v>43302</c:v>
                </c:pt>
                <c:pt idx="928">
                  <c:v>43303</c:v>
                </c:pt>
                <c:pt idx="929">
                  <c:v>43304</c:v>
                </c:pt>
                <c:pt idx="930">
                  <c:v>43305</c:v>
                </c:pt>
                <c:pt idx="931">
                  <c:v>43306</c:v>
                </c:pt>
                <c:pt idx="932">
                  <c:v>43307</c:v>
                </c:pt>
                <c:pt idx="933">
                  <c:v>43308</c:v>
                </c:pt>
                <c:pt idx="934">
                  <c:v>43309</c:v>
                </c:pt>
                <c:pt idx="935">
                  <c:v>43310</c:v>
                </c:pt>
                <c:pt idx="936">
                  <c:v>43311</c:v>
                </c:pt>
                <c:pt idx="937">
                  <c:v>43312</c:v>
                </c:pt>
                <c:pt idx="938">
                  <c:v>43313</c:v>
                </c:pt>
                <c:pt idx="939">
                  <c:v>43314</c:v>
                </c:pt>
                <c:pt idx="940">
                  <c:v>43315</c:v>
                </c:pt>
                <c:pt idx="941">
                  <c:v>43316</c:v>
                </c:pt>
                <c:pt idx="942">
                  <c:v>43317</c:v>
                </c:pt>
                <c:pt idx="943">
                  <c:v>43318</c:v>
                </c:pt>
                <c:pt idx="944">
                  <c:v>43319</c:v>
                </c:pt>
                <c:pt idx="945">
                  <c:v>43320</c:v>
                </c:pt>
                <c:pt idx="946">
                  <c:v>43321</c:v>
                </c:pt>
                <c:pt idx="947">
                  <c:v>43322</c:v>
                </c:pt>
                <c:pt idx="948">
                  <c:v>43323</c:v>
                </c:pt>
                <c:pt idx="949">
                  <c:v>43324</c:v>
                </c:pt>
                <c:pt idx="950">
                  <c:v>43325</c:v>
                </c:pt>
                <c:pt idx="951">
                  <c:v>43326</c:v>
                </c:pt>
                <c:pt idx="952">
                  <c:v>43327</c:v>
                </c:pt>
                <c:pt idx="953">
                  <c:v>43328</c:v>
                </c:pt>
                <c:pt idx="954">
                  <c:v>43329</c:v>
                </c:pt>
                <c:pt idx="955">
                  <c:v>43330</c:v>
                </c:pt>
                <c:pt idx="956">
                  <c:v>43331</c:v>
                </c:pt>
                <c:pt idx="957">
                  <c:v>43332</c:v>
                </c:pt>
                <c:pt idx="958">
                  <c:v>43333</c:v>
                </c:pt>
                <c:pt idx="959">
                  <c:v>43334</c:v>
                </c:pt>
                <c:pt idx="960">
                  <c:v>43335</c:v>
                </c:pt>
                <c:pt idx="961">
                  <c:v>43336</c:v>
                </c:pt>
                <c:pt idx="962">
                  <c:v>43337</c:v>
                </c:pt>
                <c:pt idx="963">
                  <c:v>43338</c:v>
                </c:pt>
                <c:pt idx="964">
                  <c:v>43339</c:v>
                </c:pt>
                <c:pt idx="965">
                  <c:v>43340</c:v>
                </c:pt>
                <c:pt idx="966">
                  <c:v>43341</c:v>
                </c:pt>
                <c:pt idx="967">
                  <c:v>43342</c:v>
                </c:pt>
                <c:pt idx="968">
                  <c:v>43343</c:v>
                </c:pt>
                <c:pt idx="969">
                  <c:v>43344</c:v>
                </c:pt>
                <c:pt idx="970">
                  <c:v>43345</c:v>
                </c:pt>
                <c:pt idx="971">
                  <c:v>43346</c:v>
                </c:pt>
                <c:pt idx="972">
                  <c:v>43347</c:v>
                </c:pt>
                <c:pt idx="973">
                  <c:v>43348</c:v>
                </c:pt>
                <c:pt idx="974">
                  <c:v>43349</c:v>
                </c:pt>
                <c:pt idx="975">
                  <c:v>43350</c:v>
                </c:pt>
                <c:pt idx="976">
                  <c:v>43351</c:v>
                </c:pt>
                <c:pt idx="977">
                  <c:v>43352</c:v>
                </c:pt>
                <c:pt idx="978">
                  <c:v>43353</c:v>
                </c:pt>
                <c:pt idx="979">
                  <c:v>43354</c:v>
                </c:pt>
                <c:pt idx="980">
                  <c:v>43355</c:v>
                </c:pt>
                <c:pt idx="981">
                  <c:v>43356</c:v>
                </c:pt>
                <c:pt idx="982">
                  <c:v>43357</c:v>
                </c:pt>
                <c:pt idx="983">
                  <c:v>43358</c:v>
                </c:pt>
                <c:pt idx="984">
                  <c:v>43359</c:v>
                </c:pt>
                <c:pt idx="985">
                  <c:v>43360</c:v>
                </c:pt>
                <c:pt idx="986">
                  <c:v>43361</c:v>
                </c:pt>
                <c:pt idx="987">
                  <c:v>43362</c:v>
                </c:pt>
                <c:pt idx="988">
                  <c:v>43363</c:v>
                </c:pt>
                <c:pt idx="989">
                  <c:v>43364</c:v>
                </c:pt>
                <c:pt idx="990">
                  <c:v>43365</c:v>
                </c:pt>
                <c:pt idx="991">
                  <c:v>43366</c:v>
                </c:pt>
                <c:pt idx="992">
                  <c:v>43367</c:v>
                </c:pt>
                <c:pt idx="993">
                  <c:v>43368</c:v>
                </c:pt>
                <c:pt idx="994">
                  <c:v>43369</c:v>
                </c:pt>
                <c:pt idx="995">
                  <c:v>43370</c:v>
                </c:pt>
                <c:pt idx="996">
                  <c:v>43371</c:v>
                </c:pt>
                <c:pt idx="997">
                  <c:v>43372</c:v>
                </c:pt>
                <c:pt idx="998">
                  <c:v>43373</c:v>
                </c:pt>
                <c:pt idx="999">
                  <c:v>43374</c:v>
                </c:pt>
                <c:pt idx="1000">
                  <c:v>43375</c:v>
                </c:pt>
                <c:pt idx="1001">
                  <c:v>43376</c:v>
                </c:pt>
                <c:pt idx="1002">
                  <c:v>43377</c:v>
                </c:pt>
                <c:pt idx="1003">
                  <c:v>43378</c:v>
                </c:pt>
                <c:pt idx="1004">
                  <c:v>43379</c:v>
                </c:pt>
                <c:pt idx="1005">
                  <c:v>43380</c:v>
                </c:pt>
                <c:pt idx="1006">
                  <c:v>43381</c:v>
                </c:pt>
                <c:pt idx="1007">
                  <c:v>43382</c:v>
                </c:pt>
                <c:pt idx="1008">
                  <c:v>43383</c:v>
                </c:pt>
                <c:pt idx="1009">
                  <c:v>43384</c:v>
                </c:pt>
                <c:pt idx="1010">
                  <c:v>43385</c:v>
                </c:pt>
                <c:pt idx="1011">
                  <c:v>43386</c:v>
                </c:pt>
                <c:pt idx="1012">
                  <c:v>43387</c:v>
                </c:pt>
                <c:pt idx="1013">
                  <c:v>43388</c:v>
                </c:pt>
                <c:pt idx="1014">
                  <c:v>43389</c:v>
                </c:pt>
                <c:pt idx="1015">
                  <c:v>43390</c:v>
                </c:pt>
                <c:pt idx="1016">
                  <c:v>43391</c:v>
                </c:pt>
                <c:pt idx="1017">
                  <c:v>43392</c:v>
                </c:pt>
                <c:pt idx="1018">
                  <c:v>43393</c:v>
                </c:pt>
                <c:pt idx="1019">
                  <c:v>43394</c:v>
                </c:pt>
                <c:pt idx="1020">
                  <c:v>43395</c:v>
                </c:pt>
                <c:pt idx="1021">
                  <c:v>43396</c:v>
                </c:pt>
                <c:pt idx="1022">
                  <c:v>43397</c:v>
                </c:pt>
                <c:pt idx="1023">
                  <c:v>43398</c:v>
                </c:pt>
                <c:pt idx="1024">
                  <c:v>43399</c:v>
                </c:pt>
                <c:pt idx="1025">
                  <c:v>43400</c:v>
                </c:pt>
                <c:pt idx="1026">
                  <c:v>43401</c:v>
                </c:pt>
                <c:pt idx="1027">
                  <c:v>43402</c:v>
                </c:pt>
                <c:pt idx="1028">
                  <c:v>43403</c:v>
                </c:pt>
                <c:pt idx="1029">
                  <c:v>43404</c:v>
                </c:pt>
                <c:pt idx="1030">
                  <c:v>43405</c:v>
                </c:pt>
                <c:pt idx="1031">
                  <c:v>43406</c:v>
                </c:pt>
                <c:pt idx="1032">
                  <c:v>43407</c:v>
                </c:pt>
                <c:pt idx="1033">
                  <c:v>43408</c:v>
                </c:pt>
                <c:pt idx="1034">
                  <c:v>43409</c:v>
                </c:pt>
                <c:pt idx="1035">
                  <c:v>43410</c:v>
                </c:pt>
                <c:pt idx="1036">
                  <c:v>43411</c:v>
                </c:pt>
                <c:pt idx="1037">
                  <c:v>43412</c:v>
                </c:pt>
                <c:pt idx="1038">
                  <c:v>43413</c:v>
                </c:pt>
                <c:pt idx="1039">
                  <c:v>43414</c:v>
                </c:pt>
                <c:pt idx="1040">
                  <c:v>43415</c:v>
                </c:pt>
                <c:pt idx="1041">
                  <c:v>43416</c:v>
                </c:pt>
                <c:pt idx="1042">
                  <c:v>43417</c:v>
                </c:pt>
                <c:pt idx="1043">
                  <c:v>43418</c:v>
                </c:pt>
                <c:pt idx="1044">
                  <c:v>43419</c:v>
                </c:pt>
                <c:pt idx="1045">
                  <c:v>43420</c:v>
                </c:pt>
                <c:pt idx="1046">
                  <c:v>43421</c:v>
                </c:pt>
                <c:pt idx="1047">
                  <c:v>43422</c:v>
                </c:pt>
                <c:pt idx="1048">
                  <c:v>43423</c:v>
                </c:pt>
                <c:pt idx="1049">
                  <c:v>43424</c:v>
                </c:pt>
                <c:pt idx="1050">
                  <c:v>43425</c:v>
                </c:pt>
                <c:pt idx="1051">
                  <c:v>43426</c:v>
                </c:pt>
                <c:pt idx="1052">
                  <c:v>43427</c:v>
                </c:pt>
                <c:pt idx="1053">
                  <c:v>43428</c:v>
                </c:pt>
                <c:pt idx="1054">
                  <c:v>43429</c:v>
                </c:pt>
                <c:pt idx="1055">
                  <c:v>43430</c:v>
                </c:pt>
                <c:pt idx="1056">
                  <c:v>43431</c:v>
                </c:pt>
                <c:pt idx="1057">
                  <c:v>43432</c:v>
                </c:pt>
                <c:pt idx="1058">
                  <c:v>43433</c:v>
                </c:pt>
                <c:pt idx="1059">
                  <c:v>43434</c:v>
                </c:pt>
                <c:pt idx="1060">
                  <c:v>43435</c:v>
                </c:pt>
                <c:pt idx="1061">
                  <c:v>43436</c:v>
                </c:pt>
                <c:pt idx="1062">
                  <c:v>43437</c:v>
                </c:pt>
                <c:pt idx="1063">
                  <c:v>43438</c:v>
                </c:pt>
                <c:pt idx="1064">
                  <c:v>43439</c:v>
                </c:pt>
                <c:pt idx="1065">
                  <c:v>43440</c:v>
                </c:pt>
                <c:pt idx="1066">
                  <c:v>43441</c:v>
                </c:pt>
                <c:pt idx="1067">
                  <c:v>43442</c:v>
                </c:pt>
                <c:pt idx="1068">
                  <c:v>43443</c:v>
                </c:pt>
                <c:pt idx="1069">
                  <c:v>43444</c:v>
                </c:pt>
                <c:pt idx="1070">
                  <c:v>43445</c:v>
                </c:pt>
                <c:pt idx="1071">
                  <c:v>43446</c:v>
                </c:pt>
                <c:pt idx="1072">
                  <c:v>43447</c:v>
                </c:pt>
                <c:pt idx="1073">
                  <c:v>43448</c:v>
                </c:pt>
                <c:pt idx="1074">
                  <c:v>43449</c:v>
                </c:pt>
                <c:pt idx="1075">
                  <c:v>43450</c:v>
                </c:pt>
                <c:pt idx="1076">
                  <c:v>43451</c:v>
                </c:pt>
                <c:pt idx="1077">
                  <c:v>43452</c:v>
                </c:pt>
                <c:pt idx="1078">
                  <c:v>43453</c:v>
                </c:pt>
                <c:pt idx="1079">
                  <c:v>43454</c:v>
                </c:pt>
                <c:pt idx="1080">
                  <c:v>43455</c:v>
                </c:pt>
                <c:pt idx="1081">
                  <c:v>43456</c:v>
                </c:pt>
                <c:pt idx="1082">
                  <c:v>43457</c:v>
                </c:pt>
                <c:pt idx="1083">
                  <c:v>43458</c:v>
                </c:pt>
                <c:pt idx="1084">
                  <c:v>43459</c:v>
                </c:pt>
                <c:pt idx="1085">
                  <c:v>43460</c:v>
                </c:pt>
                <c:pt idx="1086">
                  <c:v>43461</c:v>
                </c:pt>
                <c:pt idx="1087">
                  <c:v>43462</c:v>
                </c:pt>
                <c:pt idx="1088">
                  <c:v>43463</c:v>
                </c:pt>
                <c:pt idx="1089">
                  <c:v>43464</c:v>
                </c:pt>
                <c:pt idx="1090">
                  <c:v>43465</c:v>
                </c:pt>
                <c:pt idx="1091">
                  <c:v>43466</c:v>
                </c:pt>
                <c:pt idx="1092">
                  <c:v>43467</c:v>
                </c:pt>
                <c:pt idx="1093">
                  <c:v>43468</c:v>
                </c:pt>
                <c:pt idx="1094">
                  <c:v>43469</c:v>
                </c:pt>
                <c:pt idx="1095">
                  <c:v>43470</c:v>
                </c:pt>
                <c:pt idx="1096">
                  <c:v>43471</c:v>
                </c:pt>
                <c:pt idx="1097">
                  <c:v>43472</c:v>
                </c:pt>
                <c:pt idx="1098">
                  <c:v>43473</c:v>
                </c:pt>
                <c:pt idx="1099">
                  <c:v>43474</c:v>
                </c:pt>
                <c:pt idx="1100">
                  <c:v>43475</c:v>
                </c:pt>
                <c:pt idx="1101">
                  <c:v>43476</c:v>
                </c:pt>
                <c:pt idx="1102">
                  <c:v>43477</c:v>
                </c:pt>
                <c:pt idx="1103">
                  <c:v>43478</c:v>
                </c:pt>
                <c:pt idx="1104">
                  <c:v>43479</c:v>
                </c:pt>
                <c:pt idx="1105">
                  <c:v>43480</c:v>
                </c:pt>
                <c:pt idx="1106">
                  <c:v>43481</c:v>
                </c:pt>
                <c:pt idx="1107">
                  <c:v>43482</c:v>
                </c:pt>
                <c:pt idx="1108">
                  <c:v>43483</c:v>
                </c:pt>
                <c:pt idx="1109">
                  <c:v>43484</c:v>
                </c:pt>
                <c:pt idx="1110">
                  <c:v>43485</c:v>
                </c:pt>
                <c:pt idx="1111">
                  <c:v>43486</c:v>
                </c:pt>
                <c:pt idx="1112">
                  <c:v>43487</c:v>
                </c:pt>
                <c:pt idx="1113">
                  <c:v>43488</c:v>
                </c:pt>
                <c:pt idx="1114">
                  <c:v>43489</c:v>
                </c:pt>
                <c:pt idx="1115">
                  <c:v>43490</c:v>
                </c:pt>
                <c:pt idx="1116">
                  <c:v>43491</c:v>
                </c:pt>
                <c:pt idx="1117">
                  <c:v>43492</c:v>
                </c:pt>
                <c:pt idx="1118">
                  <c:v>43493</c:v>
                </c:pt>
                <c:pt idx="1119">
                  <c:v>43494</c:v>
                </c:pt>
                <c:pt idx="1120">
                  <c:v>43495</c:v>
                </c:pt>
                <c:pt idx="1121">
                  <c:v>43496</c:v>
                </c:pt>
                <c:pt idx="1122">
                  <c:v>43497</c:v>
                </c:pt>
                <c:pt idx="1123">
                  <c:v>43498</c:v>
                </c:pt>
                <c:pt idx="1124">
                  <c:v>43499</c:v>
                </c:pt>
                <c:pt idx="1125">
                  <c:v>43500</c:v>
                </c:pt>
                <c:pt idx="1126">
                  <c:v>43501</c:v>
                </c:pt>
                <c:pt idx="1127">
                  <c:v>43502</c:v>
                </c:pt>
                <c:pt idx="1128">
                  <c:v>43503</c:v>
                </c:pt>
                <c:pt idx="1129">
                  <c:v>43504</c:v>
                </c:pt>
                <c:pt idx="1130">
                  <c:v>43505</c:v>
                </c:pt>
                <c:pt idx="1131">
                  <c:v>43506</c:v>
                </c:pt>
                <c:pt idx="1132">
                  <c:v>43507</c:v>
                </c:pt>
                <c:pt idx="1133">
                  <c:v>43508</c:v>
                </c:pt>
                <c:pt idx="1134">
                  <c:v>43509</c:v>
                </c:pt>
                <c:pt idx="1135">
                  <c:v>43510</c:v>
                </c:pt>
                <c:pt idx="1136">
                  <c:v>43511</c:v>
                </c:pt>
                <c:pt idx="1137">
                  <c:v>43512</c:v>
                </c:pt>
                <c:pt idx="1138">
                  <c:v>43513</c:v>
                </c:pt>
                <c:pt idx="1139">
                  <c:v>43514</c:v>
                </c:pt>
                <c:pt idx="1140">
                  <c:v>43515</c:v>
                </c:pt>
                <c:pt idx="1141">
                  <c:v>43516</c:v>
                </c:pt>
                <c:pt idx="1142">
                  <c:v>43517</c:v>
                </c:pt>
                <c:pt idx="1143">
                  <c:v>43518</c:v>
                </c:pt>
                <c:pt idx="1144">
                  <c:v>43519</c:v>
                </c:pt>
                <c:pt idx="1145">
                  <c:v>43520</c:v>
                </c:pt>
                <c:pt idx="1146">
                  <c:v>43521</c:v>
                </c:pt>
                <c:pt idx="1147">
                  <c:v>43522</c:v>
                </c:pt>
                <c:pt idx="1148">
                  <c:v>43523</c:v>
                </c:pt>
                <c:pt idx="1149">
                  <c:v>43524</c:v>
                </c:pt>
                <c:pt idx="1150">
                  <c:v>43525</c:v>
                </c:pt>
                <c:pt idx="1151">
                  <c:v>43526</c:v>
                </c:pt>
                <c:pt idx="1152">
                  <c:v>43527</c:v>
                </c:pt>
                <c:pt idx="1153">
                  <c:v>43528</c:v>
                </c:pt>
                <c:pt idx="1154">
                  <c:v>43529</c:v>
                </c:pt>
                <c:pt idx="1155">
                  <c:v>43530</c:v>
                </c:pt>
                <c:pt idx="1156">
                  <c:v>43531</c:v>
                </c:pt>
                <c:pt idx="1157">
                  <c:v>43532</c:v>
                </c:pt>
                <c:pt idx="1158">
                  <c:v>43533</c:v>
                </c:pt>
                <c:pt idx="1159">
                  <c:v>43534</c:v>
                </c:pt>
                <c:pt idx="1160">
                  <c:v>43535</c:v>
                </c:pt>
                <c:pt idx="1161">
                  <c:v>43536</c:v>
                </c:pt>
                <c:pt idx="1162">
                  <c:v>43537</c:v>
                </c:pt>
                <c:pt idx="1163">
                  <c:v>43538</c:v>
                </c:pt>
                <c:pt idx="1164">
                  <c:v>43539</c:v>
                </c:pt>
                <c:pt idx="1165">
                  <c:v>43540</c:v>
                </c:pt>
                <c:pt idx="1166">
                  <c:v>43541</c:v>
                </c:pt>
                <c:pt idx="1167">
                  <c:v>43542</c:v>
                </c:pt>
                <c:pt idx="1168">
                  <c:v>43543</c:v>
                </c:pt>
                <c:pt idx="1169">
                  <c:v>43544</c:v>
                </c:pt>
                <c:pt idx="1170">
                  <c:v>43545</c:v>
                </c:pt>
                <c:pt idx="1171">
                  <c:v>43546</c:v>
                </c:pt>
                <c:pt idx="1172">
                  <c:v>43547</c:v>
                </c:pt>
                <c:pt idx="1173">
                  <c:v>43548</c:v>
                </c:pt>
                <c:pt idx="1174">
                  <c:v>43549</c:v>
                </c:pt>
                <c:pt idx="1175">
                  <c:v>43550</c:v>
                </c:pt>
                <c:pt idx="1176">
                  <c:v>43551</c:v>
                </c:pt>
                <c:pt idx="1177">
                  <c:v>43552</c:v>
                </c:pt>
                <c:pt idx="1178">
                  <c:v>43553</c:v>
                </c:pt>
                <c:pt idx="1179">
                  <c:v>43554</c:v>
                </c:pt>
                <c:pt idx="1180">
                  <c:v>43555</c:v>
                </c:pt>
                <c:pt idx="1181">
                  <c:v>43556</c:v>
                </c:pt>
                <c:pt idx="1182">
                  <c:v>43557</c:v>
                </c:pt>
                <c:pt idx="1183">
                  <c:v>43558</c:v>
                </c:pt>
                <c:pt idx="1184">
                  <c:v>43559</c:v>
                </c:pt>
                <c:pt idx="1185">
                  <c:v>43560</c:v>
                </c:pt>
                <c:pt idx="1186">
                  <c:v>43561</c:v>
                </c:pt>
                <c:pt idx="1187">
                  <c:v>43562</c:v>
                </c:pt>
                <c:pt idx="1188">
                  <c:v>43563</c:v>
                </c:pt>
                <c:pt idx="1189">
                  <c:v>43564</c:v>
                </c:pt>
                <c:pt idx="1190">
                  <c:v>43565</c:v>
                </c:pt>
                <c:pt idx="1191">
                  <c:v>43566</c:v>
                </c:pt>
                <c:pt idx="1192">
                  <c:v>43567</c:v>
                </c:pt>
                <c:pt idx="1193">
                  <c:v>43568</c:v>
                </c:pt>
                <c:pt idx="1194">
                  <c:v>43569</c:v>
                </c:pt>
                <c:pt idx="1195">
                  <c:v>43570</c:v>
                </c:pt>
                <c:pt idx="1196">
                  <c:v>43571</c:v>
                </c:pt>
                <c:pt idx="1197">
                  <c:v>43572</c:v>
                </c:pt>
                <c:pt idx="1198">
                  <c:v>43573</c:v>
                </c:pt>
                <c:pt idx="1199">
                  <c:v>43574</c:v>
                </c:pt>
                <c:pt idx="1200">
                  <c:v>43575</c:v>
                </c:pt>
                <c:pt idx="1201">
                  <c:v>43576</c:v>
                </c:pt>
                <c:pt idx="1202">
                  <c:v>43577</c:v>
                </c:pt>
                <c:pt idx="1203">
                  <c:v>43578</c:v>
                </c:pt>
                <c:pt idx="1204">
                  <c:v>43579</c:v>
                </c:pt>
                <c:pt idx="1205">
                  <c:v>43580</c:v>
                </c:pt>
                <c:pt idx="1206">
                  <c:v>43581</c:v>
                </c:pt>
                <c:pt idx="1207">
                  <c:v>43582</c:v>
                </c:pt>
                <c:pt idx="1208">
                  <c:v>43583</c:v>
                </c:pt>
                <c:pt idx="1209">
                  <c:v>43584</c:v>
                </c:pt>
                <c:pt idx="1210">
                  <c:v>43585</c:v>
                </c:pt>
                <c:pt idx="1211">
                  <c:v>43586</c:v>
                </c:pt>
                <c:pt idx="1212">
                  <c:v>43587</c:v>
                </c:pt>
                <c:pt idx="1213">
                  <c:v>43588</c:v>
                </c:pt>
                <c:pt idx="1214">
                  <c:v>43589</c:v>
                </c:pt>
                <c:pt idx="1215">
                  <c:v>43590</c:v>
                </c:pt>
                <c:pt idx="1216">
                  <c:v>43591</c:v>
                </c:pt>
                <c:pt idx="1217">
                  <c:v>43592</c:v>
                </c:pt>
                <c:pt idx="1218">
                  <c:v>43593</c:v>
                </c:pt>
                <c:pt idx="1219">
                  <c:v>43594</c:v>
                </c:pt>
                <c:pt idx="1220">
                  <c:v>43595</c:v>
                </c:pt>
                <c:pt idx="1221">
                  <c:v>43596</c:v>
                </c:pt>
                <c:pt idx="1222">
                  <c:v>43597</c:v>
                </c:pt>
                <c:pt idx="1223">
                  <c:v>43598</c:v>
                </c:pt>
                <c:pt idx="1224">
                  <c:v>43599</c:v>
                </c:pt>
                <c:pt idx="1225">
                  <c:v>43600</c:v>
                </c:pt>
                <c:pt idx="1226">
                  <c:v>43601</c:v>
                </c:pt>
                <c:pt idx="1227">
                  <c:v>43602</c:v>
                </c:pt>
                <c:pt idx="1228">
                  <c:v>43603</c:v>
                </c:pt>
                <c:pt idx="1229">
                  <c:v>43604</c:v>
                </c:pt>
                <c:pt idx="1230">
                  <c:v>43605</c:v>
                </c:pt>
                <c:pt idx="1231">
                  <c:v>43606</c:v>
                </c:pt>
                <c:pt idx="1232">
                  <c:v>43607</c:v>
                </c:pt>
                <c:pt idx="1233">
                  <c:v>43608</c:v>
                </c:pt>
                <c:pt idx="1234">
                  <c:v>43609</c:v>
                </c:pt>
                <c:pt idx="1235">
                  <c:v>43610</c:v>
                </c:pt>
                <c:pt idx="1236">
                  <c:v>43611</c:v>
                </c:pt>
                <c:pt idx="1237">
                  <c:v>43612</c:v>
                </c:pt>
                <c:pt idx="1238">
                  <c:v>43613</c:v>
                </c:pt>
                <c:pt idx="1239">
                  <c:v>43614</c:v>
                </c:pt>
                <c:pt idx="1240">
                  <c:v>43615</c:v>
                </c:pt>
                <c:pt idx="1241">
                  <c:v>43616</c:v>
                </c:pt>
                <c:pt idx="1242">
                  <c:v>43617</c:v>
                </c:pt>
                <c:pt idx="1243">
                  <c:v>43618</c:v>
                </c:pt>
                <c:pt idx="1244">
                  <c:v>43619</c:v>
                </c:pt>
                <c:pt idx="1245">
                  <c:v>43620</c:v>
                </c:pt>
                <c:pt idx="1246">
                  <c:v>43621</c:v>
                </c:pt>
                <c:pt idx="1247">
                  <c:v>43622</c:v>
                </c:pt>
                <c:pt idx="1248">
                  <c:v>43623</c:v>
                </c:pt>
                <c:pt idx="1249">
                  <c:v>43624</c:v>
                </c:pt>
                <c:pt idx="1250">
                  <c:v>43625</c:v>
                </c:pt>
                <c:pt idx="1251">
                  <c:v>43626</c:v>
                </c:pt>
                <c:pt idx="1252">
                  <c:v>43627</c:v>
                </c:pt>
                <c:pt idx="1253">
                  <c:v>43628</c:v>
                </c:pt>
                <c:pt idx="1254">
                  <c:v>43629</c:v>
                </c:pt>
                <c:pt idx="1255">
                  <c:v>43630</c:v>
                </c:pt>
                <c:pt idx="1256">
                  <c:v>43631</c:v>
                </c:pt>
                <c:pt idx="1257">
                  <c:v>43632</c:v>
                </c:pt>
                <c:pt idx="1258">
                  <c:v>43633</c:v>
                </c:pt>
                <c:pt idx="1259">
                  <c:v>43634</c:v>
                </c:pt>
                <c:pt idx="1260">
                  <c:v>43635</c:v>
                </c:pt>
                <c:pt idx="1261">
                  <c:v>43636</c:v>
                </c:pt>
                <c:pt idx="1262">
                  <c:v>43637</c:v>
                </c:pt>
                <c:pt idx="1263">
                  <c:v>43638</c:v>
                </c:pt>
                <c:pt idx="1264">
                  <c:v>43639</c:v>
                </c:pt>
                <c:pt idx="1265">
                  <c:v>43640</c:v>
                </c:pt>
                <c:pt idx="1266">
                  <c:v>43641</c:v>
                </c:pt>
                <c:pt idx="1267">
                  <c:v>43642</c:v>
                </c:pt>
                <c:pt idx="1268">
                  <c:v>43643</c:v>
                </c:pt>
                <c:pt idx="1269">
                  <c:v>43644</c:v>
                </c:pt>
                <c:pt idx="1270">
                  <c:v>43645</c:v>
                </c:pt>
                <c:pt idx="1271">
                  <c:v>43646</c:v>
                </c:pt>
                <c:pt idx="1272">
                  <c:v>43647</c:v>
                </c:pt>
                <c:pt idx="1273">
                  <c:v>43648</c:v>
                </c:pt>
                <c:pt idx="1274">
                  <c:v>43649</c:v>
                </c:pt>
                <c:pt idx="1275">
                  <c:v>43650</c:v>
                </c:pt>
                <c:pt idx="1276">
                  <c:v>43651</c:v>
                </c:pt>
                <c:pt idx="1277">
                  <c:v>43652</c:v>
                </c:pt>
                <c:pt idx="1278">
                  <c:v>43653</c:v>
                </c:pt>
                <c:pt idx="1279">
                  <c:v>43654</c:v>
                </c:pt>
                <c:pt idx="1280">
                  <c:v>43655</c:v>
                </c:pt>
                <c:pt idx="1281">
                  <c:v>43656</c:v>
                </c:pt>
                <c:pt idx="1282">
                  <c:v>43657</c:v>
                </c:pt>
                <c:pt idx="1283">
                  <c:v>43658</c:v>
                </c:pt>
                <c:pt idx="1284">
                  <c:v>43659</c:v>
                </c:pt>
                <c:pt idx="1285">
                  <c:v>43660</c:v>
                </c:pt>
                <c:pt idx="1286">
                  <c:v>43661</c:v>
                </c:pt>
                <c:pt idx="1287">
                  <c:v>43662</c:v>
                </c:pt>
                <c:pt idx="1288">
                  <c:v>43663</c:v>
                </c:pt>
                <c:pt idx="1289">
                  <c:v>43664</c:v>
                </c:pt>
                <c:pt idx="1290">
                  <c:v>43665</c:v>
                </c:pt>
                <c:pt idx="1291">
                  <c:v>43666</c:v>
                </c:pt>
                <c:pt idx="1292">
                  <c:v>43667</c:v>
                </c:pt>
                <c:pt idx="1293">
                  <c:v>43668</c:v>
                </c:pt>
                <c:pt idx="1294">
                  <c:v>43669</c:v>
                </c:pt>
                <c:pt idx="1295">
                  <c:v>43670</c:v>
                </c:pt>
                <c:pt idx="1296">
                  <c:v>43671</c:v>
                </c:pt>
                <c:pt idx="1297">
                  <c:v>43672</c:v>
                </c:pt>
                <c:pt idx="1298">
                  <c:v>43673</c:v>
                </c:pt>
                <c:pt idx="1299">
                  <c:v>43674</c:v>
                </c:pt>
                <c:pt idx="1300">
                  <c:v>43675</c:v>
                </c:pt>
                <c:pt idx="1301">
                  <c:v>43676</c:v>
                </c:pt>
                <c:pt idx="1302">
                  <c:v>43677</c:v>
                </c:pt>
                <c:pt idx="1303">
                  <c:v>43678</c:v>
                </c:pt>
                <c:pt idx="1304">
                  <c:v>43679</c:v>
                </c:pt>
                <c:pt idx="1305">
                  <c:v>43680</c:v>
                </c:pt>
                <c:pt idx="1306">
                  <c:v>43681</c:v>
                </c:pt>
                <c:pt idx="1307">
                  <c:v>43682</c:v>
                </c:pt>
                <c:pt idx="1308">
                  <c:v>43683</c:v>
                </c:pt>
                <c:pt idx="1309">
                  <c:v>43684</c:v>
                </c:pt>
                <c:pt idx="1310">
                  <c:v>43685</c:v>
                </c:pt>
                <c:pt idx="1311">
                  <c:v>43686</c:v>
                </c:pt>
                <c:pt idx="1312">
                  <c:v>43687</c:v>
                </c:pt>
                <c:pt idx="1313">
                  <c:v>43688</c:v>
                </c:pt>
                <c:pt idx="1314">
                  <c:v>43689</c:v>
                </c:pt>
                <c:pt idx="1315">
                  <c:v>43690</c:v>
                </c:pt>
                <c:pt idx="1316">
                  <c:v>43691</c:v>
                </c:pt>
                <c:pt idx="1317">
                  <c:v>43692</c:v>
                </c:pt>
                <c:pt idx="1318">
                  <c:v>43693</c:v>
                </c:pt>
                <c:pt idx="1319">
                  <c:v>43694</c:v>
                </c:pt>
                <c:pt idx="1320">
                  <c:v>43695</c:v>
                </c:pt>
                <c:pt idx="1321">
                  <c:v>43696</c:v>
                </c:pt>
                <c:pt idx="1322">
                  <c:v>43697</c:v>
                </c:pt>
                <c:pt idx="1323">
                  <c:v>43698</c:v>
                </c:pt>
                <c:pt idx="1324">
                  <c:v>43699</c:v>
                </c:pt>
                <c:pt idx="1325">
                  <c:v>43700</c:v>
                </c:pt>
                <c:pt idx="1326">
                  <c:v>43701</c:v>
                </c:pt>
                <c:pt idx="1327">
                  <c:v>43702</c:v>
                </c:pt>
                <c:pt idx="1328">
                  <c:v>43703</c:v>
                </c:pt>
                <c:pt idx="1329">
                  <c:v>43704</c:v>
                </c:pt>
                <c:pt idx="1330">
                  <c:v>43705</c:v>
                </c:pt>
                <c:pt idx="1331">
                  <c:v>43706</c:v>
                </c:pt>
                <c:pt idx="1332">
                  <c:v>43707</c:v>
                </c:pt>
                <c:pt idx="1333">
                  <c:v>43708</c:v>
                </c:pt>
                <c:pt idx="1334">
                  <c:v>43709</c:v>
                </c:pt>
                <c:pt idx="1335">
                  <c:v>43710</c:v>
                </c:pt>
                <c:pt idx="1336">
                  <c:v>43711</c:v>
                </c:pt>
                <c:pt idx="1337">
                  <c:v>43712</c:v>
                </c:pt>
                <c:pt idx="1338">
                  <c:v>43713</c:v>
                </c:pt>
                <c:pt idx="1339">
                  <c:v>43714</c:v>
                </c:pt>
                <c:pt idx="1340">
                  <c:v>43715</c:v>
                </c:pt>
                <c:pt idx="1341">
                  <c:v>43716</c:v>
                </c:pt>
                <c:pt idx="1342">
                  <c:v>43717</c:v>
                </c:pt>
                <c:pt idx="1343">
                  <c:v>43718</c:v>
                </c:pt>
                <c:pt idx="1344">
                  <c:v>43719</c:v>
                </c:pt>
                <c:pt idx="1345">
                  <c:v>43720</c:v>
                </c:pt>
                <c:pt idx="1346">
                  <c:v>43721</c:v>
                </c:pt>
                <c:pt idx="1347">
                  <c:v>43722</c:v>
                </c:pt>
                <c:pt idx="1348">
                  <c:v>43723</c:v>
                </c:pt>
                <c:pt idx="1349">
                  <c:v>43724</c:v>
                </c:pt>
                <c:pt idx="1350">
                  <c:v>43725</c:v>
                </c:pt>
                <c:pt idx="1351">
                  <c:v>43726</c:v>
                </c:pt>
                <c:pt idx="1352">
                  <c:v>43727</c:v>
                </c:pt>
                <c:pt idx="1353">
                  <c:v>43728</c:v>
                </c:pt>
                <c:pt idx="1354">
                  <c:v>43729</c:v>
                </c:pt>
                <c:pt idx="1355">
                  <c:v>43730</c:v>
                </c:pt>
                <c:pt idx="1356">
                  <c:v>43731</c:v>
                </c:pt>
                <c:pt idx="1357">
                  <c:v>43732</c:v>
                </c:pt>
                <c:pt idx="1358">
                  <c:v>43733</c:v>
                </c:pt>
                <c:pt idx="1359">
                  <c:v>43734</c:v>
                </c:pt>
                <c:pt idx="1360">
                  <c:v>43735</c:v>
                </c:pt>
                <c:pt idx="1361">
                  <c:v>43736</c:v>
                </c:pt>
                <c:pt idx="1362">
                  <c:v>43737</c:v>
                </c:pt>
                <c:pt idx="1363">
                  <c:v>43738</c:v>
                </c:pt>
                <c:pt idx="1364">
                  <c:v>43739</c:v>
                </c:pt>
                <c:pt idx="1365">
                  <c:v>43740</c:v>
                </c:pt>
                <c:pt idx="1366">
                  <c:v>43741</c:v>
                </c:pt>
                <c:pt idx="1367">
                  <c:v>43742</c:v>
                </c:pt>
                <c:pt idx="1368">
                  <c:v>43743</c:v>
                </c:pt>
                <c:pt idx="1369">
                  <c:v>43744</c:v>
                </c:pt>
                <c:pt idx="1370">
                  <c:v>43745</c:v>
                </c:pt>
                <c:pt idx="1371">
                  <c:v>43746</c:v>
                </c:pt>
                <c:pt idx="1372">
                  <c:v>43747</c:v>
                </c:pt>
                <c:pt idx="1373">
                  <c:v>43748</c:v>
                </c:pt>
                <c:pt idx="1374">
                  <c:v>43749</c:v>
                </c:pt>
                <c:pt idx="1375">
                  <c:v>43750</c:v>
                </c:pt>
                <c:pt idx="1376">
                  <c:v>43751</c:v>
                </c:pt>
                <c:pt idx="1377">
                  <c:v>43752</c:v>
                </c:pt>
                <c:pt idx="1378">
                  <c:v>43753</c:v>
                </c:pt>
                <c:pt idx="1379">
                  <c:v>43754</c:v>
                </c:pt>
                <c:pt idx="1380">
                  <c:v>43755</c:v>
                </c:pt>
                <c:pt idx="1381">
                  <c:v>43756</c:v>
                </c:pt>
                <c:pt idx="1382">
                  <c:v>43757</c:v>
                </c:pt>
                <c:pt idx="1383">
                  <c:v>43758</c:v>
                </c:pt>
                <c:pt idx="1384">
                  <c:v>43759</c:v>
                </c:pt>
                <c:pt idx="1385">
                  <c:v>43760</c:v>
                </c:pt>
                <c:pt idx="1386">
                  <c:v>43761</c:v>
                </c:pt>
                <c:pt idx="1387">
                  <c:v>43762</c:v>
                </c:pt>
                <c:pt idx="1388">
                  <c:v>43763</c:v>
                </c:pt>
                <c:pt idx="1389">
                  <c:v>43764</c:v>
                </c:pt>
                <c:pt idx="1390">
                  <c:v>43765</c:v>
                </c:pt>
                <c:pt idx="1391">
                  <c:v>43766</c:v>
                </c:pt>
                <c:pt idx="1392">
                  <c:v>43767</c:v>
                </c:pt>
                <c:pt idx="1393">
                  <c:v>43768</c:v>
                </c:pt>
                <c:pt idx="1394">
                  <c:v>43769</c:v>
                </c:pt>
                <c:pt idx="1395">
                  <c:v>43770</c:v>
                </c:pt>
                <c:pt idx="1396">
                  <c:v>43771</c:v>
                </c:pt>
                <c:pt idx="1397">
                  <c:v>43772</c:v>
                </c:pt>
                <c:pt idx="1398">
                  <c:v>43773</c:v>
                </c:pt>
                <c:pt idx="1399">
                  <c:v>43774</c:v>
                </c:pt>
                <c:pt idx="1400">
                  <c:v>43775</c:v>
                </c:pt>
                <c:pt idx="1401">
                  <c:v>43776</c:v>
                </c:pt>
                <c:pt idx="1402">
                  <c:v>43777</c:v>
                </c:pt>
                <c:pt idx="1403">
                  <c:v>43778</c:v>
                </c:pt>
                <c:pt idx="1404">
                  <c:v>43779</c:v>
                </c:pt>
                <c:pt idx="1405">
                  <c:v>43780</c:v>
                </c:pt>
                <c:pt idx="1406">
                  <c:v>43781</c:v>
                </c:pt>
                <c:pt idx="1407">
                  <c:v>43782</c:v>
                </c:pt>
                <c:pt idx="1408">
                  <c:v>43783</c:v>
                </c:pt>
                <c:pt idx="1409">
                  <c:v>43784</c:v>
                </c:pt>
                <c:pt idx="1410">
                  <c:v>43785</c:v>
                </c:pt>
                <c:pt idx="1411">
                  <c:v>43786</c:v>
                </c:pt>
                <c:pt idx="1412">
                  <c:v>43787</c:v>
                </c:pt>
                <c:pt idx="1413">
                  <c:v>43788</c:v>
                </c:pt>
                <c:pt idx="1414">
                  <c:v>43789</c:v>
                </c:pt>
                <c:pt idx="1415">
                  <c:v>43790</c:v>
                </c:pt>
                <c:pt idx="1416">
                  <c:v>43791</c:v>
                </c:pt>
                <c:pt idx="1417">
                  <c:v>43792</c:v>
                </c:pt>
                <c:pt idx="1418">
                  <c:v>43793</c:v>
                </c:pt>
                <c:pt idx="1419">
                  <c:v>43794</c:v>
                </c:pt>
                <c:pt idx="1420">
                  <c:v>43795</c:v>
                </c:pt>
                <c:pt idx="1421">
                  <c:v>43796</c:v>
                </c:pt>
                <c:pt idx="1422">
                  <c:v>43797</c:v>
                </c:pt>
                <c:pt idx="1423">
                  <c:v>43798</c:v>
                </c:pt>
                <c:pt idx="1424">
                  <c:v>43799</c:v>
                </c:pt>
                <c:pt idx="1425">
                  <c:v>43800</c:v>
                </c:pt>
                <c:pt idx="1426">
                  <c:v>43801</c:v>
                </c:pt>
                <c:pt idx="1427">
                  <c:v>43802</c:v>
                </c:pt>
                <c:pt idx="1428">
                  <c:v>43803</c:v>
                </c:pt>
                <c:pt idx="1429">
                  <c:v>43804</c:v>
                </c:pt>
                <c:pt idx="1430">
                  <c:v>43805</c:v>
                </c:pt>
                <c:pt idx="1431">
                  <c:v>43806</c:v>
                </c:pt>
                <c:pt idx="1432">
                  <c:v>43807</c:v>
                </c:pt>
                <c:pt idx="1433">
                  <c:v>43808</c:v>
                </c:pt>
                <c:pt idx="1434">
                  <c:v>43809</c:v>
                </c:pt>
                <c:pt idx="1435">
                  <c:v>43810</c:v>
                </c:pt>
                <c:pt idx="1436">
                  <c:v>43811</c:v>
                </c:pt>
                <c:pt idx="1437">
                  <c:v>43812</c:v>
                </c:pt>
                <c:pt idx="1438">
                  <c:v>43813</c:v>
                </c:pt>
                <c:pt idx="1439">
                  <c:v>43814</c:v>
                </c:pt>
                <c:pt idx="1440">
                  <c:v>43815</c:v>
                </c:pt>
                <c:pt idx="1441">
                  <c:v>43816</c:v>
                </c:pt>
                <c:pt idx="1442">
                  <c:v>43817</c:v>
                </c:pt>
                <c:pt idx="1443">
                  <c:v>43818</c:v>
                </c:pt>
                <c:pt idx="1444">
                  <c:v>43819</c:v>
                </c:pt>
                <c:pt idx="1445">
                  <c:v>43820</c:v>
                </c:pt>
                <c:pt idx="1446">
                  <c:v>43821</c:v>
                </c:pt>
                <c:pt idx="1447">
                  <c:v>43822</c:v>
                </c:pt>
                <c:pt idx="1448">
                  <c:v>43823</c:v>
                </c:pt>
                <c:pt idx="1449">
                  <c:v>43824</c:v>
                </c:pt>
                <c:pt idx="1450">
                  <c:v>43825</c:v>
                </c:pt>
                <c:pt idx="1451">
                  <c:v>43826</c:v>
                </c:pt>
                <c:pt idx="1452">
                  <c:v>43827</c:v>
                </c:pt>
                <c:pt idx="1453">
                  <c:v>43828</c:v>
                </c:pt>
                <c:pt idx="1454">
                  <c:v>43829</c:v>
                </c:pt>
                <c:pt idx="1455">
                  <c:v>43830</c:v>
                </c:pt>
                <c:pt idx="1456">
                  <c:v>43831</c:v>
                </c:pt>
                <c:pt idx="1457">
                  <c:v>43832</c:v>
                </c:pt>
                <c:pt idx="1458">
                  <c:v>43833</c:v>
                </c:pt>
                <c:pt idx="1459">
                  <c:v>43834</c:v>
                </c:pt>
                <c:pt idx="1460">
                  <c:v>43835</c:v>
                </c:pt>
                <c:pt idx="1461">
                  <c:v>43836</c:v>
                </c:pt>
                <c:pt idx="1462">
                  <c:v>43837</c:v>
                </c:pt>
                <c:pt idx="1463">
                  <c:v>43838</c:v>
                </c:pt>
                <c:pt idx="1464">
                  <c:v>43839</c:v>
                </c:pt>
                <c:pt idx="1465">
                  <c:v>43840</c:v>
                </c:pt>
                <c:pt idx="1466">
                  <c:v>43841</c:v>
                </c:pt>
                <c:pt idx="1467">
                  <c:v>43842</c:v>
                </c:pt>
                <c:pt idx="1468">
                  <c:v>43843</c:v>
                </c:pt>
                <c:pt idx="1469">
                  <c:v>43844</c:v>
                </c:pt>
                <c:pt idx="1470">
                  <c:v>43845</c:v>
                </c:pt>
                <c:pt idx="1471">
                  <c:v>43846</c:v>
                </c:pt>
                <c:pt idx="1472">
                  <c:v>43847</c:v>
                </c:pt>
                <c:pt idx="1473">
                  <c:v>43848</c:v>
                </c:pt>
                <c:pt idx="1474">
                  <c:v>43849</c:v>
                </c:pt>
                <c:pt idx="1475">
                  <c:v>43850</c:v>
                </c:pt>
                <c:pt idx="1476">
                  <c:v>43851</c:v>
                </c:pt>
                <c:pt idx="1477">
                  <c:v>43852</c:v>
                </c:pt>
                <c:pt idx="1478">
                  <c:v>43853</c:v>
                </c:pt>
                <c:pt idx="1479">
                  <c:v>43854</c:v>
                </c:pt>
                <c:pt idx="1480">
                  <c:v>43855</c:v>
                </c:pt>
                <c:pt idx="1481">
                  <c:v>43856</c:v>
                </c:pt>
                <c:pt idx="1482">
                  <c:v>43857</c:v>
                </c:pt>
                <c:pt idx="1483">
                  <c:v>43858</c:v>
                </c:pt>
                <c:pt idx="1484">
                  <c:v>43859</c:v>
                </c:pt>
                <c:pt idx="1485">
                  <c:v>43860</c:v>
                </c:pt>
                <c:pt idx="1486">
                  <c:v>43861</c:v>
                </c:pt>
                <c:pt idx="1487">
                  <c:v>43862</c:v>
                </c:pt>
                <c:pt idx="1488">
                  <c:v>43863</c:v>
                </c:pt>
                <c:pt idx="1489">
                  <c:v>43864</c:v>
                </c:pt>
                <c:pt idx="1490">
                  <c:v>43865</c:v>
                </c:pt>
                <c:pt idx="1491">
                  <c:v>43866</c:v>
                </c:pt>
                <c:pt idx="1492">
                  <c:v>43867</c:v>
                </c:pt>
                <c:pt idx="1493">
                  <c:v>43868</c:v>
                </c:pt>
                <c:pt idx="1494">
                  <c:v>43869</c:v>
                </c:pt>
                <c:pt idx="1495">
                  <c:v>43870</c:v>
                </c:pt>
                <c:pt idx="1496">
                  <c:v>43871</c:v>
                </c:pt>
                <c:pt idx="1497">
                  <c:v>43872</c:v>
                </c:pt>
                <c:pt idx="1498">
                  <c:v>43873</c:v>
                </c:pt>
                <c:pt idx="1499">
                  <c:v>43874</c:v>
                </c:pt>
                <c:pt idx="1500">
                  <c:v>43875</c:v>
                </c:pt>
                <c:pt idx="1501">
                  <c:v>43876</c:v>
                </c:pt>
                <c:pt idx="1502">
                  <c:v>43877</c:v>
                </c:pt>
                <c:pt idx="1503">
                  <c:v>43878</c:v>
                </c:pt>
                <c:pt idx="1504">
                  <c:v>43879</c:v>
                </c:pt>
                <c:pt idx="1505">
                  <c:v>43880</c:v>
                </c:pt>
                <c:pt idx="1506">
                  <c:v>43881</c:v>
                </c:pt>
                <c:pt idx="1507">
                  <c:v>43882</c:v>
                </c:pt>
                <c:pt idx="1508">
                  <c:v>43883</c:v>
                </c:pt>
                <c:pt idx="1509">
                  <c:v>43884</c:v>
                </c:pt>
                <c:pt idx="1510">
                  <c:v>43885</c:v>
                </c:pt>
                <c:pt idx="1511">
                  <c:v>43886</c:v>
                </c:pt>
                <c:pt idx="1512">
                  <c:v>43887</c:v>
                </c:pt>
                <c:pt idx="1513">
                  <c:v>43888</c:v>
                </c:pt>
                <c:pt idx="1514">
                  <c:v>43889</c:v>
                </c:pt>
                <c:pt idx="1515">
                  <c:v>43890</c:v>
                </c:pt>
                <c:pt idx="1516">
                  <c:v>43891</c:v>
                </c:pt>
                <c:pt idx="1517">
                  <c:v>43892</c:v>
                </c:pt>
                <c:pt idx="1518">
                  <c:v>43893</c:v>
                </c:pt>
                <c:pt idx="1519">
                  <c:v>43894</c:v>
                </c:pt>
                <c:pt idx="1520">
                  <c:v>43895</c:v>
                </c:pt>
                <c:pt idx="1521">
                  <c:v>43896</c:v>
                </c:pt>
                <c:pt idx="1522">
                  <c:v>43897</c:v>
                </c:pt>
                <c:pt idx="1523">
                  <c:v>43898</c:v>
                </c:pt>
                <c:pt idx="1524">
                  <c:v>43899</c:v>
                </c:pt>
                <c:pt idx="1525">
                  <c:v>43900</c:v>
                </c:pt>
                <c:pt idx="1526">
                  <c:v>43901</c:v>
                </c:pt>
                <c:pt idx="1527">
                  <c:v>43902</c:v>
                </c:pt>
                <c:pt idx="1528">
                  <c:v>43903</c:v>
                </c:pt>
                <c:pt idx="1529">
                  <c:v>43904</c:v>
                </c:pt>
                <c:pt idx="1530">
                  <c:v>43905</c:v>
                </c:pt>
                <c:pt idx="1531">
                  <c:v>43906</c:v>
                </c:pt>
                <c:pt idx="1532">
                  <c:v>43907</c:v>
                </c:pt>
                <c:pt idx="1533">
                  <c:v>43908</c:v>
                </c:pt>
                <c:pt idx="1534">
                  <c:v>43909</c:v>
                </c:pt>
                <c:pt idx="1535">
                  <c:v>43910</c:v>
                </c:pt>
                <c:pt idx="1536">
                  <c:v>43911</c:v>
                </c:pt>
                <c:pt idx="1537">
                  <c:v>43912</c:v>
                </c:pt>
                <c:pt idx="1538">
                  <c:v>43913</c:v>
                </c:pt>
                <c:pt idx="1539">
                  <c:v>43914</c:v>
                </c:pt>
                <c:pt idx="1540">
                  <c:v>43915</c:v>
                </c:pt>
                <c:pt idx="1541">
                  <c:v>43916</c:v>
                </c:pt>
                <c:pt idx="1542">
                  <c:v>43917</c:v>
                </c:pt>
                <c:pt idx="1543">
                  <c:v>43918</c:v>
                </c:pt>
                <c:pt idx="1544">
                  <c:v>43919</c:v>
                </c:pt>
                <c:pt idx="1545">
                  <c:v>43920</c:v>
                </c:pt>
                <c:pt idx="1546">
                  <c:v>43921</c:v>
                </c:pt>
                <c:pt idx="1547">
                  <c:v>43922</c:v>
                </c:pt>
                <c:pt idx="1548">
                  <c:v>43923</c:v>
                </c:pt>
                <c:pt idx="1549">
                  <c:v>43924</c:v>
                </c:pt>
                <c:pt idx="1550">
                  <c:v>43925</c:v>
                </c:pt>
                <c:pt idx="1551">
                  <c:v>43926</c:v>
                </c:pt>
                <c:pt idx="1552">
                  <c:v>43927</c:v>
                </c:pt>
                <c:pt idx="1553">
                  <c:v>43928</c:v>
                </c:pt>
                <c:pt idx="1554">
                  <c:v>43929</c:v>
                </c:pt>
                <c:pt idx="1555">
                  <c:v>43930</c:v>
                </c:pt>
                <c:pt idx="1556">
                  <c:v>43931</c:v>
                </c:pt>
                <c:pt idx="1557">
                  <c:v>43932</c:v>
                </c:pt>
                <c:pt idx="1558">
                  <c:v>43933</c:v>
                </c:pt>
                <c:pt idx="1559">
                  <c:v>43934</c:v>
                </c:pt>
                <c:pt idx="1560">
                  <c:v>43935</c:v>
                </c:pt>
                <c:pt idx="1561">
                  <c:v>43936</c:v>
                </c:pt>
                <c:pt idx="1562">
                  <c:v>43937</c:v>
                </c:pt>
                <c:pt idx="1563">
                  <c:v>43938</c:v>
                </c:pt>
                <c:pt idx="1564">
                  <c:v>43939</c:v>
                </c:pt>
                <c:pt idx="1565">
                  <c:v>43940</c:v>
                </c:pt>
                <c:pt idx="1566">
                  <c:v>43941</c:v>
                </c:pt>
                <c:pt idx="1567">
                  <c:v>43942</c:v>
                </c:pt>
                <c:pt idx="1568">
                  <c:v>43943</c:v>
                </c:pt>
                <c:pt idx="1569">
                  <c:v>43944</c:v>
                </c:pt>
                <c:pt idx="1570">
                  <c:v>43945</c:v>
                </c:pt>
                <c:pt idx="1571">
                  <c:v>43946</c:v>
                </c:pt>
                <c:pt idx="1572">
                  <c:v>43947</c:v>
                </c:pt>
                <c:pt idx="1573">
                  <c:v>43948</c:v>
                </c:pt>
                <c:pt idx="1574">
                  <c:v>43949</c:v>
                </c:pt>
                <c:pt idx="1575">
                  <c:v>43950</c:v>
                </c:pt>
                <c:pt idx="1576">
                  <c:v>43951</c:v>
                </c:pt>
                <c:pt idx="1577">
                  <c:v>43952</c:v>
                </c:pt>
                <c:pt idx="1578">
                  <c:v>43953</c:v>
                </c:pt>
                <c:pt idx="1579">
                  <c:v>43954</c:v>
                </c:pt>
                <c:pt idx="1580">
                  <c:v>43955</c:v>
                </c:pt>
                <c:pt idx="1581">
                  <c:v>43956</c:v>
                </c:pt>
                <c:pt idx="1582">
                  <c:v>43957</c:v>
                </c:pt>
                <c:pt idx="1583">
                  <c:v>43958</c:v>
                </c:pt>
                <c:pt idx="1584">
                  <c:v>43959</c:v>
                </c:pt>
                <c:pt idx="1585">
                  <c:v>43960</c:v>
                </c:pt>
                <c:pt idx="1586">
                  <c:v>43961</c:v>
                </c:pt>
                <c:pt idx="1587">
                  <c:v>43962</c:v>
                </c:pt>
                <c:pt idx="1588">
                  <c:v>43963</c:v>
                </c:pt>
                <c:pt idx="1589">
                  <c:v>43964</c:v>
                </c:pt>
                <c:pt idx="1590">
                  <c:v>43965</c:v>
                </c:pt>
                <c:pt idx="1591">
                  <c:v>43966</c:v>
                </c:pt>
                <c:pt idx="1592">
                  <c:v>43967</c:v>
                </c:pt>
                <c:pt idx="1593">
                  <c:v>43968</c:v>
                </c:pt>
                <c:pt idx="1594">
                  <c:v>43969</c:v>
                </c:pt>
                <c:pt idx="1595">
                  <c:v>43970</c:v>
                </c:pt>
                <c:pt idx="1596">
                  <c:v>43971</c:v>
                </c:pt>
                <c:pt idx="1597">
                  <c:v>43972</c:v>
                </c:pt>
                <c:pt idx="1598">
                  <c:v>43973</c:v>
                </c:pt>
                <c:pt idx="1599">
                  <c:v>43974</c:v>
                </c:pt>
                <c:pt idx="1600">
                  <c:v>43975</c:v>
                </c:pt>
                <c:pt idx="1601">
                  <c:v>43976</c:v>
                </c:pt>
                <c:pt idx="1602">
                  <c:v>43977</c:v>
                </c:pt>
                <c:pt idx="1603">
                  <c:v>43978</c:v>
                </c:pt>
                <c:pt idx="1604">
                  <c:v>43979</c:v>
                </c:pt>
                <c:pt idx="1605">
                  <c:v>43980</c:v>
                </c:pt>
                <c:pt idx="1606">
                  <c:v>43981</c:v>
                </c:pt>
                <c:pt idx="1607">
                  <c:v>43982</c:v>
                </c:pt>
                <c:pt idx="1608">
                  <c:v>43983</c:v>
                </c:pt>
                <c:pt idx="1609">
                  <c:v>43984</c:v>
                </c:pt>
                <c:pt idx="1610">
                  <c:v>43985</c:v>
                </c:pt>
                <c:pt idx="1611">
                  <c:v>43986</c:v>
                </c:pt>
                <c:pt idx="1612">
                  <c:v>43987</c:v>
                </c:pt>
                <c:pt idx="1613">
                  <c:v>43988</c:v>
                </c:pt>
                <c:pt idx="1614">
                  <c:v>43989</c:v>
                </c:pt>
                <c:pt idx="1615">
                  <c:v>43990</c:v>
                </c:pt>
                <c:pt idx="1616">
                  <c:v>43991</c:v>
                </c:pt>
                <c:pt idx="1617">
                  <c:v>43992</c:v>
                </c:pt>
                <c:pt idx="1618">
                  <c:v>43993</c:v>
                </c:pt>
                <c:pt idx="1619">
                  <c:v>43994</c:v>
                </c:pt>
                <c:pt idx="1620">
                  <c:v>43995</c:v>
                </c:pt>
                <c:pt idx="1621">
                  <c:v>43996</c:v>
                </c:pt>
                <c:pt idx="1622">
                  <c:v>43997</c:v>
                </c:pt>
                <c:pt idx="1623">
                  <c:v>43998</c:v>
                </c:pt>
                <c:pt idx="1624">
                  <c:v>43999</c:v>
                </c:pt>
                <c:pt idx="1625">
                  <c:v>44000</c:v>
                </c:pt>
                <c:pt idx="1626">
                  <c:v>44001</c:v>
                </c:pt>
                <c:pt idx="1627">
                  <c:v>44002</c:v>
                </c:pt>
                <c:pt idx="1628">
                  <c:v>44003</c:v>
                </c:pt>
                <c:pt idx="1629">
                  <c:v>44004</c:v>
                </c:pt>
                <c:pt idx="1630">
                  <c:v>44005</c:v>
                </c:pt>
                <c:pt idx="1631">
                  <c:v>44006</c:v>
                </c:pt>
                <c:pt idx="1632">
                  <c:v>44007</c:v>
                </c:pt>
                <c:pt idx="1633">
                  <c:v>44008</c:v>
                </c:pt>
                <c:pt idx="1634">
                  <c:v>44009</c:v>
                </c:pt>
                <c:pt idx="1635">
                  <c:v>44010</c:v>
                </c:pt>
                <c:pt idx="1636">
                  <c:v>44011</c:v>
                </c:pt>
                <c:pt idx="1637">
                  <c:v>44012</c:v>
                </c:pt>
                <c:pt idx="1638">
                  <c:v>44013</c:v>
                </c:pt>
                <c:pt idx="1639">
                  <c:v>44014</c:v>
                </c:pt>
                <c:pt idx="1640">
                  <c:v>44015</c:v>
                </c:pt>
                <c:pt idx="1641">
                  <c:v>44016</c:v>
                </c:pt>
                <c:pt idx="1642">
                  <c:v>44017</c:v>
                </c:pt>
                <c:pt idx="1643">
                  <c:v>44018</c:v>
                </c:pt>
                <c:pt idx="1644">
                  <c:v>44019</c:v>
                </c:pt>
                <c:pt idx="1645">
                  <c:v>44020</c:v>
                </c:pt>
                <c:pt idx="1646">
                  <c:v>44021</c:v>
                </c:pt>
                <c:pt idx="1647">
                  <c:v>44022</c:v>
                </c:pt>
                <c:pt idx="1648">
                  <c:v>44023</c:v>
                </c:pt>
                <c:pt idx="1649">
                  <c:v>44024</c:v>
                </c:pt>
                <c:pt idx="1650">
                  <c:v>44025</c:v>
                </c:pt>
                <c:pt idx="1651">
                  <c:v>44026</c:v>
                </c:pt>
                <c:pt idx="1652">
                  <c:v>44027</c:v>
                </c:pt>
                <c:pt idx="1653">
                  <c:v>44028</c:v>
                </c:pt>
                <c:pt idx="1654">
                  <c:v>44029</c:v>
                </c:pt>
                <c:pt idx="1655">
                  <c:v>44030</c:v>
                </c:pt>
                <c:pt idx="1656">
                  <c:v>44031</c:v>
                </c:pt>
                <c:pt idx="1657">
                  <c:v>44032</c:v>
                </c:pt>
                <c:pt idx="1658">
                  <c:v>44033</c:v>
                </c:pt>
                <c:pt idx="1659">
                  <c:v>44034</c:v>
                </c:pt>
                <c:pt idx="1660">
                  <c:v>44035</c:v>
                </c:pt>
                <c:pt idx="1661">
                  <c:v>44036</c:v>
                </c:pt>
                <c:pt idx="1662">
                  <c:v>44037</c:v>
                </c:pt>
                <c:pt idx="1663">
                  <c:v>44038</c:v>
                </c:pt>
                <c:pt idx="1664">
                  <c:v>44039</c:v>
                </c:pt>
                <c:pt idx="1665">
                  <c:v>44040</c:v>
                </c:pt>
                <c:pt idx="1666">
                  <c:v>44041</c:v>
                </c:pt>
                <c:pt idx="1667">
                  <c:v>44042</c:v>
                </c:pt>
                <c:pt idx="1668">
                  <c:v>44043</c:v>
                </c:pt>
                <c:pt idx="1669">
                  <c:v>44044</c:v>
                </c:pt>
                <c:pt idx="1670">
                  <c:v>44045</c:v>
                </c:pt>
                <c:pt idx="1671">
                  <c:v>44046</c:v>
                </c:pt>
                <c:pt idx="1672">
                  <c:v>44047</c:v>
                </c:pt>
                <c:pt idx="1673">
                  <c:v>44048</c:v>
                </c:pt>
                <c:pt idx="1674">
                  <c:v>44049</c:v>
                </c:pt>
                <c:pt idx="1675">
                  <c:v>44050</c:v>
                </c:pt>
                <c:pt idx="1676">
                  <c:v>44051</c:v>
                </c:pt>
                <c:pt idx="1677">
                  <c:v>44052</c:v>
                </c:pt>
                <c:pt idx="1678">
                  <c:v>44053</c:v>
                </c:pt>
                <c:pt idx="1679">
                  <c:v>44054</c:v>
                </c:pt>
                <c:pt idx="1680">
                  <c:v>44055</c:v>
                </c:pt>
                <c:pt idx="1681">
                  <c:v>44056</c:v>
                </c:pt>
                <c:pt idx="1682">
                  <c:v>44057</c:v>
                </c:pt>
                <c:pt idx="1683">
                  <c:v>44058</c:v>
                </c:pt>
                <c:pt idx="1684">
                  <c:v>44059</c:v>
                </c:pt>
                <c:pt idx="1685">
                  <c:v>44060</c:v>
                </c:pt>
                <c:pt idx="1686">
                  <c:v>44061</c:v>
                </c:pt>
                <c:pt idx="1687">
                  <c:v>44062</c:v>
                </c:pt>
                <c:pt idx="1688">
                  <c:v>44063</c:v>
                </c:pt>
                <c:pt idx="1689">
                  <c:v>44064</c:v>
                </c:pt>
                <c:pt idx="1690">
                  <c:v>44065</c:v>
                </c:pt>
                <c:pt idx="1691">
                  <c:v>44066</c:v>
                </c:pt>
                <c:pt idx="1692">
                  <c:v>44067</c:v>
                </c:pt>
                <c:pt idx="1693">
                  <c:v>44068</c:v>
                </c:pt>
                <c:pt idx="1694">
                  <c:v>44069</c:v>
                </c:pt>
                <c:pt idx="1695">
                  <c:v>44070</c:v>
                </c:pt>
                <c:pt idx="1696">
                  <c:v>44071</c:v>
                </c:pt>
                <c:pt idx="1697">
                  <c:v>44072</c:v>
                </c:pt>
                <c:pt idx="1698">
                  <c:v>44073</c:v>
                </c:pt>
                <c:pt idx="1699">
                  <c:v>44074</c:v>
                </c:pt>
                <c:pt idx="1700">
                  <c:v>44075</c:v>
                </c:pt>
                <c:pt idx="1701">
                  <c:v>44076</c:v>
                </c:pt>
                <c:pt idx="1702">
                  <c:v>44077</c:v>
                </c:pt>
                <c:pt idx="1703">
                  <c:v>44078</c:v>
                </c:pt>
                <c:pt idx="1704">
                  <c:v>44079</c:v>
                </c:pt>
                <c:pt idx="1705">
                  <c:v>44080</c:v>
                </c:pt>
                <c:pt idx="1706">
                  <c:v>44081</c:v>
                </c:pt>
                <c:pt idx="1707">
                  <c:v>44082</c:v>
                </c:pt>
                <c:pt idx="1708">
                  <c:v>44083</c:v>
                </c:pt>
                <c:pt idx="1709">
                  <c:v>44084</c:v>
                </c:pt>
                <c:pt idx="1710">
                  <c:v>44085</c:v>
                </c:pt>
                <c:pt idx="1711">
                  <c:v>44086</c:v>
                </c:pt>
                <c:pt idx="1712">
                  <c:v>44087</c:v>
                </c:pt>
                <c:pt idx="1713">
                  <c:v>44088</c:v>
                </c:pt>
                <c:pt idx="1714">
                  <c:v>44089</c:v>
                </c:pt>
                <c:pt idx="1715">
                  <c:v>44090</c:v>
                </c:pt>
                <c:pt idx="1716">
                  <c:v>44091</c:v>
                </c:pt>
                <c:pt idx="1717">
                  <c:v>44092</c:v>
                </c:pt>
                <c:pt idx="1718">
                  <c:v>44093</c:v>
                </c:pt>
                <c:pt idx="1719">
                  <c:v>44094</c:v>
                </c:pt>
                <c:pt idx="1720">
                  <c:v>44095</c:v>
                </c:pt>
                <c:pt idx="1721">
                  <c:v>44096</c:v>
                </c:pt>
                <c:pt idx="1722">
                  <c:v>44097</c:v>
                </c:pt>
                <c:pt idx="1723">
                  <c:v>44098</c:v>
                </c:pt>
                <c:pt idx="1724">
                  <c:v>44099</c:v>
                </c:pt>
                <c:pt idx="1725">
                  <c:v>44100</c:v>
                </c:pt>
                <c:pt idx="1726">
                  <c:v>44101</c:v>
                </c:pt>
                <c:pt idx="1727">
                  <c:v>44102</c:v>
                </c:pt>
                <c:pt idx="1728">
                  <c:v>44103</c:v>
                </c:pt>
                <c:pt idx="1729">
                  <c:v>44104</c:v>
                </c:pt>
                <c:pt idx="1730">
                  <c:v>44105</c:v>
                </c:pt>
                <c:pt idx="1731">
                  <c:v>44106</c:v>
                </c:pt>
                <c:pt idx="1732">
                  <c:v>44107</c:v>
                </c:pt>
                <c:pt idx="1733">
                  <c:v>44108</c:v>
                </c:pt>
                <c:pt idx="1734">
                  <c:v>44109</c:v>
                </c:pt>
                <c:pt idx="1735">
                  <c:v>44110</c:v>
                </c:pt>
                <c:pt idx="1736">
                  <c:v>44111</c:v>
                </c:pt>
                <c:pt idx="1737">
                  <c:v>44112</c:v>
                </c:pt>
                <c:pt idx="1738">
                  <c:v>44113</c:v>
                </c:pt>
                <c:pt idx="1739">
                  <c:v>44114</c:v>
                </c:pt>
                <c:pt idx="1740">
                  <c:v>44115</c:v>
                </c:pt>
                <c:pt idx="1741">
                  <c:v>44116</c:v>
                </c:pt>
                <c:pt idx="1742">
                  <c:v>44117</c:v>
                </c:pt>
                <c:pt idx="1743">
                  <c:v>44118</c:v>
                </c:pt>
                <c:pt idx="1744">
                  <c:v>44119</c:v>
                </c:pt>
                <c:pt idx="1745">
                  <c:v>44120</c:v>
                </c:pt>
                <c:pt idx="1746">
                  <c:v>44121</c:v>
                </c:pt>
                <c:pt idx="1747">
                  <c:v>44122</c:v>
                </c:pt>
                <c:pt idx="1748">
                  <c:v>44123</c:v>
                </c:pt>
                <c:pt idx="1749">
                  <c:v>44124</c:v>
                </c:pt>
                <c:pt idx="1750">
                  <c:v>44125</c:v>
                </c:pt>
                <c:pt idx="1751">
                  <c:v>44126</c:v>
                </c:pt>
                <c:pt idx="1752">
                  <c:v>44127</c:v>
                </c:pt>
                <c:pt idx="1753">
                  <c:v>44128</c:v>
                </c:pt>
                <c:pt idx="1754">
                  <c:v>44129</c:v>
                </c:pt>
                <c:pt idx="1755">
                  <c:v>44130</c:v>
                </c:pt>
                <c:pt idx="1756">
                  <c:v>44131</c:v>
                </c:pt>
                <c:pt idx="1757">
                  <c:v>44132</c:v>
                </c:pt>
                <c:pt idx="1758">
                  <c:v>44133</c:v>
                </c:pt>
                <c:pt idx="1759">
                  <c:v>44134</c:v>
                </c:pt>
                <c:pt idx="1760">
                  <c:v>44135</c:v>
                </c:pt>
                <c:pt idx="1761">
                  <c:v>44136</c:v>
                </c:pt>
                <c:pt idx="1762">
                  <c:v>44137</c:v>
                </c:pt>
                <c:pt idx="1763">
                  <c:v>44138</c:v>
                </c:pt>
                <c:pt idx="1764">
                  <c:v>44139</c:v>
                </c:pt>
                <c:pt idx="1765">
                  <c:v>44140</c:v>
                </c:pt>
                <c:pt idx="1766">
                  <c:v>44141</c:v>
                </c:pt>
                <c:pt idx="1767">
                  <c:v>44142</c:v>
                </c:pt>
                <c:pt idx="1768">
                  <c:v>44143</c:v>
                </c:pt>
                <c:pt idx="1769">
                  <c:v>44144</c:v>
                </c:pt>
                <c:pt idx="1770">
                  <c:v>44145</c:v>
                </c:pt>
                <c:pt idx="1771">
                  <c:v>44146</c:v>
                </c:pt>
                <c:pt idx="1772">
                  <c:v>44147</c:v>
                </c:pt>
                <c:pt idx="1773">
                  <c:v>44148</c:v>
                </c:pt>
                <c:pt idx="1774">
                  <c:v>44149</c:v>
                </c:pt>
                <c:pt idx="1775">
                  <c:v>44150</c:v>
                </c:pt>
                <c:pt idx="1776">
                  <c:v>44151</c:v>
                </c:pt>
                <c:pt idx="1777">
                  <c:v>44152</c:v>
                </c:pt>
                <c:pt idx="1778">
                  <c:v>44153</c:v>
                </c:pt>
                <c:pt idx="1779">
                  <c:v>44154</c:v>
                </c:pt>
                <c:pt idx="1780">
                  <c:v>44155</c:v>
                </c:pt>
                <c:pt idx="1781">
                  <c:v>44156</c:v>
                </c:pt>
                <c:pt idx="1782">
                  <c:v>44157</c:v>
                </c:pt>
                <c:pt idx="1783">
                  <c:v>44158</c:v>
                </c:pt>
                <c:pt idx="1784">
                  <c:v>44159</c:v>
                </c:pt>
                <c:pt idx="1785">
                  <c:v>44160</c:v>
                </c:pt>
                <c:pt idx="1786">
                  <c:v>44161</c:v>
                </c:pt>
                <c:pt idx="1787">
                  <c:v>44162</c:v>
                </c:pt>
                <c:pt idx="1788">
                  <c:v>44163</c:v>
                </c:pt>
                <c:pt idx="1789">
                  <c:v>44164</c:v>
                </c:pt>
                <c:pt idx="1790">
                  <c:v>44165</c:v>
                </c:pt>
                <c:pt idx="1791">
                  <c:v>44166</c:v>
                </c:pt>
                <c:pt idx="1792">
                  <c:v>44167</c:v>
                </c:pt>
                <c:pt idx="1793">
                  <c:v>44168</c:v>
                </c:pt>
                <c:pt idx="1794">
                  <c:v>44169</c:v>
                </c:pt>
                <c:pt idx="1795">
                  <c:v>44170</c:v>
                </c:pt>
                <c:pt idx="1796">
                  <c:v>44171</c:v>
                </c:pt>
                <c:pt idx="1797">
                  <c:v>44172</c:v>
                </c:pt>
                <c:pt idx="1798">
                  <c:v>44173</c:v>
                </c:pt>
                <c:pt idx="1799">
                  <c:v>44174</c:v>
                </c:pt>
                <c:pt idx="1800">
                  <c:v>44175</c:v>
                </c:pt>
                <c:pt idx="1801">
                  <c:v>44176</c:v>
                </c:pt>
                <c:pt idx="1802">
                  <c:v>44177</c:v>
                </c:pt>
                <c:pt idx="1803">
                  <c:v>44178</c:v>
                </c:pt>
                <c:pt idx="1804">
                  <c:v>44179</c:v>
                </c:pt>
                <c:pt idx="1805">
                  <c:v>44180</c:v>
                </c:pt>
                <c:pt idx="1806">
                  <c:v>44181</c:v>
                </c:pt>
                <c:pt idx="1807">
                  <c:v>44182</c:v>
                </c:pt>
                <c:pt idx="1808">
                  <c:v>44183</c:v>
                </c:pt>
                <c:pt idx="1809">
                  <c:v>44184</c:v>
                </c:pt>
                <c:pt idx="1810">
                  <c:v>44185</c:v>
                </c:pt>
                <c:pt idx="1811">
                  <c:v>44186</c:v>
                </c:pt>
                <c:pt idx="1812">
                  <c:v>44187</c:v>
                </c:pt>
                <c:pt idx="1813">
                  <c:v>44188</c:v>
                </c:pt>
                <c:pt idx="1814">
                  <c:v>44189</c:v>
                </c:pt>
                <c:pt idx="1815">
                  <c:v>44190</c:v>
                </c:pt>
                <c:pt idx="1816">
                  <c:v>44191</c:v>
                </c:pt>
                <c:pt idx="1817">
                  <c:v>44192</c:v>
                </c:pt>
                <c:pt idx="1818">
                  <c:v>44193</c:v>
                </c:pt>
                <c:pt idx="1819">
                  <c:v>44194</c:v>
                </c:pt>
                <c:pt idx="1820">
                  <c:v>44195</c:v>
                </c:pt>
                <c:pt idx="1821">
                  <c:v>44196</c:v>
                </c:pt>
                <c:pt idx="1822">
                  <c:v>44197</c:v>
                </c:pt>
                <c:pt idx="1823">
                  <c:v>44198</c:v>
                </c:pt>
                <c:pt idx="1824">
                  <c:v>44199</c:v>
                </c:pt>
                <c:pt idx="1825">
                  <c:v>44200</c:v>
                </c:pt>
                <c:pt idx="1826">
                  <c:v>44201</c:v>
                </c:pt>
                <c:pt idx="1827">
                  <c:v>44202</c:v>
                </c:pt>
                <c:pt idx="1828">
                  <c:v>44203</c:v>
                </c:pt>
                <c:pt idx="1829">
                  <c:v>44204</c:v>
                </c:pt>
                <c:pt idx="1830">
                  <c:v>44205</c:v>
                </c:pt>
                <c:pt idx="1831">
                  <c:v>44206</c:v>
                </c:pt>
                <c:pt idx="1832">
                  <c:v>44207</c:v>
                </c:pt>
                <c:pt idx="1833">
                  <c:v>44208</c:v>
                </c:pt>
                <c:pt idx="1834">
                  <c:v>44209</c:v>
                </c:pt>
                <c:pt idx="1835">
                  <c:v>44210</c:v>
                </c:pt>
                <c:pt idx="1836">
                  <c:v>44211</c:v>
                </c:pt>
                <c:pt idx="1837">
                  <c:v>44212</c:v>
                </c:pt>
                <c:pt idx="1838">
                  <c:v>44213</c:v>
                </c:pt>
                <c:pt idx="1839">
                  <c:v>44214</c:v>
                </c:pt>
                <c:pt idx="1840">
                  <c:v>44215</c:v>
                </c:pt>
                <c:pt idx="1841">
                  <c:v>44216</c:v>
                </c:pt>
                <c:pt idx="1842">
                  <c:v>44217</c:v>
                </c:pt>
                <c:pt idx="1843">
                  <c:v>44218</c:v>
                </c:pt>
                <c:pt idx="1844">
                  <c:v>44219</c:v>
                </c:pt>
                <c:pt idx="1845">
                  <c:v>44220</c:v>
                </c:pt>
                <c:pt idx="1846">
                  <c:v>44221</c:v>
                </c:pt>
                <c:pt idx="1847">
                  <c:v>44222</c:v>
                </c:pt>
                <c:pt idx="1848">
                  <c:v>44223</c:v>
                </c:pt>
                <c:pt idx="1849">
                  <c:v>44224</c:v>
                </c:pt>
                <c:pt idx="1850">
                  <c:v>44225</c:v>
                </c:pt>
                <c:pt idx="1851">
                  <c:v>44226</c:v>
                </c:pt>
                <c:pt idx="1852">
                  <c:v>44227</c:v>
                </c:pt>
                <c:pt idx="1853">
                  <c:v>44228</c:v>
                </c:pt>
                <c:pt idx="1854">
                  <c:v>44229</c:v>
                </c:pt>
                <c:pt idx="1855">
                  <c:v>44230</c:v>
                </c:pt>
                <c:pt idx="1856">
                  <c:v>44231</c:v>
                </c:pt>
                <c:pt idx="1857">
                  <c:v>44232</c:v>
                </c:pt>
                <c:pt idx="1858">
                  <c:v>44233</c:v>
                </c:pt>
                <c:pt idx="1859">
                  <c:v>44234</c:v>
                </c:pt>
                <c:pt idx="1860">
                  <c:v>44235</c:v>
                </c:pt>
                <c:pt idx="1861">
                  <c:v>44236</c:v>
                </c:pt>
                <c:pt idx="1862">
                  <c:v>44237</c:v>
                </c:pt>
                <c:pt idx="1863">
                  <c:v>44238</c:v>
                </c:pt>
                <c:pt idx="1864">
                  <c:v>44239</c:v>
                </c:pt>
                <c:pt idx="1865">
                  <c:v>44240</c:v>
                </c:pt>
                <c:pt idx="1866">
                  <c:v>44241</c:v>
                </c:pt>
                <c:pt idx="1867">
                  <c:v>44242</c:v>
                </c:pt>
                <c:pt idx="1868">
                  <c:v>44243</c:v>
                </c:pt>
                <c:pt idx="1869">
                  <c:v>44244</c:v>
                </c:pt>
                <c:pt idx="1870">
                  <c:v>44245</c:v>
                </c:pt>
                <c:pt idx="1871">
                  <c:v>44246</c:v>
                </c:pt>
                <c:pt idx="1872">
                  <c:v>44247</c:v>
                </c:pt>
                <c:pt idx="1873">
                  <c:v>44248</c:v>
                </c:pt>
                <c:pt idx="1874">
                  <c:v>44249</c:v>
                </c:pt>
                <c:pt idx="1875">
                  <c:v>44250</c:v>
                </c:pt>
                <c:pt idx="1876">
                  <c:v>44251</c:v>
                </c:pt>
                <c:pt idx="1877">
                  <c:v>44252</c:v>
                </c:pt>
                <c:pt idx="1878">
                  <c:v>44253</c:v>
                </c:pt>
                <c:pt idx="1879">
                  <c:v>44254</c:v>
                </c:pt>
                <c:pt idx="1880">
                  <c:v>44255</c:v>
                </c:pt>
                <c:pt idx="1881">
                  <c:v>44256</c:v>
                </c:pt>
                <c:pt idx="1882">
                  <c:v>44257</c:v>
                </c:pt>
                <c:pt idx="1883">
                  <c:v>44258</c:v>
                </c:pt>
                <c:pt idx="1884">
                  <c:v>44259</c:v>
                </c:pt>
                <c:pt idx="1885">
                  <c:v>44260</c:v>
                </c:pt>
                <c:pt idx="1886">
                  <c:v>44261</c:v>
                </c:pt>
                <c:pt idx="1887">
                  <c:v>44262</c:v>
                </c:pt>
                <c:pt idx="1888">
                  <c:v>44263</c:v>
                </c:pt>
                <c:pt idx="1889">
                  <c:v>44264</c:v>
                </c:pt>
                <c:pt idx="1890">
                  <c:v>44265</c:v>
                </c:pt>
                <c:pt idx="1891">
                  <c:v>44266</c:v>
                </c:pt>
                <c:pt idx="1892">
                  <c:v>44267</c:v>
                </c:pt>
                <c:pt idx="1893">
                  <c:v>44268</c:v>
                </c:pt>
                <c:pt idx="1894">
                  <c:v>44269</c:v>
                </c:pt>
                <c:pt idx="1895">
                  <c:v>44270</c:v>
                </c:pt>
                <c:pt idx="1896">
                  <c:v>44271</c:v>
                </c:pt>
                <c:pt idx="1897">
                  <c:v>44272</c:v>
                </c:pt>
                <c:pt idx="1898">
                  <c:v>44273</c:v>
                </c:pt>
                <c:pt idx="1899">
                  <c:v>44274</c:v>
                </c:pt>
                <c:pt idx="1900">
                  <c:v>44275</c:v>
                </c:pt>
                <c:pt idx="1901">
                  <c:v>44276</c:v>
                </c:pt>
                <c:pt idx="1902">
                  <c:v>44277</c:v>
                </c:pt>
                <c:pt idx="1903">
                  <c:v>44278</c:v>
                </c:pt>
                <c:pt idx="1904">
                  <c:v>44279</c:v>
                </c:pt>
                <c:pt idx="1905">
                  <c:v>44280</c:v>
                </c:pt>
                <c:pt idx="1906">
                  <c:v>44281</c:v>
                </c:pt>
                <c:pt idx="1907">
                  <c:v>44282</c:v>
                </c:pt>
                <c:pt idx="1908">
                  <c:v>44283</c:v>
                </c:pt>
                <c:pt idx="1909">
                  <c:v>44284</c:v>
                </c:pt>
                <c:pt idx="1910">
                  <c:v>44285</c:v>
                </c:pt>
                <c:pt idx="1911">
                  <c:v>44286</c:v>
                </c:pt>
                <c:pt idx="1912">
                  <c:v>44287</c:v>
                </c:pt>
                <c:pt idx="1913">
                  <c:v>44288</c:v>
                </c:pt>
                <c:pt idx="1914">
                  <c:v>44289</c:v>
                </c:pt>
                <c:pt idx="1915">
                  <c:v>44290</c:v>
                </c:pt>
                <c:pt idx="1916">
                  <c:v>44291</c:v>
                </c:pt>
                <c:pt idx="1917">
                  <c:v>44292</c:v>
                </c:pt>
                <c:pt idx="1918">
                  <c:v>44293</c:v>
                </c:pt>
                <c:pt idx="1919">
                  <c:v>44294</c:v>
                </c:pt>
                <c:pt idx="1920">
                  <c:v>44295</c:v>
                </c:pt>
                <c:pt idx="1921">
                  <c:v>44296</c:v>
                </c:pt>
                <c:pt idx="1922">
                  <c:v>44297</c:v>
                </c:pt>
                <c:pt idx="1923">
                  <c:v>44298</c:v>
                </c:pt>
                <c:pt idx="1924">
                  <c:v>44299</c:v>
                </c:pt>
                <c:pt idx="1925">
                  <c:v>44300</c:v>
                </c:pt>
                <c:pt idx="1926">
                  <c:v>44301</c:v>
                </c:pt>
                <c:pt idx="1927">
                  <c:v>44302</c:v>
                </c:pt>
                <c:pt idx="1928">
                  <c:v>44303</c:v>
                </c:pt>
                <c:pt idx="1929">
                  <c:v>44304</c:v>
                </c:pt>
                <c:pt idx="1930">
                  <c:v>44305</c:v>
                </c:pt>
                <c:pt idx="1931">
                  <c:v>44306</c:v>
                </c:pt>
                <c:pt idx="1932">
                  <c:v>44307</c:v>
                </c:pt>
                <c:pt idx="1933">
                  <c:v>44308</c:v>
                </c:pt>
                <c:pt idx="1934">
                  <c:v>44309</c:v>
                </c:pt>
                <c:pt idx="1935">
                  <c:v>44310</c:v>
                </c:pt>
                <c:pt idx="1936">
                  <c:v>44311</c:v>
                </c:pt>
                <c:pt idx="1937">
                  <c:v>44312</c:v>
                </c:pt>
                <c:pt idx="1938">
                  <c:v>44313</c:v>
                </c:pt>
                <c:pt idx="1939">
                  <c:v>44314</c:v>
                </c:pt>
                <c:pt idx="1940">
                  <c:v>44315</c:v>
                </c:pt>
                <c:pt idx="1941">
                  <c:v>44316</c:v>
                </c:pt>
                <c:pt idx="1942">
                  <c:v>44317</c:v>
                </c:pt>
                <c:pt idx="1943">
                  <c:v>44318</c:v>
                </c:pt>
                <c:pt idx="1944">
                  <c:v>44319</c:v>
                </c:pt>
                <c:pt idx="1945">
                  <c:v>44320</c:v>
                </c:pt>
                <c:pt idx="1946">
                  <c:v>44321</c:v>
                </c:pt>
                <c:pt idx="1947">
                  <c:v>44322</c:v>
                </c:pt>
                <c:pt idx="1948">
                  <c:v>44323</c:v>
                </c:pt>
                <c:pt idx="1949">
                  <c:v>44324</c:v>
                </c:pt>
                <c:pt idx="1950">
                  <c:v>44325</c:v>
                </c:pt>
                <c:pt idx="1951">
                  <c:v>44326</c:v>
                </c:pt>
                <c:pt idx="1952">
                  <c:v>44327</c:v>
                </c:pt>
                <c:pt idx="1953">
                  <c:v>44328</c:v>
                </c:pt>
                <c:pt idx="1954">
                  <c:v>44329</c:v>
                </c:pt>
                <c:pt idx="1955">
                  <c:v>44330</c:v>
                </c:pt>
                <c:pt idx="1956">
                  <c:v>44331</c:v>
                </c:pt>
                <c:pt idx="1957">
                  <c:v>44332</c:v>
                </c:pt>
                <c:pt idx="1958">
                  <c:v>44333</c:v>
                </c:pt>
                <c:pt idx="1959">
                  <c:v>44334</c:v>
                </c:pt>
                <c:pt idx="1960">
                  <c:v>44335</c:v>
                </c:pt>
                <c:pt idx="1961">
                  <c:v>44336</c:v>
                </c:pt>
                <c:pt idx="1962">
                  <c:v>44337</c:v>
                </c:pt>
                <c:pt idx="1963">
                  <c:v>44338</c:v>
                </c:pt>
                <c:pt idx="1964">
                  <c:v>44339</c:v>
                </c:pt>
                <c:pt idx="1965">
                  <c:v>44340</c:v>
                </c:pt>
                <c:pt idx="1966">
                  <c:v>44341</c:v>
                </c:pt>
                <c:pt idx="1967">
                  <c:v>44342</c:v>
                </c:pt>
                <c:pt idx="1968">
                  <c:v>44343</c:v>
                </c:pt>
                <c:pt idx="1969">
                  <c:v>44344</c:v>
                </c:pt>
                <c:pt idx="1970">
                  <c:v>44345</c:v>
                </c:pt>
                <c:pt idx="1971">
                  <c:v>44346</c:v>
                </c:pt>
                <c:pt idx="1972">
                  <c:v>44347</c:v>
                </c:pt>
                <c:pt idx="1973">
                  <c:v>44348</c:v>
                </c:pt>
                <c:pt idx="1974">
                  <c:v>44349</c:v>
                </c:pt>
                <c:pt idx="1975">
                  <c:v>44350</c:v>
                </c:pt>
                <c:pt idx="1976">
                  <c:v>44351</c:v>
                </c:pt>
                <c:pt idx="1977">
                  <c:v>44352</c:v>
                </c:pt>
                <c:pt idx="1978">
                  <c:v>44353</c:v>
                </c:pt>
                <c:pt idx="1979">
                  <c:v>44354</c:v>
                </c:pt>
                <c:pt idx="1980">
                  <c:v>44355</c:v>
                </c:pt>
                <c:pt idx="1981">
                  <c:v>44356</c:v>
                </c:pt>
                <c:pt idx="1982">
                  <c:v>44357</c:v>
                </c:pt>
                <c:pt idx="1983">
                  <c:v>44358</c:v>
                </c:pt>
                <c:pt idx="1984">
                  <c:v>44359</c:v>
                </c:pt>
                <c:pt idx="1985">
                  <c:v>44360</c:v>
                </c:pt>
                <c:pt idx="1986">
                  <c:v>44361</c:v>
                </c:pt>
                <c:pt idx="1987">
                  <c:v>44362</c:v>
                </c:pt>
                <c:pt idx="1988">
                  <c:v>44363</c:v>
                </c:pt>
                <c:pt idx="1989">
                  <c:v>44364</c:v>
                </c:pt>
                <c:pt idx="1990">
                  <c:v>44365</c:v>
                </c:pt>
                <c:pt idx="1991">
                  <c:v>44366</c:v>
                </c:pt>
                <c:pt idx="1992">
                  <c:v>44367</c:v>
                </c:pt>
              </c:numCache>
            </c:numRef>
          </c:cat>
          <c:val>
            <c:numRef>
              <c:f>'כרטיסי אשראי'!$B$3:$B$1458</c:f>
              <c:numCache>
                <c:formatCode>General</c:formatCode>
                <c:ptCount val="1456"/>
                <c:pt idx="0">
                  <c:v>0.69868716148438903</c:v>
                </c:pt>
                <c:pt idx="1">
                  <c:v>0.70442302765563802</c:v>
                </c:pt>
                <c:pt idx="2">
                  <c:v>0.71647220206293805</c:v>
                </c:pt>
                <c:pt idx="3">
                  <c:v>0.73027615543395696</c:v>
                </c:pt>
                <c:pt idx="4">
                  <c:v>0.73585576558506005</c:v>
                </c:pt>
                <c:pt idx="5">
                  <c:v>0.73169093557273801</c:v>
                </c:pt>
                <c:pt idx="6">
                  <c:v>0.74840438932145004</c:v>
                </c:pt>
                <c:pt idx="7">
                  <c:v>0.75137258744884805</c:v>
                </c:pt>
                <c:pt idx="8">
                  <c:v>0.73967265288983597</c:v>
                </c:pt>
                <c:pt idx="9">
                  <c:v>0.74297702119565201</c:v>
                </c:pt>
                <c:pt idx="10">
                  <c:v>0.72696543347880704</c:v>
                </c:pt>
                <c:pt idx="11">
                  <c:v>0.73799601468989695</c:v>
                </c:pt>
                <c:pt idx="12">
                  <c:v>0.74104655123643204</c:v>
                </c:pt>
                <c:pt idx="13">
                  <c:v>0.73035138641751496</c:v>
                </c:pt>
                <c:pt idx="14">
                  <c:v>0.718387647755935</c:v>
                </c:pt>
                <c:pt idx="15">
                  <c:v>0.76794203445085496</c:v>
                </c:pt>
                <c:pt idx="16">
                  <c:v>0.73540602443401704</c:v>
                </c:pt>
                <c:pt idx="17">
                  <c:v>0.74973707838918902</c:v>
                </c:pt>
                <c:pt idx="18">
                  <c:v>0.74708571230293197</c:v>
                </c:pt>
                <c:pt idx="19">
                  <c:v>0.74054212614511705</c:v>
                </c:pt>
                <c:pt idx="20">
                  <c:v>0.74047750354571096</c:v>
                </c:pt>
                <c:pt idx="21">
                  <c:v>0.76451090587181403</c:v>
                </c:pt>
                <c:pt idx="22">
                  <c:v>0.737737921755658</c:v>
                </c:pt>
                <c:pt idx="23">
                  <c:v>0.77133125493424004</c:v>
                </c:pt>
                <c:pt idx="24">
                  <c:v>0.77350986034107205</c:v>
                </c:pt>
                <c:pt idx="25">
                  <c:v>0.76118484407163201</c:v>
                </c:pt>
                <c:pt idx="26">
                  <c:v>0.76163850023528801</c:v>
                </c:pt>
                <c:pt idx="27">
                  <c:v>0.76239196256166097</c:v>
                </c:pt>
                <c:pt idx="28">
                  <c:v>0.74487539030060801</c:v>
                </c:pt>
                <c:pt idx="29">
                  <c:v>0.74212567574189203</c:v>
                </c:pt>
                <c:pt idx="30">
                  <c:v>0.73065212563194604</c:v>
                </c:pt>
                <c:pt idx="31">
                  <c:v>0.72219018640173505</c:v>
                </c:pt>
                <c:pt idx="32">
                  <c:v>0.72713394923484598</c:v>
                </c:pt>
                <c:pt idx="33">
                  <c:v>0.736320564917751</c:v>
                </c:pt>
                <c:pt idx="34">
                  <c:v>0.74020125850358298</c:v>
                </c:pt>
                <c:pt idx="35">
                  <c:v>0.74680728704680899</c:v>
                </c:pt>
                <c:pt idx="36">
                  <c:v>0.74630652049299495</c:v>
                </c:pt>
                <c:pt idx="37">
                  <c:v>0.76704596621760102</c:v>
                </c:pt>
                <c:pt idx="38">
                  <c:v>0.76305298211887895</c:v>
                </c:pt>
                <c:pt idx="39">
                  <c:v>0.75664939628654204</c:v>
                </c:pt>
                <c:pt idx="40">
                  <c:v>0.74818021168162996</c:v>
                </c:pt>
                <c:pt idx="41">
                  <c:v>0.74499260694021796</c:v>
                </c:pt>
                <c:pt idx="42">
                  <c:v>0.73976107348977105</c:v>
                </c:pt>
                <c:pt idx="43">
                  <c:v>0.72841203553492795</c:v>
                </c:pt>
                <c:pt idx="44">
                  <c:v>0.714722351939867</c:v>
                </c:pt>
                <c:pt idx="45">
                  <c:v>0.71146040557260104</c:v>
                </c:pt>
                <c:pt idx="46">
                  <c:v>0.73389347429434004</c:v>
                </c:pt>
                <c:pt idx="47">
                  <c:v>0.73533536883675998</c:v>
                </c:pt>
                <c:pt idx="48">
                  <c:v>0.73787793619836695</c:v>
                </c:pt>
                <c:pt idx="49">
                  <c:v>0.74993219971722203</c:v>
                </c:pt>
                <c:pt idx="50">
                  <c:v>0.76094108469982302</c:v>
                </c:pt>
                <c:pt idx="51">
                  <c:v>0.76813846456985202</c:v>
                </c:pt>
                <c:pt idx="52">
                  <c:v>0.79163701456760704</c:v>
                </c:pt>
                <c:pt idx="53">
                  <c:v>0.76804865152147805</c:v>
                </c:pt>
                <c:pt idx="54">
                  <c:v>0.77256434846501798</c:v>
                </c:pt>
                <c:pt idx="55">
                  <c:v>0.77524073390662696</c:v>
                </c:pt>
                <c:pt idx="56">
                  <c:v>0.76996918765164502</c:v>
                </c:pt>
                <c:pt idx="57">
                  <c:v>0.77077064795037997</c:v>
                </c:pt>
                <c:pt idx="58">
                  <c:v>0.763629141972196</c:v>
                </c:pt>
                <c:pt idx="59">
                  <c:v>0.73293705181936297</c:v>
                </c:pt>
                <c:pt idx="60">
                  <c:v>0.74243719022274601</c:v>
                </c:pt>
                <c:pt idx="61">
                  <c:v>0.74373838055555797</c:v>
                </c:pt>
                <c:pt idx="62">
                  <c:v>0.74700549518476</c:v>
                </c:pt>
                <c:pt idx="63">
                  <c:v>0.742027560640109</c:v>
                </c:pt>
                <c:pt idx="64">
                  <c:v>0.75041745990818398</c:v>
                </c:pt>
                <c:pt idx="65">
                  <c:v>0.75212305492631604</c:v>
                </c:pt>
                <c:pt idx="66">
                  <c:v>0.78155636709859799</c:v>
                </c:pt>
                <c:pt idx="67">
                  <c:v>0.79018575597599106</c:v>
                </c:pt>
                <c:pt idx="68">
                  <c:v>0.78503153740153098</c:v>
                </c:pt>
                <c:pt idx="69">
                  <c:v>0.77667561656842699</c:v>
                </c:pt>
                <c:pt idx="70">
                  <c:v>0.79364424587510596</c:v>
                </c:pt>
                <c:pt idx="71">
                  <c:v>0.79134001066456905</c:v>
                </c:pt>
                <c:pt idx="72">
                  <c:v>0.78761286387555196</c:v>
                </c:pt>
                <c:pt idx="73">
                  <c:v>0.78189247523291605</c:v>
                </c:pt>
                <c:pt idx="74">
                  <c:v>0.79293036449847798</c:v>
                </c:pt>
                <c:pt idx="75">
                  <c:v>0.79716531733275497</c:v>
                </c:pt>
                <c:pt idx="76">
                  <c:v>0.78585005219988802</c:v>
                </c:pt>
                <c:pt idx="77">
                  <c:v>0.77264376910303101</c:v>
                </c:pt>
                <c:pt idx="78">
                  <c:v>0.76793767928730405</c:v>
                </c:pt>
                <c:pt idx="79">
                  <c:v>0.78007240589148397</c:v>
                </c:pt>
                <c:pt idx="80">
                  <c:v>0.78085712831212195</c:v>
                </c:pt>
                <c:pt idx="81">
                  <c:v>0.75558294690433103</c:v>
                </c:pt>
                <c:pt idx="82">
                  <c:v>0.75869255358755705</c:v>
                </c:pt>
                <c:pt idx="83">
                  <c:v>0.78918745064757301</c:v>
                </c:pt>
                <c:pt idx="84">
                  <c:v>0.78873777369079201</c:v>
                </c:pt>
                <c:pt idx="85">
                  <c:v>0.79498957148901295</c:v>
                </c:pt>
                <c:pt idx="86">
                  <c:v>0.79929140645028895</c:v>
                </c:pt>
                <c:pt idx="87">
                  <c:v>0.78835772021628303</c:v>
                </c:pt>
                <c:pt idx="88">
                  <c:v>0.80165417319780896</c:v>
                </c:pt>
                <c:pt idx="89">
                  <c:v>0.81833568715262395</c:v>
                </c:pt>
                <c:pt idx="90">
                  <c:v>0.81298604230208205</c:v>
                </c:pt>
                <c:pt idx="91">
                  <c:v>0.82372585336718696</c:v>
                </c:pt>
                <c:pt idx="92">
                  <c:v>0.83725849401653596</c:v>
                </c:pt>
                <c:pt idx="93">
                  <c:v>0.81276951633201</c:v>
                </c:pt>
                <c:pt idx="94">
                  <c:v>0.83328093405737502</c:v>
                </c:pt>
                <c:pt idx="95">
                  <c:v>0.83313026494224696</c:v>
                </c:pt>
                <c:pt idx="96">
                  <c:v>0.81818782583349303</c:v>
                </c:pt>
                <c:pt idx="97">
                  <c:v>0.81992084387285902</c:v>
                </c:pt>
                <c:pt idx="98">
                  <c:v>0.82543974907289697</c:v>
                </c:pt>
                <c:pt idx="99">
                  <c:v>0.81003783162334597</c:v>
                </c:pt>
                <c:pt idx="100">
                  <c:v>0.82845476873330104</c:v>
                </c:pt>
                <c:pt idx="101">
                  <c:v>0.81879022408893198</c:v>
                </c:pt>
                <c:pt idx="102">
                  <c:v>0.83108265755601896</c:v>
                </c:pt>
                <c:pt idx="103">
                  <c:v>0.83108362950647396</c:v>
                </c:pt>
                <c:pt idx="104">
                  <c:v>0.81646263483668202</c:v>
                </c:pt>
                <c:pt idx="105">
                  <c:v>0.83997622538119099</c:v>
                </c:pt>
                <c:pt idx="106">
                  <c:v>0.81889760913843201</c:v>
                </c:pt>
                <c:pt idx="107">
                  <c:v>0.815666368496623</c:v>
                </c:pt>
                <c:pt idx="108">
                  <c:v>0.82343376448549599</c:v>
                </c:pt>
                <c:pt idx="109">
                  <c:v>0.82096692518274295</c:v>
                </c:pt>
                <c:pt idx="110">
                  <c:v>0.803671660734251</c:v>
                </c:pt>
                <c:pt idx="111">
                  <c:v>0.80875723738465999</c:v>
                </c:pt>
                <c:pt idx="112">
                  <c:v>0.75484172900451296</c:v>
                </c:pt>
                <c:pt idx="113">
                  <c:v>0.75791878061842499</c:v>
                </c:pt>
                <c:pt idx="114">
                  <c:v>0.76241836785861405</c:v>
                </c:pt>
                <c:pt idx="115">
                  <c:v>0.79194870348023405</c:v>
                </c:pt>
                <c:pt idx="116">
                  <c:v>0.79422229176871295</c:v>
                </c:pt>
                <c:pt idx="117">
                  <c:v>0.82912059824350404</c:v>
                </c:pt>
                <c:pt idx="118">
                  <c:v>0.83823830841484004</c:v>
                </c:pt>
                <c:pt idx="119">
                  <c:v>0.86247173326633697</c:v>
                </c:pt>
                <c:pt idx="120">
                  <c:v>0.89697604496889205</c:v>
                </c:pt>
                <c:pt idx="121">
                  <c:v>0.89360360355838997</c:v>
                </c:pt>
                <c:pt idx="122">
                  <c:v>0.85388865991273</c:v>
                </c:pt>
                <c:pt idx="123">
                  <c:v>0.84123591011280396</c:v>
                </c:pt>
                <c:pt idx="124">
                  <c:v>0.82571058648710405</c:v>
                </c:pt>
                <c:pt idx="125">
                  <c:v>0.81031911113177202</c:v>
                </c:pt>
                <c:pt idx="126">
                  <c:v>0.81037569250942598</c:v>
                </c:pt>
                <c:pt idx="127">
                  <c:v>0.79028686346536203</c:v>
                </c:pt>
                <c:pt idx="128">
                  <c:v>0.78279938841928398</c:v>
                </c:pt>
                <c:pt idx="129">
                  <c:v>0.78325635374352298</c:v>
                </c:pt>
                <c:pt idx="130">
                  <c:v>0.79167739958457595</c:v>
                </c:pt>
                <c:pt idx="131">
                  <c:v>0.79829466690694895</c:v>
                </c:pt>
                <c:pt idx="132">
                  <c:v>0.82335845487479098</c:v>
                </c:pt>
                <c:pt idx="133">
                  <c:v>0.83184196231458896</c:v>
                </c:pt>
                <c:pt idx="134">
                  <c:v>0.84664428500997801</c:v>
                </c:pt>
                <c:pt idx="135">
                  <c:v>0.86299639835902797</c:v>
                </c:pt>
                <c:pt idx="136">
                  <c:v>0.86801868458551801</c:v>
                </c:pt>
                <c:pt idx="137">
                  <c:v>0.86845951317894099</c:v>
                </c:pt>
                <c:pt idx="138">
                  <c:v>0.87600831308153104</c:v>
                </c:pt>
                <c:pt idx="139">
                  <c:v>0.86799804919387602</c:v>
                </c:pt>
                <c:pt idx="140">
                  <c:v>0.86210724252816295</c:v>
                </c:pt>
                <c:pt idx="141">
                  <c:v>0.85880079363134099</c:v>
                </c:pt>
                <c:pt idx="142">
                  <c:v>0.85515244161140902</c:v>
                </c:pt>
                <c:pt idx="143">
                  <c:v>0.85186253357528097</c:v>
                </c:pt>
                <c:pt idx="144">
                  <c:v>0.86587204791663697</c:v>
                </c:pt>
                <c:pt idx="145">
                  <c:v>0.835621734770852</c:v>
                </c:pt>
                <c:pt idx="146">
                  <c:v>0.81678227482647703</c:v>
                </c:pt>
                <c:pt idx="147">
                  <c:v>0.81301549008505503</c:v>
                </c:pt>
                <c:pt idx="148">
                  <c:v>0.83677529163849396</c:v>
                </c:pt>
                <c:pt idx="149">
                  <c:v>0.82067793353847196</c:v>
                </c:pt>
                <c:pt idx="150">
                  <c:v>0.82609371057308301</c:v>
                </c:pt>
                <c:pt idx="151">
                  <c:v>0.81447649071933104</c:v>
                </c:pt>
                <c:pt idx="152">
                  <c:v>0.83763072596629196</c:v>
                </c:pt>
                <c:pt idx="153">
                  <c:v>0.84412529456454699</c:v>
                </c:pt>
                <c:pt idx="154">
                  <c:v>0.86436843801010499</c:v>
                </c:pt>
                <c:pt idx="155">
                  <c:v>0.84250822507745804</c:v>
                </c:pt>
                <c:pt idx="156">
                  <c:v>0.86411594584766804</c:v>
                </c:pt>
                <c:pt idx="157">
                  <c:v>0.85784395150427994</c:v>
                </c:pt>
                <c:pt idx="158">
                  <c:v>0.79885378487974701</c:v>
                </c:pt>
                <c:pt idx="159">
                  <c:v>0.80888572046162399</c:v>
                </c:pt>
                <c:pt idx="160">
                  <c:v>0.80209825382517397</c:v>
                </c:pt>
                <c:pt idx="161">
                  <c:v>0.77987316721683897</c:v>
                </c:pt>
                <c:pt idx="162">
                  <c:v>0.78156562996546797</c:v>
                </c:pt>
                <c:pt idx="163">
                  <c:v>0.76962155106560703</c:v>
                </c:pt>
                <c:pt idx="164">
                  <c:v>0.77441482639168802</c:v>
                </c:pt>
                <c:pt idx="165">
                  <c:v>0.84133035897503605</c:v>
                </c:pt>
                <c:pt idx="166">
                  <c:v>0.79205636034279903</c:v>
                </c:pt>
                <c:pt idx="167">
                  <c:v>0.81297343355444596</c:v>
                </c:pt>
                <c:pt idx="168">
                  <c:v>0.84913055146143901</c:v>
                </c:pt>
                <c:pt idx="169">
                  <c:v>0.85366620337529797</c:v>
                </c:pt>
                <c:pt idx="170">
                  <c:v>0.86197078153431195</c:v>
                </c:pt>
                <c:pt idx="171">
                  <c:v>0.87269468114233895</c:v>
                </c:pt>
                <c:pt idx="172">
                  <c:v>0.86110488409278696</c:v>
                </c:pt>
                <c:pt idx="173">
                  <c:v>0.90041710091799698</c:v>
                </c:pt>
                <c:pt idx="174">
                  <c:v>0.91011843587937002</c:v>
                </c:pt>
                <c:pt idx="175">
                  <c:v>0.87768184669131699</c:v>
                </c:pt>
                <c:pt idx="176">
                  <c:v>0.84802237836239303</c:v>
                </c:pt>
                <c:pt idx="177">
                  <c:v>0.85534608806412005</c:v>
                </c:pt>
                <c:pt idx="178">
                  <c:v>0.84259697207505602</c:v>
                </c:pt>
                <c:pt idx="179">
                  <c:v>0.85726536256864605</c:v>
                </c:pt>
                <c:pt idx="180">
                  <c:v>0.87249748121849202</c:v>
                </c:pt>
                <c:pt idx="181">
                  <c:v>0.85508633709109505</c:v>
                </c:pt>
                <c:pt idx="182">
                  <c:v>0.85963625046580705</c:v>
                </c:pt>
                <c:pt idx="183">
                  <c:v>0.89080805065193003</c:v>
                </c:pt>
                <c:pt idx="184">
                  <c:v>0.88400048809356602</c:v>
                </c:pt>
                <c:pt idx="185">
                  <c:v>0.89712562685834296</c:v>
                </c:pt>
                <c:pt idx="186">
                  <c:v>0.88749303867948404</c:v>
                </c:pt>
                <c:pt idx="187">
                  <c:v>0.87845711733240095</c:v>
                </c:pt>
                <c:pt idx="188">
                  <c:v>0.90240763763241005</c:v>
                </c:pt>
                <c:pt idx="189">
                  <c:v>0.91362732776325895</c:v>
                </c:pt>
                <c:pt idx="190">
                  <c:v>0.87887294245134795</c:v>
                </c:pt>
                <c:pt idx="191">
                  <c:v>0.88442519731296199</c:v>
                </c:pt>
                <c:pt idx="192">
                  <c:v>0.86465002953496095</c:v>
                </c:pt>
                <c:pt idx="193">
                  <c:v>0.87135798556448396</c:v>
                </c:pt>
                <c:pt idx="194">
                  <c:v>0.87301930412293005</c:v>
                </c:pt>
                <c:pt idx="195">
                  <c:v>0.847280686535548</c:v>
                </c:pt>
                <c:pt idx="196">
                  <c:v>0.83524220363069901</c:v>
                </c:pt>
                <c:pt idx="197">
                  <c:v>0.87733980895650598</c:v>
                </c:pt>
                <c:pt idx="198">
                  <c:v>0.86120134347030397</c:v>
                </c:pt>
                <c:pt idx="199">
                  <c:v>0.88464995200188201</c:v>
                </c:pt>
                <c:pt idx="200">
                  <c:v>0.87328480258971697</c:v>
                </c:pt>
                <c:pt idx="201">
                  <c:v>0.86126133238250802</c:v>
                </c:pt>
                <c:pt idx="202">
                  <c:v>0.85333379641581497</c:v>
                </c:pt>
                <c:pt idx="203">
                  <c:v>0.85685630232254495</c:v>
                </c:pt>
                <c:pt idx="204">
                  <c:v>0.85000465601176201</c:v>
                </c:pt>
                <c:pt idx="205">
                  <c:v>0.86814299370756598</c:v>
                </c:pt>
                <c:pt idx="206">
                  <c:v>0.86902807024262396</c:v>
                </c:pt>
                <c:pt idx="207">
                  <c:v>0.86824243847201599</c:v>
                </c:pt>
                <c:pt idx="208">
                  <c:v>0.86458472612501702</c:v>
                </c:pt>
                <c:pt idx="209">
                  <c:v>0.88027018171927995</c:v>
                </c:pt>
                <c:pt idx="210">
                  <c:v>0.88258985660518596</c:v>
                </c:pt>
                <c:pt idx="211">
                  <c:v>0.87812572383976695</c:v>
                </c:pt>
                <c:pt idx="212">
                  <c:v>0.85225749491366398</c:v>
                </c:pt>
                <c:pt idx="213">
                  <c:v>0.83238719069377098</c:v>
                </c:pt>
                <c:pt idx="214">
                  <c:v>0.81491570727920404</c:v>
                </c:pt>
                <c:pt idx="215">
                  <c:v>0.81510995376147799</c:v>
                </c:pt>
                <c:pt idx="216">
                  <c:v>0.79811307796057096</c:v>
                </c:pt>
                <c:pt idx="217">
                  <c:v>0.77679491872188899</c:v>
                </c:pt>
                <c:pt idx="218">
                  <c:v>0.76674283344806304</c:v>
                </c:pt>
                <c:pt idx="219">
                  <c:v>0.773014183477712</c:v>
                </c:pt>
                <c:pt idx="220">
                  <c:v>0.76448931588597402</c:v>
                </c:pt>
                <c:pt idx="221">
                  <c:v>0.77012295053293101</c:v>
                </c:pt>
                <c:pt idx="222">
                  <c:v>0.76374990693989098</c:v>
                </c:pt>
                <c:pt idx="223">
                  <c:v>0.76949717230922798</c:v>
                </c:pt>
                <c:pt idx="224">
                  <c:v>0.78051134239747899</c:v>
                </c:pt>
                <c:pt idx="225">
                  <c:v>0.77624512541105695</c:v>
                </c:pt>
                <c:pt idx="226">
                  <c:v>0.77012861169922597</c:v>
                </c:pt>
                <c:pt idx="227">
                  <c:v>0.75094685367161795</c:v>
                </c:pt>
                <c:pt idx="228">
                  <c:v>0.76748070595803797</c:v>
                </c:pt>
                <c:pt idx="229">
                  <c:v>0.79507736735602796</c:v>
                </c:pt>
                <c:pt idx="230">
                  <c:v>0.79429308010309196</c:v>
                </c:pt>
                <c:pt idx="231">
                  <c:v>0.78671915209478704</c:v>
                </c:pt>
                <c:pt idx="232">
                  <c:v>0.79757940194259003</c:v>
                </c:pt>
                <c:pt idx="233">
                  <c:v>0.83955191583534305</c:v>
                </c:pt>
                <c:pt idx="234">
                  <c:v>0.85163656437731505</c:v>
                </c:pt>
                <c:pt idx="235">
                  <c:v>0.83563198701159103</c:v>
                </c:pt>
                <c:pt idx="236">
                  <c:v>0.80360538469072795</c:v>
                </c:pt>
                <c:pt idx="237">
                  <c:v>0.79928712811454095</c:v>
                </c:pt>
                <c:pt idx="238">
                  <c:v>0.81321784517026996</c:v>
                </c:pt>
                <c:pt idx="239">
                  <c:v>0.81464195556252605</c:v>
                </c:pt>
                <c:pt idx="240">
                  <c:v>0.79003919554385804</c:v>
                </c:pt>
                <c:pt idx="241">
                  <c:v>0.825843775327322</c:v>
                </c:pt>
                <c:pt idx="242">
                  <c:v>0.82869076510462403</c:v>
                </c:pt>
                <c:pt idx="243">
                  <c:v>0.837453980327866</c:v>
                </c:pt>
                <c:pt idx="244">
                  <c:v>0.84160300566544899</c:v>
                </c:pt>
                <c:pt idx="245">
                  <c:v>0.84653085323984201</c:v>
                </c:pt>
                <c:pt idx="246">
                  <c:v>0.85290481777357896</c:v>
                </c:pt>
                <c:pt idx="247">
                  <c:v>0.86554841211483202</c:v>
                </c:pt>
                <c:pt idx="248">
                  <c:v>0.84390021276104499</c:v>
                </c:pt>
                <c:pt idx="249">
                  <c:v>0.860549772396625</c:v>
                </c:pt>
                <c:pt idx="250">
                  <c:v>0.88413848837449605</c:v>
                </c:pt>
                <c:pt idx="251">
                  <c:v>0.89312202983163802</c:v>
                </c:pt>
                <c:pt idx="252">
                  <c:v>0.88251026850952596</c:v>
                </c:pt>
                <c:pt idx="253">
                  <c:v>0.88869158151364203</c:v>
                </c:pt>
                <c:pt idx="254">
                  <c:v>0.85793809206419702</c:v>
                </c:pt>
                <c:pt idx="255">
                  <c:v>0.86067943105270195</c:v>
                </c:pt>
                <c:pt idx="256">
                  <c:v>0.85826390358152904</c:v>
                </c:pt>
                <c:pt idx="257">
                  <c:v>0.84983626712876204</c:v>
                </c:pt>
                <c:pt idx="258">
                  <c:v>0.88306918269684997</c:v>
                </c:pt>
                <c:pt idx="259">
                  <c:v>0.88510922074881704</c:v>
                </c:pt>
                <c:pt idx="260">
                  <c:v>0.84134407300671599</c:v>
                </c:pt>
                <c:pt idx="261">
                  <c:v>0.84719109618541599</c:v>
                </c:pt>
                <c:pt idx="262">
                  <c:v>0.87428418017730003</c:v>
                </c:pt>
                <c:pt idx="263">
                  <c:v>0.88171868526167096</c:v>
                </c:pt>
                <c:pt idx="264">
                  <c:v>0.86980759231825799</c:v>
                </c:pt>
                <c:pt idx="265">
                  <c:v>0.85483336465151505</c:v>
                </c:pt>
                <c:pt idx="266">
                  <c:v>0.863168739755651</c:v>
                </c:pt>
                <c:pt idx="267">
                  <c:v>0.87973736105391498</c:v>
                </c:pt>
                <c:pt idx="268">
                  <c:v>0.92763175499925898</c:v>
                </c:pt>
                <c:pt idx="269">
                  <c:v>0.93871196631451503</c:v>
                </c:pt>
                <c:pt idx="270">
                  <c:v>0.88394634889118595</c:v>
                </c:pt>
                <c:pt idx="271">
                  <c:v>0.87149214746141501</c:v>
                </c:pt>
                <c:pt idx="272">
                  <c:v>0.82352356363922596</c:v>
                </c:pt>
                <c:pt idx="273">
                  <c:v>0.85249053184203705</c:v>
                </c:pt>
                <c:pt idx="274">
                  <c:v>0.89089494382634704</c:v>
                </c:pt>
                <c:pt idx="275">
                  <c:v>0.84207166679968803</c:v>
                </c:pt>
                <c:pt idx="276">
                  <c:v>0.79637369931244295</c:v>
                </c:pt>
                <c:pt idx="277">
                  <c:v>0.82520189878256101</c:v>
                </c:pt>
                <c:pt idx="278">
                  <c:v>0.87717193171553398</c:v>
                </c:pt>
                <c:pt idx="279">
                  <c:v>0.92076502685492101</c:v>
                </c:pt>
                <c:pt idx="280">
                  <c:v>0.86377554705695503</c:v>
                </c:pt>
                <c:pt idx="281">
                  <c:v>0.82306839429488599</c:v>
                </c:pt>
                <c:pt idx="282">
                  <c:v>0.819414255665317</c:v>
                </c:pt>
                <c:pt idx="283">
                  <c:v>0.83103228071853297</c:v>
                </c:pt>
                <c:pt idx="284">
                  <c:v>0.87356310908492196</c:v>
                </c:pt>
                <c:pt idx="285">
                  <c:v>0.82667068297413804</c:v>
                </c:pt>
                <c:pt idx="286">
                  <c:v>0.81629398651857699</c:v>
                </c:pt>
                <c:pt idx="287">
                  <c:v>0.83045529309417698</c:v>
                </c:pt>
                <c:pt idx="288">
                  <c:v>0.84345449179074405</c:v>
                </c:pt>
                <c:pt idx="289">
                  <c:v>0.86594254442496699</c:v>
                </c:pt>
                <c:pt idx="290">
                  <c:v>0.89091140544563996</c:v>
                </c:pt>
                <c:pt idx="291">
                  <c:v>0.83382649141472798</c:v>
                </c:pt>
                <c:pt idx="292">
                  <c:v>0.84492229008314101</c:v>
                </c:pt>
                <c:pt idx="293">
                  <c:v>0.83194227113066799</c:v>
                </c:pt>
                <c:pt idx="294">
                  <c:v>0.853322007179662</c:v>
                </c:pt>
                <c:pt idx="295">
                  <c:v>0.85412154970173504</c:v>
                </c:pt>
                <c:pt idx="296">
                  <c:v>0.85409236908995501</c:v>
                </c:pt>
                <c:pt idx="297">
                  <c:v>0.83638154808185305</c:v>
                </c:pt>
                <c:pt idx="298">
                  <c:v>0.85461025015236003</c:v>
                </c:pt>
                <c:pt idx="299">
                  <c:v>0.84465729912233201</c:v>
                </c:pt>
                <c:pt idx="300">
                  <c:v>0.84434336903505902</c:v>
                </c:pt>
                <c:pt idx="301">
                  <c:v>0.84161639746064598</c:v>
                </c:pt>
                <c:pt idx="302">
                  <c:v>0.83197940298412898</c:v>
                </c:pt>
                <c:pt idx="303">
                  <c:v>0.82996361195224699</c:v>
                </c:pt>
                <c:pt idx="304">
                  <c:v>0.81000887516239095</c:v>
                </c:pt>
                <c:pt idx="305">
                  <c:v>0.82080282288411599</c:v>
                </c:pt>
                <c:pt idx="306">
                  <c:v>0.83179534570109004</c:v>
                </c:pt>
                <c:pt idx="307">
                  <c:v>0.83174155949338702</c:v>
                </c:pt>
                <c:pt idx="308">
                  <c:v>0.81694742413533805</c:v>
                </c:pt>
                <c:pt idx="309">
                  <c:v>0.82371557958455099</c:v>
                </c:pt>
                <c:pt idx="310">
                  <c:v>0.81160339555850003</c:v>
                </c:pt>
                <c:pt idx="311">
                  <c:v>0.83044072757675202</c:v>
                </c:pt>
                <c:pt idx="312">
                  <c:v>0.84141012811373705</c:v>
                </c:pt>
                <c:pt idx="313">
                  <c:v>0.82979023120241202</c:v>
                </c:pt>
                <c:pt idx="314">
                  <c:v>0.82244480255349806</c:v>
                </c:pt>
                <c:pt idx="315">
                  <c:v>0.828475891089969</c:v>
                </c:pt>
                <c:pt idx="316">
                  <c:v>0.83041153295009495</c:v>
                </c:pt>
                <c:pt idx="317">
                  <c:v>0.82075094369077195</c:v>
                </c:pt>
                <c:pt idx="318">
                  <c:v>0.82422804515675796</c:v>
                </c:pt>
                <c:pt idx="319">
                  <c:v>0.78859832656922801</c:v>
                </c:pt>
                <c:pt idx="320">
                  <c:v>0.77203145188769795</c:v>
                </c:pt>
                <c:pt idx="321">
                  <c:v>0.811717124410963</c:v>
                </c:pt>
                <c:pt idx="322">
                  <c:v>0.813502086369154</c:v>
                </c:pt>
                <c:pt idx="323">
                  <c:v>0.79829726876995399</c:v>
                </c:pt>
                <c:pt idx="324">
                  <c:v>0.80637776050457499</c:v>
                </c:pt>
                <c:pt idx="325">
                  <c:v>0.78033901026880004</c:v>
                </c:pt>
                <c:pt idx="326">
                  <c:v>0.81093319712966305</c:v>
                </c:pt>
                <c:pt idx="327">
                  <c:v>0.83695388058547604</c:v>
                </c:pt>
                <c:pt idx="328">
                  <c:v>0.80809117260702001</c:v>
                </c:pt>
                <c:pt idx="329">
                  <c:v>0.78790832819577705</c:v>
                </c:pt>
                <c:pt idx="330">
                  <c:v>0.80113602376448501</c:v>
                </c:pt>
                <c:pt idx="331">
                  <c:v>0.79751804298351703</c:v>
                </c:pt>
                <c:pt idx="332">
                  <c:v>0.81751842078902204</c:v>
                </c:pt>
                <c:pt idx="333">
                  <c:v>0.80024981192286104</c:v>
                </c:pt>
                <c:pt idx="334">
                  <c:v>0.79548784422674701</c:v>
                </c:pt>
                <c:pt idx="335">
                  <c:v>0.79009346601338404</c:v>
                </c:pt>
                <c:pt idx="336">
                  <c:v>0.80808929638590199</c:v>
                </c:pt>
                <c:pt idx="337">
                  <c:v>0.80433038946291502</c:v>
                </c:pt>
                <c:pt idx="338">
                  <c:v>0.819092042471677</c:v>
                </c:pt>
                <c:pt idx="339">
                  <c:v>0.80906050421759701</c:v>
                </c:pt>
                <c:pt idx="340">
                  <c:v>0.81202298932319505</c:v>
                </c:pt>
                <c:pt idx="341">
                  <c:v>0.82268403022802705</c:v>
                </c:pt>
                <c:pt idx="342">
                  <c:v>0.82407756933962495</c:v>
                </c:pt>
                <c:pt idx="343">
                  <c:v>0.80860887393996905</c:v>
                </c:pt>
                <c:pt idx="344">
                  <c:v>0.80752457204532502</c:v>
                </c:pt>
                <c:pt idx="345">
                  <c:v>0.79430154865688896</c:v>
                </c:pt>
                <c:pt idx="346">
                  <c:v>0.80260487234079902</c:v>
                </c:pt>
                <c:pt idx="347">
                  <c:v>0.80101539216484396</c:v>
                </c:pt>
                <c:pt idx="348">
                  <c:v>0.78772814949530601</c:v>
                </c:pt>
                <c:pt idx="349">
                  <c:v>0.80342145527857001</c:v>
                </c:pt>
                <c:pt idx="350">
                  <c:v>0.80200508569028395</c:v>
                </c:pt>
                <c:pt idx="351">
                  <c:v>0.78938612250547102</c:v>
                </c:pt>
                <c:pt idx="352">
                  <c:v>0.79655078123844802</c:v>
                </c:pt>
                <c:pt idx="353">
                  <c:v>0.79497730131409805</c:v>
                </c:pt>
                <c:pt idx="354">
                  <c:v>0.79467191772272305</c:v>
                </c:pt>
                <c:pt idx="355">
                  <c:v>0.78212163980966498</c:v>
                </c:pt>
                <c:pt idx="356">
                  <c:v>0.78007687092825495</c:v>
                </c:pt>
                <c:pt idx="357">
                  <c:v>0.79947775287724598</c:v>
                </c:pt>
                <c:pt idx="358">
                  <c:v>0.81049331391547996</c:v>
                </c:pt>
                <c:pt idx="359">
                  <c:v>0.80393310358134895</c:v>
                </c:pt>
                <c:pt idx="360">
                  <c:v>0.80126409124680298</c:v>
                </c:pt>
                <c:pt idx="361">
                  <c:v>0.80924420332800695</c:v>
                </c:pt>
                <c:pt idx="362">
                  <c:v>0.83253405355154797</c:v>
                </c:pt>
                <c:pt idx="363">
                  <c:v>0.813965630079029</c:v>
                </c:pt>
                <c:pt idx="364">
                  <c:v>0.81060396162769399</c:v>
                </c:pt>
                <c:pt idx="365">
                  <c:v>0.82006744031053702</c:v>
                </c:pt>
                <c:pt idx="366">
                  <c:v>0.83215284909847897</c:v>
                </c:pt>
                <c:pt idx="367">
                  <c:v>0.84395669050996602</c:v>
                </c:pt>
                <c:pt idx="368">
                  <c:v>0.85527409814705602</c:v>
                </c:pt>
                <c:pt idx="369">
                  <c:v>0.86085551842527896</c:v>
                </c:pt>
                <c:pt idx="370">
                  <c:v>0.871339046079326</c:v>
                </c:pt>
                <c:pt idx="371">
                  <c:v>0.87462473789531703</c:v>
                </c:pt>
                <c:pt idx="372">
                  <c:v>0.87777503528154499</c:v>
                </c:pt>
                <c:pt idx="373">
                  <c:v>0.89123159464927604</c:v>
                </c:pt>
                <c:pt idx="374">
                  <c:v>0.88953848549384196</c:v>
                </c:pt>
                <c:pt idx="375">
                  <c:v>0.88171663508190901</c:v>
                </c:pt>
                <c:pt idx="376">
                  <c:v>0.87527099497090199</c:v>
                </c:pt>
                <c:pt idx="377">
                  <c:v>0.88136072737705395</c:v>
                </c:pt>
                <c:pt idx="378">
                  <c:v>0.890379131510732</c:v>
                </c:pt>
                <c:pt idx="379">
                  <c:v>0.88738250654789896</c:v>
                </c:pt>
                <c:pt idx="380">
                  <c:v>0.90529962560539101</c:v>
                </c:pt>
                <c:pt idx="381">
                  <c:v>0.89105651834751998</c:v>
                </c:pt>
                <c:pt idx="382">
                  <c:v>0.88463155237353197</c:v>
                </c:pt>
                <c:pt idx="383">
                  <c:v>0.872733253770821</c:v>
                </c:pt>
                <c:pt idx="384">
                  <c:v>0.87074454134838597</c:v>
                </c:pt>
                <c:pt idx="385">
                  <c:v>0.86604780579956298</c:v>
                </c:pt>
                <c:pt idx="386">
                  <c:v>0.87421447314102696</c:v>
                </c:pt>
                <c:pt idx="387">
                  <c:v>0.79006620762426605</c:v>
                </c:pt>
                <c:pt idx="388">
                  <c:v>0.803400747955617</c:v>
                </c:pt>
                <c:pt idx="389">
                  <c:v>0.80772647218499405</c:v>
                </c:pt>
                <c:pt idx="390">
                  <c:v>0.87242258061301303</c:v>
                </c:pt>
                <c:pt idx="391">
                  <c:v>0.90084815172038002</c:v>
                </c:pt>
                <c:pt idx="392">
                  <c:v>0.89521188365016902</c:v>
                </c:pt>
                <c:pt idx="393">
                  <c:v>0.89454251452005895</c:v>
                </c:pt>
                <c:pt idx="394">
                  <c:v>0.94517787743938197</c:v>
                </c:pt>
                <c:pt idx="395">
                  <c:v>0.94866804033739205</c:v>
                </c:pt>
                <c:pt idx="396">
                  <c:v>0.952868026071091</c:v>
                </c:pt>
                <c:pt idx="397">
                  <c:v>0.88510185016774101</c:v>
                </c:pt>
                <c:pt idx="398">
                  <c:v>0.85771725249011099</c:v>
                </c:pt>
                <c:pt idx="399">
                  <c:v>0.86055750600058101</c:v>
                </c:pt>
                <c:pt idx="400">
                  <c:v>0.84823129866133995</c:v>
                </c:pt>
                <c:pt idx="401">
                  <c:v>0.85159024863938504</c:v>
                </c:pt>
                <c:pt idx="402">
                  <c:v>0.84190039026073704</c:v>
                </c:pt>
                <c:pt idx="403">
                  <c:v>0.850355049717338</c:v>
                </c:pt>
                <c:pt idx="404">
                  <c:v>0.86195377092893199</c:v>
                </c:pt>
                <c:pt idx="405">
                  <c:v>0.86361702265024798</c:v>
                </c:pt>
                <c:pt idx="406">
                  <c:v>0.86939591693451901</c:v>
                </c:pt>
                <c:pt idx="407">
                  <c:v>0.87503567980687702</c:v>
                </c:pt>
                <c:pt idx="408">
                  <c:v>0.88673481953418098</c:v>
                </c:pt>
                <c:pt idx="409">
                  <c:v>0.89385126625524602</c:v>
                </c:pt>
                <c:pt idx="410">
                  <c:v>0.888677451142592</c:v>
                </c:pt>
                <c:pt idx="411">
                  <c:v>0.91327884310804197</c:v>
                </c:pt>
                <c:pt idx="412">
                  <c:v>0.90895083376307095</c:v>
                </c:pt>
                <c:pt idx="413">
                  <c:v>0.894927712390159</c:v>
                </c:pt>
                <c:pt idx="414">
                  <c:v>0.89441821064001703</c:v>
                </c:pt>
                <c:pt idx="415">
                  <c:v>0.88689709234280401</c:v>
                </c:pt>
                <c:pt idx="416">
                  <c:v>0.89668985410167401</c:v>
                </c:pt>
                <c:pt idx="417">
                  <c:v>0.88386864258317599</c:v>
                </c:pt>
                <c:pt idx="418">
                  <c:v>0.88678618204283499</c:v>
                </c:pt>
                <c:pt idx="419">
                  <c:v>0.89013788572858699</c:v>
                </c:pt>
                <c:pt idx="420">
                  <c:v>0.91428132255880001</c:v>
                </c:pt>
                <c:pt idx="421">
                  <c:v>0.93397780906481997</c:v>
                </c:pt>
                <c:pt idx="422">
                  <c:v>0.92250138990202402</c:v>
                </c:pt>
                <c:pt idx="423">
                  <c:v>0.91689155877231998</c:v>
                </c:pt>
                <c:pt idx="424">
                  <c:v>0.94976224876597903</c:v>
                </c:pt>
                <c:pt idx="425">
                  <c:v>0.93507123583197604</c:v>
                </c:pt>
                <c:pt idx="426">
                  <c:v>0.94752108025985105</c:v>
                </c:pt>
                <c:pt idx="427">
                  <c:v>0.941936048175395</c:v>
                </c:pt>
                <c:pt idx="428">
                  <c:v>0.916938641154178</c:v>
                </c:pt>
                <c:pt idx="429">
                  <c:v>0.93491937486030996</c:v>
                </c:pt>
                <c:pt idx="430">
                  <c:v>0.93486076547772401</c:v>
                </c:pt>
                <c:pt idx="431">
                  <c:v>0.91470070754947796</c:v>
                </c:pt>
                <c:pt idx="432">
                  <c:v>0.91262759576521602</c:v>
                </c:pt>
                <c:pt idx="433">
                  <c:v>0.91987034985607896</c:v>
                </c:pt>
                <c:pt idx="434">
                  <c:v>0.91651346842382198</c:v>
                </c:pt>
                <c:pt idx="435">
                  <c:v>0.93852162784362203</c:v>
                </c:pt>
                <c:pt idx="436">
                  <c:v>0.94868410741590503</c:v>
                </c:pt>
                <c:pt idx="437">
                  <c:v>0.95848358654514998</c:v>
                </c:pt>
                <c:pt idx="438">
                  <c:v>0.97526345758313904</c:v>
                </c:pt>
                <c:pt idx="439">
                  <c:v>0.95293792102468899</c:v>
                </c:pt>
                <c:pt idx="440">
                  <c:v>0.96111843015555098</c:v>
                </c:pt>
                <c:pt idx="441">
                  <c:v>0.96046961095829597</c:v>
                </c:pt>
                <c:pt idx="442">
                  <c:v>1.0103466889263799</c:v>
                </c:pt>
                <c:pt idx="443">
                  <c:v>1.0032662070674501</c:v>
                </c:pt>
                <c:pt idx="444">
                  <c:v>1.0185419401014499</c:v>
                </c:pt>
                <c:pt idx="445">
                  <c:v>1.0185297777522799</c:v>
                </c:pt>
                <c:pt idx="446">
                  <c:v>1.0823481163177999</c:v>
                </c:pt>
                <c:pt idx="447">
                  <c:v>1.0545280637900101</c:v>
                </c:pt>
                <c:pt idx="448">
                  <c:v>1.07299487611733</c:v>
                </c:pt>
                <c:pt idx="449">
                  <c:v>1.0013975982426699</c:v>
                </c:pt>
                <c:pt idx="450">
                  <c:v>0.98988769676328003</c:v>
                </c:pt>
                <c:pt idx="451">
                  <c:v>0.96398660593720897</c:v>
                </c:pt>
                <c:pt idx="452">
                  <c:v>0.98578489834285599</c:v>
                </c:pt>
                <c:pt idx="453">
                  <c:v>0.96897836557545403</c:v>
                </c:pt>
                <c:pt idx="454">
                  <c:v>1.0019722545384799</c:v>
                </c:pt>
                <c:pt idx="455">
                  <c:v>0.97759556442152296</c:v>
                </c:pt>
                <c:pt idx="456">
                  <c:v>0.99560746632929198</c:v>
                </c:pt>
                <c:pt idx="457">
                  <c:v>1.0146465418314199</c:v>
                </c:pt>
                <c:pt idx="458">
                  <c:v>1.01022948805476</c:v>
                </c:pt>
                <c:pt idx="459">
                  <c:v>0.98728250413151197</c:v>
                </c:pt>
                <c:pt idx="460">
                  <c:v>0.93710500856058598</c:v>
                </c:pt>
                <c:pt idx="461">
                  <c:v>0.93363554078625099</c:v>
                </c:pt>
                <c:pt idx="462">
                  <c:v>0.952169440290761</c:v>
                </c:pt>
                <c:pt idx="463">
                  <c:v>0.94515204818207099</c:v>
                </c:pt>
                <c:pt idx="464">
                  <c:v>0.94509330860206797</c:v>
                </c:pt>
                <c:pt idx="465">
                  <c:v>0.96014251596719302</c:v>
                </c:pt>
                <c:pt idx="466">
                  <c:v>0.92725987331256099</c:v>
                </c:pt>
                <c:pt idx="467">
                  <c:v>0.92352742117654496</c:v>
                </c:pt>
                <c:pt idx="468">
                  <c:v>0.90895664119151698</c:v>
                </c:pt>
                <c:pt idx="469">
                  <c:v>0.90938331588711896</c:v>
                </c:pt>
                <c:pt idx="470">
                  <c:v>0.89517299208466405</c:v>
                </c:pt>
                <c:pt idx="471">
                  <c:v>0.89835032651442503</c:v>
                </c:pt>
                <c:pt idx="472">
                  <c:v>0.91301030753004397</c:v>
                </c:pt>
                <c:pt idx="473">
                  <c:v>0.94279967283291199</c:v>
                </c:pt>
                <c:pt idx="474">
                  <c:v>0.99733124553961605</c:v>
                </c:pt>
                <c:pt idx="475">
                  <c:v>1.0040277758681699</c:v>
                </c:pt>
                <c:pt idx="476">
                  <c:v>0.99522996579505596</c:v>
                </c:pt>
                <c:pt idx="477">
                  <c:v>1.03879878677236</c:v>
                </c:pt>
                <c:pt idx="478">
                  <c:v>1.01712395155214</c:v>
                </c:pt>
                <c:pt idx="479">
                  <c:v>1.01081588649593</c:v>
                </c:pt>
                <c:pt idx="480">
                  <c:v>0.99055109817048304</c:v>
                </c:pt>
                <c:pt idx="481">
                  <c:v>0.95522167781554901</c:v>
                </c:pt>
                <c:pt idx="482">
                  <c:v>0.90315807183976904</c:v>
                </c:pt>
                <c:pt idx="483">
                  <c:v>0.91991671405450004</c:v>
                </c:pt>
                <c:pt idx="484">
                  <c:v>0.911076930758557</c:v>
                </c:pt>
                <c:pt idx="485">
                  <c:v>0.91587382688799202</c:v>
                </c:pt>
                <c:pt idx="486">
                  <c:v>0.91324298842128504</c:v>
                </c:pt>
                <c:pt idx="487">
                  <c:v>0.92690894346512898</c:v>
                </c:pt>
                <c:pt idx="488">
                  <c:v>0.96018947419162803</c:v>
                </c:pt>
                <c:pt idx="489">
                  <c:v>1.0232914593473601</c:v>
                </c:pt>
                <c:pt idx="490">
                  <c:v>1.0336389685735601</c:v>
                </c:pt>
                <c:pt idx="491">
                  <c:v>1.02399019725316</c:v>
                </c:pt>
                <c:pt idx="492">
                  <c:v>1.0368274853922199</c:v>
                </c:pt>
                <c:pt idx="493">
                  <c:v>1.0396165785271501</c:v>
                </c:pt>
                <c:pt idx="494">
                  <c:v>1.04738136164762</c:v>
                </c:pt>
                <c:pt idx="495">
                  <c:v>1.03238224180347</c:v>
                </c:pt>
                <c:pt idx="496">
                  <c:v>1.0290347561741999</c:v>
                </c:pt>
                <c:pt idx="497">
                  <c:v>1.01904196260564</c:v>
                </c:pt>
                <c:pt idx="498">
                  <c:v>1.01525814666373</c:v>
                </c:pt>
                <c:pt idx="499">
                  <c:v>1.0124122049399</c:v>
                </c:pt>
                <c:pt idx="500">
                  <c:v>0.98138744872805606</c:v>
                </c:pt>
                <c:pt idx="501">
                  <c:v>0.97715190347982095</c:v>
                </c:pt>
                <c:pt idx="502">
                  <c:v>1.00110242686024</c:v>
                </c:pt>
                <c:pt idx="503">
                  <c:v>0.97609393186988203</c:v>
                </c:pt>
                <c:pt idx="504">
                  <c:v>0.95812210085833305</c:v>
                </c:pt>
                <c:pt idx="505">
                  <c:v>0.95414097071644499</c:v>
                </c:pt>
                <c:pt idx="506">
                  <c:v>0.95077499982646496</c:v>
                </c:pt>
                <c:pt idx="507">
                  <c:v>0.932336280378945</c:v>
                </c:pt>
                <c:pt idx="508">
                  <c:v>0.98083357236482105</c:v>
                </c:pt>
                <c:pt idx="509">
                  <c:v>0.94436769708100399</c:v>
                </c:pt>
                <c:pt idx="510">
                  <c:v>0.96213206877108604</c:v>
                </c:pt>
                <c:pt idx="511">
                  <c:v>0.96780839868556001</c:v>
                </c:pt>
                <c:pt idx="512">
                  <c:v>0.97394315834047096</c:v>
                </c:pt>
                <c:pt idx="513">
                  <c:v>0.97025354363523497</c:v>
                </c:pt>
                <c:pt idx="514">
                  <c:v>1.0137693718815499</c:v>
                </c:pt>
                <c:pt idx="515">
                  <c:v>0.94412454061255602</c:v>
                </c:pt>
                <c:pt idx="516">
                  <c:v>0.96770471747806597</c:v>
                </c:pt>
                <c:pt idx="517">
                  <c:v>0.95374596395644995</c:v>
                </c:pt>
                <c:pt idx="518">
                  <c:v>0.94501444838592397</c:v>
                </c:pt>
                <c:pt idx="519">
                  <c:v>0.946846766539572</c:v>
                </c:pt>
                <c:pt idx="520">
                  <c:v>0.95211762584521598</c:v>
                </c:pt>
                <c:pt idx="521">
                  <c:v>0.94037424408803705</c:v>
                </c:pt>
                <c:pt idx="522">
                  <c:v>0.96637318239851799</c:v>
                </c:pt>
                <c:pt idx="523">
                  <c:v>0.95937525545197999</c:v>
                </c:pt>
                <c:pt idx="524">
                  <c:v>0.95614011795014997</c:v>
                </c:pt>
                <c:pt idx="525">
                  <c:v>0.96337458539366305</c:v>
                </c:pt>
                <c:pt idx="526">
                  <c:v>0.97726128005970903</c:v>
                </c:pt>
                <c:pt idx="527">
                  <c:v>0.96347219662106598</c:v>
                </c:pt>
                <c:pt idx="528">
                  <c:v>0.96432330257865795</c:v>
                </c:pt>
                <c:pt idx="529">
                  <c:v>0.95544611878732399</c:v>
                </c:pt>
                <c:pt idx="530">
                  <c:v>0.94713012044225897</c:v>
                </c:pt>
                <c:pt idx="531">
                  <c:v>0.97158768470782597</c:v>
                </c:pt>
                <c:pt idx="532">
                  <c:v>0.98046685570135494</c:v>
                </c:pt>
                <c:pt idx="533">
                  <c:v>0.939977695244399</c:v>
                </c:pt>
                <c:pt idx="534">
                  <c:v>0.94115353888685005</c:v>
                </c:pt>
                <c:pt idx="535">
                  <c:v>0.94841148250026397</c:v>
                </c:pt>
                <c:pt idx="536">
                  <c:v>0.94144342370657697</c:v>
                </c:pt>
                <c:pt idx="537">
                  <c:v>0.931957434921873</c:v>
                </c:pt>
                <c:pt idx="538">
                  <c:v>0.93327634720719699</c:v>
                </c:pt>
                <c:pt idx="539">
                  <c:v>0.92330123731080505</c:v>
                </c:pt>
                <c:pt idx="540">
                  <c:v>0.92245451497986697</c:v>
                </c:pt>
                <c:pt idx="541">
                  <c:v>0.94393634207210497</c:v>
                </c:pt>
                <c:pt idx="542">
                  <c:v>0.93692602388923996</c:v>
                </c:pt>
                <c:pt idx="543">
                  <c:v>0.96391469014779996</c:v>
                </c:pt>
                <c:pt idx="544">
                  <c:v>0.95763281407815104</c:v>
                </c:pt>
                <c:pt idx="545">
                  <c:v>0.92406176501551995</c:v>
                </c:pt>
                <c:pt idx="546">
                  <c:v>0.92125046922681497</c:v>
                </c:pt>
                <c:pt idx="547">
                  <c:v>0.94054743789847095</c:v>
                </c:pt>
                <c:pt idx="548">
                  <c:v>0.932872778539379</c:v>
                </c:pt>
                <c:pt idx="549">
                  <c:v>0.94251338301059595</c:v>
                </c:pt>
                <c:pt idx="550">
                  <c:v>0.91051807915793304</c:v>
                </c:pt>
                <c:pt idx="551">
                  <c:v>0.92858344638531698</c:v>
                </c:pt>
                <c:pt idx="552">
                  <c:v>0.94240350223731995</c:v>
                </c:pt>
                <c:pt idx="553">
                  <c:v>0.94256738585106903</c:v>
                </c:pt>
                <c:pt idx="554">
                  <c:v>0.94202455502150395</c:v>
                </c:pt>
                <c:pt idx="555">
                  <c:v>0.94415844776837898</c:v>
                </c:pt>
                <c:pt idx="556">
                  <c:v>0.93603856070025304</c:v>
                </c:pt>
                <c:pt idx="557">
                  <c:v>0.96296753488963005</c:v>
                </c:pt>
                <c:pt idx="558">
                  <c:v>0.97747833748378299</c:v>
                </c:pt>
                <c:pt idx="559">
                  <c:v>0.97157311395148604</c:v>
                </c:pt>
                <c:pt idx="560">
                  <c:v>0.97169147993253302</c:v>
                </c:pt>
                <c:pt idx="561">
                  <c:v>0.970518702920383</c:v>
                </c:pt>
                <c:pt idx="562">
                  <c:v>0.95225906802218396</c:v>
                </c:pt>
                <c:pt idx="563">
                  <c:v>0.968118786371988</c:v>
                </c:pt>
                <c:pt idx="564">
                  <c:v>0.94480813892238602</c:v>
                </c:pt>
                <c:pt idx="565">
                  <c:v>0.91451057607584596</c:v>
                </c:pt>
                <c:pt idx="566">
                  <c:v>0.90065609175903105</c:v>
                </c:pt>
                <c:pt idx="567">
                  <c:v>0.88022326282382501</c:v>
                </c:pt>
                <c:pt idx="568">
                  <c:v>0.920165282500227</c:v>
                </c:pt>
                <c:pt idx="569">
                  <c:v>0.92206503017804298</c:v>
                </c:pt>
                <c:pt idx="570">
                  <c:v>0.89882489952386402</c:v>
                </c:pt>
                <c:pt idx="571">
                  <c:v>0.86652294047239098</c:v>
                </c:pt>
                <c:pt idx="572">
                  <c:v>0.84733487493656201</c:v>
                </c:pt>
                <c:pt idx="573">
                  <c:v>0.85271797867251498</c:v>
                </c:pt>
                <c:pt idx="574">
                  <c:v>0.877481955180755</c:v>
                </c:pt>
                <c:pt idx="575">
                  <c:v>0.82987045086881195</c:v>
                </c:pt>
                <c:pt idx="576">
                  <c:v>0.830444623363218</c:v>
                </c:pt>
                <c:pt idx="577">
                  <c:v>0.83441343714946004</c:v>
                </c:pt>
                <c:pt idx="578">
                  <c:v>0.88703151819710602</c:v>
                </c:pt>
                <c:pt idx="579">
                  <c:v>0.91250426339180701</c:v>
                </c:pt>
                <c:pt idx="580">
                  <c:v>0.90822132002570499</c:v>
                </c:pt>
                <c:pt idx="581">
                  <c:v>0.90086158186333598</c:v>
                </c:pt>
                <c:pt idx="582">
                  <c:v>0.92172242456013898</c:v>
                </c:pt>
                <c:pt idx="583">
                  <c:v>0.92140417011932296</c:v>
                </c:pt>
                <c:pt idx="584">
                  <c:v>0.90572370694677895</c:v>
                </c:pt>
                <c:pt idx="585">
                  <c:v>0.92121149128675095</c:v>
                </c:pt>
                <c:pt idx="586">
                  <c:v>0.90915414740096601</c:v>
                </c:pt>
                <c:pt idx="587">
                  <c:v>0.90510722032214197</c:v>
                </c:pt>
                <c:pt idx="588">
                  <c:v>0.90593913571447504</c:v>
                </c:pt>
                <c:pt idx="589">
                  <c:v>0.89576242632799497</c:v>
                </c:pt>
                <c:pt idx="590">
                  <c:v>0.89013105667208903</c:v>
                </c:pt>
                <c:pt idx="591">
                  <c:v>0.89624220504393204</c:v>
                </c:pt>
                <c:pt idx="592">
                  <c:v>0.86741910828251001</c:v>
                </c:pt>
                <c:pt idx="593">
                  <c:v>0.89782579868840895</c:v>
                </c:pt>
                <c:pt idx="594">
                  <c:v>0.88660185298651095</c:v>
                </c:pt>
                <c:pt idx="595">
                  <c:v>0.87733247256390501</c:v>
                </c:pt>
                <c:pt idx="596">
                  <c:v>0.88223777581714802</c:v>
                </c:pt>
                <c:pt idx="597">
                  <c:v>0.88592170606972398</c:v>
                </c:pt>
                <c:pt idx="598">
                  <c:v>0.89971874595903001</c:v>
                </c:pt>
                <c:pt idx="599">
                  <c:v>0.86655684712689396</c:v>
                </c:pt>
                <c:pt idx="600">
                  <c:v>0.83829984452627904</c:v>
                </c:pt>
                <c:pt idx="601">
                  <c:v>0.90077335576875195</c:v>
                </c:pt>
                <c:pt idx="602">
                  <c:v>0.92867678232336803</c:v>
                </c:pt>
                <c:pt idx="603">
                  <c:v>0.937247954316758</c:v>
                </c:pt>
                <c:pt idx="604">
                  <c:v>0.94695219912671802</c:v>
                </c:pt>
                <c:pt idx="605">
                  <c:v>0.93528567939126805</c:v>
                </c:pt>
                <c:pt idx="606">
                  <c:v>0.99047999384456897</c:v>
                </c:pt>
                <c:pt idx="607">
                  <c:v>1.0052448657275601</c:v>
                </c:pt>
                <c:pt idx="608">
                  <c:v>0.97621289512425102</c:v>
                </c:pt>
                <c:pt idx="609">
                  <c:v>0.95495850618704803</c:v>
                </c:pt>
                <c:pt idx="610">
                  <c:v>0.93912526948282105</c:v>
                </c:pt>
                <c:pt idx="611">
                  <c:v>0.92131826144518603</c:v>
                </c:pt>
                <c:pt idx="612">
                  <c:v>0.94151460076538096</c:v>
                </c:pt>
                <c:pt idx="613">
                  <c:v>0.91900972650909596</c:v>
                </c:pt>
                <c:pt idx="614">
                  <c:v>0.93092753903701597</c:v>
                </c:pt>
                <c:pt idx="615">
                  <c:v>0.91237951135767703</c:v>
                </c:pt>
                <c:pt idx="616">
                  <c:v>0.90871832742653702</c:v>
                </c:pt>
                <c:pt idx="617">
                  <c:v>0.90529544332686396</c:v>
                </c:pt>
                <c:pt idx="618">
                  <c:v>0.90974710167259498</c:v>
                </c:pt>
                <c:pt idx="619">
                  <c:v>0.88412844725220097</c:v>
                </c:pt>
                <c:pt idx="620">
                  <c:v>0.86983788446828103</c:v>
                </c:pt>
                <c:pt idx="621">
                  <c:v>0.85822435013885401</c:v>
                </c:pt>
                <c:pt idx="622">
                  <c:v>0.884955135947052</c:v>
                </c:pt>
                <c:pt idx="623">
                  <c:v>0.87447870915994597</c:v>
                </c:pt>
                <c:pt idx="624">
                  <c:v>0.86778897365338503</c:v>
                </c:pt>
                <c:pt idx="625">
                  <c:v>0.92751351624521705</c:v>
                </c:pt>
                <c:pt idx="626">
                  <c:v>0.96068718454924795</c:v>
                </c:pt>
                <c:pt idx="627">
                  <c:v>0.99360000916198099</c:v>
                </c:pt>
                <c:pt idx="628">
                  <c:v>0.99592265980569905</c:v>
                </c:pt>
                <c:pt idx="629">
                  <c:v>0.97146240391023397</c:v>
                </c:pt>
                <c:pt idx="630">
                  <c:v>0.95861836074029705</c:v>
                </c:pt>
                <c:pt idx="631">
                  <c:v>0.97455750584774503</c:v>
                </c:pt>
                <c:pt idx="632">
                  <c:v>0.95352257700117504</c:v>
                </c:pt>
                <c:pt idx="633">
                  <c:v>0.94328716850407102</c:v>
                </c:pt>
                <c:pt idx="634">
                  <c:v>0.898760224319891</c:v>
                </c:pt>
                <c:pt idx="635">
                  <c:v>0.88780716304254703</c:v>
                </c:pt>
                <c:pt idx="636">
                  <c:v>0.90689479251648097</c:v>
                </c:pt>
                <c:pt idx="637">
                  <c:v>0.969978501091731</c:v>
                </c:pt>
                <c:pt idx="638">
                  <c:v>0.94442709166776495</c:v>
                </c:pt>
                <c:pt idx="639">
                  <c:v>0.91349384802159295</c:v>
                </c:pt>
                <c:pt idx="640">
                  <c:v>0.90441501160174198</c:v>
                </c:pt>
                <c:pt idx="641">
                  <c:v>0.93659799340519201</c:v>
                </c:pt>
                <c:pt idx="642">
                  <c:v>0.94176084024472795</c:v>
                </c:pt>
                <c:pt idx="643">
                  <c:v>0.92445115302611103</c:v>
                </c:pt>
                <c:pt idx="644">
                  <c:v>0.86973953522557002</c:v>
                </c:pt>
                <c:pt idx="645">
                  <c:v>0.90294053727287504</c:v>
                </c:pt>
                <c:pt idx="646">
                  <c:v>0.89059765729124296</c:v>
                </c:pt>
                <c:pt idx="647">
                  <c:v>0.90855000399937003</c:v>
                </c:pt>
                <c:pt idx="648">
                  <c:v>0.914870007422667</c:v>
                </c:pt>
                <c:pt idx="649">
                  <c:v>0.91854807562464202</c:v>
                </c:pt>
                <c:pt idx="650">
                  <c:v>0.93920432550223698</c:v>
                </c:pt>
                <c:pt idx="651">
                  <c:v>0.97515494134757896</c:v>
                </c:pt>
                <c:pt idx="652">
                  <c:v>0.95865275000469496</c:v>
                </c:pt>
                <c:pt idx="653">
                  <c:v>1.01024823872059</c:v>
                </c:pt>
                <c:pt idx="654">
                  <c:v>0.95785886161589096</c:v>
                </c:pt>
                <c:pt idx="655">
                  <c:v>0.94688172951492799</c:v>
                </c:pt>
                <c:pt idx="656">
                  <c:v>0.96029829533713895</c:v>
                </c:pt>
                <c:pt idx="657">
                  <c:v>0.93671486421707895</c:v>
                </c:pt>
                <c:pt idx="658">
                  <c:v>0.94373391177849897</c:v>
                </c:pt>
                <c:pt idx="659">
                  <c:v>0.96629896948431804</c:v>
                </c:pt>
                <c:pt idx="660">
                  <c:v>0.92082645875845903</c:v>
                </c:pt>
                <c:pt idx="661">
                  <c:v>0.97121501488868001</c:v>
                </c:pt>
                <c:pt idx="662">
                  <c:v>0.95078559229636495</c:v>
                </c:pt>
                <c:pt idx="663">
                  <c:v>0.93987882764785902</c:v>
                </c:pt>
                <c:pt idx="664">
                  <c:v>0.95474274617385702</c:v>
                </c:pt>
                <c:pt idx="665">
                  <c:v>0.92674261143222303</c:v>
                </c:pt>
                <c:pt idx="666">
                  <c:v>0.92303589517048401</c:v>
                </c:pt>
                <c:pt idx="667">
                  <c:v>0.92139962788455598</c:v>
                </c:pt>
                <c:pt idx="668">
                  <c:v>0.88945369749498104</c:v>
                </c:pt>
                <c:pt idx="669">
                  <c:v>0.91238268174388704</c:v>
                </c:pt>
                <c:pt idx="670">
                  <c:v>0.90691904530317802</c:v>
                </c:pt>
                <c:pt idx="671">
                  <c:v>0.90794645527093298</c:v>
                </c:pt>
                <c:pt idx="672">
                  <c:v>0.92358432241094801</c:v>
                </c:pt>
                <c:pt idx="673">
                  <c:v>0.89555527691620496</c:v>
                </c:pt>
                <c:pt idx="674">
                  <c:v>0.90212866694369198</c:v>
                </c:pt>
                <c:pt idx="675">
                  <c:v>0.92394016190048101</c:v>
                </c:pt>
                <c:pt idx="676">
                  <c:v>0.93503023733296498</c:v>
                </c:pt>
                <c:pt idx="677">
                  <c:v>0.93957238804629895</c:v>
                </c:pt>
                <c:pt idx="678">
                  <c:v>0.94577844057014404</c:v>
                </c:pt>
                <c:pt idx="679">
                  <c:v>0.93282464731396697</c:v>
                </c:pt>
                <c:pt idx="680">
                  <c:v>0.94963240454577702</c:v>
                </c:pt>
                <c:pt idx="681">
                  <c:v>0.95566902234434703</c:v>
                </c:pt>
                <c:pt idx="682">
                  <c:v>0.943742865951399</c:v>
                </c:pt>
                <c:pt idx="683">
                  <c:v>0.92360930407241604</c:v>
                </c:pt>
                <c:pt idx="684">
                  <c:v>0.91426223504096005</c:v>
                </c:pt>
                <c:pt idx="685">
                  <c:v>0.92180655881561502</c:v>
                </c:pt>
                <c:pt idx="686">
                  <c:v>0.92500091597904399</c:v>
                </c:pt>
                <c:pt idx="687">
                  <c:v>0.91543313058624998</c:v>
                </c:pt>
                <c:pt idx="688">
                  <c:v>0.91455286095586996</c:v>
                </c:pt>
                <c:pt idx="689">
                  <c:v>0.92820984069607204</c:v>
                </c:pt>
                <c:pt idx="690">
                  <c:v>0.93999608680071201</c:v>
                </c:pt>
                <c:pt idx="691">
                  <c:v>0.93390238515440105</c:v>
                </c:pt>
                <c:pt idx="692">
                  <c:v>0.92070902533102195</c:v>
                </c:pt>
                <c:pt idx="693">
                  <c:v>0.92515987221817697</c:v>
                </c:pt>
                <c:pt idx="694">
                  <c:v>0.91650372010016301</c:v>
                </c:pt>
                <c:pt idx="695">
                  <c:v>0.91376707434003401</c:v>
                </c:pt>
                <c:pt idx="696">
                  <c:v>0.90366169260470997</c:v>
                </c:pt>
                <c:pt idx="697">
                  <c:v>0.88463615974985998</c:v>
                </c:pt>
                <c:pt idx="698">
                  <c:v>0.93210612657478797</c:v>
                </c:pt>
                <c:pt idx="699">
                  <c:v>0.92922948259147997</c:v>
                </c:pt>
                <c:pt idx="700">
                  <c:v>0.92791755690873301</c:v>
                </c:pt>
                <c:pt idx="701">
                  <c:v>0.92329325069836798</c:v>
                </c:pt>
                <c:pt idx="702">
                  <c:v>0.92040743580188</c:v>
                </c:pt>
                <c:pt idx="703">
                  <c:v>0.93075347726310897</c:v>
                </c:pt>
                <c:pt idx="704">
                  <c:v>0.93866990033522102</c:v>
                </c:pt>
                <c:pt idx="705">
                  <c:v>0.90355315072760101</c:v>
                </c:pt>
                <c:pt idx="706">
                  <c:v>0.89476384586712898</c:v>
                </c:pt>
                <c:pt idx="707">
                  <c:v>0.89597945555105796</c:v>
                </c:pt>
                <c:pt idx="708">
                  <c:v>0.90302326986866399</c:v>
                </c:pt>
                <c:pt idx="709">
                  <c:v>0.91014254903707703</c:v>
                </c:pt>
                <c:pt idx="710">
                  <c:v>0.89610581689147795</c:v>
                </c:pt>
                <c:pt idx="711">
                  <c:v>0.90509693222613996</c:v>
                </c:pt>
                <c:pt idx="712">
                  <c:v>0.90137009048991601</c:v>
                </c:pt>
                <c:pt idx="713">
                  <c:v>0.91462393961871002</c:v>
                </c:pt>
                <c:pt idx="714">
                  <c:v>0.86291105297632398</c:v>
                </c:pt>
                <c:pt idx="715">
                  <c:v>0.92704690995626604</c:v>
                </c:pt>
                <c:pt idx="716">
                  <c:v>0.91129957310149701</c:v>
                </c:pt>
                <c:pt idx="717">
                  <c:v>0.91058827950336596</c:v>
                </c:pt>
                <c:pt idx="718">
                  <c:v>0.89818383689431003</c:v>
                </c:pt>
                <c:pt idx="719">
                  <c:v>0.90308960809068295</c:v>
                </c:pt>
                <c:pt idx="720">
                  <c:v>0.90663068455000095</c:v>
                </c:pt>
                <c:pt idx="721">
                  <c:v>0.96848938523674299</c:v>
                </c:pt>
                <c:pt idx="722">
                  <c:v>0.91083093433065598</c:v>
                </c:pt>
                <c:pt idx="723">
                  <c:v>0.918481798620847</c:v>
                </c:pt>
                <c:pt idx="724">
                  <c:v>0.94774126000903702</c:v>
                </c:pt>
                <c:pt idx="725">
                  <c:v>0.97037936874715602</c:v>
                </c:pt>
                <c:pt idx="726">
                  <c:v>0.97659124761989602</c:v>
                </c:pt>
                <c:pt idx="727">
                  <c:v>0.97995001063125997</c:v>
                </c:pt>
                <c:pt idx="728">
                  <c:v>0.97412593248032897</c:v>
                </c:pt>
                <c:pt idx="729">
                  <c:v>0.96909984883127498</c:v>
                </c:pt>
                <c:pt idx="730">
                  <c:v>0.97307549171470498</c:v>
                </c:pt>
                <c:pt idx="731">
                  <c:v>0.95283581132113504</c:v>
                </c:pt>
                <c:pt idx="732">
                  <c:v>0.93332672386389404</c:v>
                </c:pt>
                <c:pt idx="733">
                  <c:v>0.91983009103660396</c:v>
                </c:pt>
                <c:pt idx="734">
                  <c:v>0.91255094505943701</c:v>
                </c:pt>
                <c:pt idx="735">
                  <c:v>0.91556210023015605</c:v>
                </c:pt>
                <c:pt idx="736">
                  <c:v>0.92331005435174296</c:v>
                </c:pt>
                <c:pt idx="737">
                  <c:v>0.92974061793718299</c:v>
                </c:pt>
                <c:pt idx="738">
                  <c:v>0.93214245782777905</c:v>
                </c:pt>
                <c:pt idx="739">
                  <c:v>0.93659675583096003</c:v>
                </c:pt>
                <c:pt idx="740">
                  <c:v>0.95113292408357497</c:v>
                </c:pt>
                <c:pt idx="741">
                  <c:v>0.951178683945615</c:v>
                </c:pt>
                <c:pt idx="742">
                  <c:v>0.94185586587860304</c:v>
                </c:pt>
                <c:pt idx="743">
                  <c:v>0.93981996906241105</c:v>
                </c:pt>
                <c:pt idx="744">
                  <c:v>0.94661003562032198</c:v>
                </c:pt>
                <c:pt idx="745">
                  <c:v>0.94182993184587505</c:v>
                </c:pt>
                <c:pt idx="746">
                  <c:v>0.942486462128861</c:v>
                </c:pt>
                <c:pt idx="747">
                  <c:v>0.93227353744656005</c:v>
                </c:pt>
                <c:pt idx="748">
                  <c:v>0.93191995148119899</c:v>
                </c:pt>
                <c:pt idx="749">
                  <c:v>0.93265906388102704</c:v>
                </c:pt>
                <c:pt idx="750">
                  <c:v>0.94399296430879798</c:v>
                </c:pt>
                <c:pt idx="751">
                  <c:v>0.94608423180220602</c:v>
                </c:pt>
                <c:pt idx="752">
                  <c:v>0.95703924102011595</c:v>
                </c:pt>
                <c:pt idx="753">
                  <c:v>0.95318186105834202</c:v>
                </c:pt>
                <c:pt idx="754">
                  <c:v>0.96160967250181495</c:v>
                </c:pt>
                <c:pt idx="755">
                  <c:v>0.94646874676325898</c:v>
                </c:pt>
                <c:pt idx="756">
                  <c:v>0.94341787962392598</c:v>
                </c:pt>
                <c:pt idx="757">
                  <c:v>0.95103598973270898</c:v>
                </c:pt>
                <c:pt idx="758">
                  <c:v>0.93493330608991898</c:v>
                </c:pt>
                <c:pt idx="759">
                  <c:v>0.92994011467676296</c:v>
                </c:pt>
                <c:pt idx="760">
                  <c:v>0.93202511561513901</c:v>
                </c:pt>
                <c:pt idx="761">
                  <c:v>0.93024991598016804</c:v>
                </c:pt>
                <c:pt idx="762">
                  <c:v>0.95023235176915399</c:v>
                </c:pt>
                <c:pt idx="763">
                  <c:v>0.95302386211246304</c:v>
                </c:pt>
                <c:pt idx="764">
                  <c:v>0.94490594151828</c:v>
                </c:pt>
                <c:pt idx="765">
                  <c:v>0.95476542421305899</c:v>
                </c:pt>
                <c:pt idx="766">
                  <c:v>0.95271182801851995</c:v>
                </c:pt>
                <c:pt idx="767">
                  <c:v>0.96274115975466301</c:v>
                </c:pt>
                <c:pt idx="768">
                  <c:v>0.96290672947040801</c:v>
                </c:pt>
                <c:pt idx="769">
                  <c:v>0.95807182200207697</c:v>
                </c:pt>
                <c:pt idx="770">
                  <c:v>0.96759949854988203</c:v>
                </c:pt>
                <c:pt idx="771">
                  <c:v>0.95168380706633504</c:v>
                </c:pt>
                <c:pt idx="772">
                  <c:v>0.96181089947979104</c:v>
                </c:pt>
                <c:pt idx="773">
                  <c:v>0.97168600704188302</c:v>
                </c:pt>
                <c:pt idx="774">
                  <c:v>0.96467770617766901</c:v>
                </c:pt>
                <c:pt idx="775">
                  <c:v>0.97229370228802403</c:v>
                </c:pt>
                <c:pt idx="776">
                  <c:v>1.01979335390741</c:v>
                </c:pt>
                <c:pt idx="777">
                  <c:v>0.98677055502040001</c:v>
                </c:pt>
                <c:pt idx="778">
                  <c:v>1.00576459908859</c:v>
                </c:pt>
                <c:pt idx="779">
                  <c:v>0.99771631672052896</c:v>
                </c:pt>
                <c:pt idx="780">
                  <c:v>0.99682170202007403</c:v>
                </c:pt>
                <c:pt idx="781">
                  <c:v>1.00033927028471</c:v>
                </c:pt>
                <c:pt idx="782">
                  <c:v>0.98958960816288499</c:v>
                </c:pt>
                <c:pt idx="783">
                  <c:v>0.95107554903201597</c:v>
                </c:pt>
                <c:pt idx="784">
                  <c:v>0.98451741044022201</c:v>
                </c:pt>
                <c:pt idx="785">
                  <c:v>0.96835720648791102</c:v>
                </c:pt>
                <c:pt idx="786">
                  <c:v>0.95883568181913903</c:v>
                </c:pt>
                <c:pt idx="787">
                  <c:v>0.94869004893290398</c:v>
                </c:pt>
                <c:pt idx="788">
                  <c:v>0.95663938052386799</c:v>
                </c:pt>
                <c:pt idx="789">
                  <c:v>0.97545954468233897</c:v>
                </c:pt>
                <c:pt idx="790">
                  <c:v>0.98034301353715403</c:v>
                </c:pt>
                <c:pt idx="791">
                  <c:v>0.98546208476797803</c:v>
                </c:pt>
                <c:pt idx="792">
                  <c:v>1.0171503916310101</c:v>
                </c:pt>
                <c:pt idx="793">
                  <c:v>1.0380066469085001</c:v>
                </c:pt>
                <c:pt idx="794">
                  <c:v>1.0385968769092999</c:v>
                </c:pt>
                <c:pt idx="795">
                  <c:v>1.0527614539246799</c:v>
                </c:pt>
                <c:pt idx="796">
                  <c:v>1.0482490313666799</c:v>
                </c:pt>
                <c:pt idx="797">
                  <c:v>1.04871963484319</c:v>
                </c:pt>
                <c:pt idx="798">
                  <c:v>1.0583400499984901</c:v>
                </c:pt>
                <c:pt idx="799">
                  <c:v>1.07067979226503</c:v>
                </c:pt>
                <c:pt idx="800">
                  <c:v>1.06908544815095</c:v>
                </c:pt>
                <c:pt idx="801">
                  <c:v>1.0745109613041399</c:v>
                </c:pt>
                <c:pt idx="802">
                  <c:v>1.0646497258512899</c:v>
                </c:pt>
                <c:pt idx="803">
                  <c:v>1.07412914803219</c:v>
                </c:pt>
                <c:pt idx="804">
                  <c:v>1.10858590765965</c:v>
                </c:pt>
                <c:pt idx="805">
                  <c:v>1.09534182785173</c:v>
                </c:pt>
                <c:pt idx="806">
                  <c:v>1.07306911678213</c:v>
                </c:pt>
                <c:pt idx="807">
                  <c:v>1.0671274624793801</c:v>
                </c:pt>
                <c:pt idx="808">
                  <c:v>1.0951199556081901</c:v>
                </c:pt>
                <c:pt idx="809">
                  <c:v>1.0854623178512</c:v>
                </c:pt>
                <c:pt idx="810">
                  <c:v>1.08183835351674</c:v>
                </c:pt>
                <c:pt idx="811">
                  <c:v>1.0317532111318199</c:v>
                </c:pt>
                <c:pt idx="812">
                  <c:v>1.0509309498608701</c:v>
                </c:pt>
                <c:pt idx="813">
                  <c:v>1.0444908535734201</c:v>
                </c:pt>
                <c:pt idx="814">
                  <c:v>1.0620280734604399</c:v>
                </c:pt>
                <c:pt idx="815">
                  <c:v>1.06620931723665</c:v>
                </c:pt>
                <c:pt idx="816">
                  <c:v>1.10144581324219</c:v>
                </c:pt>
                <c:pt idx="817">
                  <c:v>1.0849379974636699</c:v>
                </c:pt>
                <c:pt idx="818">
                  <c:v>1.0987370831996</c:v>
                </c:pt>
                <c:pt idx="819">
                  <c:v>1.0736636478882</c:v>
                </c:pt>
                <c:pt idx="820">
                  <c:v>1.1055769731779499</c:v>
                </c:pt>
                <c:pt idx="821">
                  <c:v>1.08990467837244</c:v>
                </c:pt>
                <c:pt idx="822">
                  <c:v>1.07188954832545</c:v>
                </c:pt>
                <c:pt idx="823">
                  <c:v>1.0592081969225</c:v>
                </c:pt>
                <c:pt idx="824">
                  <c:v>1.0713994323471101</c:v>
                </c:pt>
                <c:pt idx="825">
                  <c:v>1.0988598885674099</c:v>
                </c:pt>
                <c:pt idx="826">
                  <c:v>1.11778107945584</c:v>
                </c:pt>
                <c:pt idx="827">
                  <c:v>1.0970173440947899</c:v>
                </c:pt>
                <c:pt idx="828">
                  <c:v>1.1113314590985</c:v>
                </c:pt>
                <c:pt idx="829">
                  <c:v>1.1228540489307199</c:v>
                </c:pt>
                <c:pt idx="830">
                  <c:v>1.1109262577044401</c:v>
                </c:pt>
                <c:pt idx="831">
                  <c:v>1.13291980173049</c:v>
                </c:pt>
                <c:pt idx="832">
                  <c:v>1.12040832909221</c:v>
                </c:pt>
                <c:pt idx="833">
                  <c:v>1.1240293727483399</c:v>
                </c:pt>
                <c:pt idx="834">
                  <c:v>1.09979642879073</c:v>
                </c:pt>
                <c:pt idx="835">
                  <c:v>1.1114678556806801</c:v>
                </c:pt>
                <c:pt idx="836">
                  <c:v>1.0967962344906499</c:v>
                </c:pt>
                <c:pt idx="837">
                  <c:v>1.0944790248815299</c:v>
                </c:pt>
                <c:pt idx="838">
                  <c:v>1.08137386011556</c:v>
                </c:pt>
                <c:pt idx="839">
                  <c:v>1.0821988325529801</c:v>
                </c:pt>
                <c:pt idx="840">
                  <c:v>1.07489019594511</c:v>
                </c:pt>
                <c:pt idx="841">
                  <c:v>1.1250006987650201</c:v>
                </c:pt>
                <c:pt idx="842">
                  <c:v>1.0920712642629999</c:v>
                </c:pt>
                <c:pt idx="843">
                  <c:v>1.10194664875422</c:v>
                </c:pt>
                <c:pt idx="844">
                  <c:v>1.1316363370246401</c:v>
                </c:pt>
                <c:pt idx="845">
                  <c:v>1.1147975673917401</c:v>
                </c:pt>
                <c:pt idx="846">
                  <c:v>1.12026474905658</c:v>
                </c:pt>
                <c:pt idx="847">
                  <c:v>1.1466140337886199</c:v>
                </c:pt>
                <c:pt idx="848">
                  <c:v>1.1224467141725201</c:v>
                </c:pt>
                <c:pt idx="849">
                  <c:v>1.13461861172065</c:v>
                </c:pt>
                <c:pt idx="850">
                  <c:v>1.12431668504268</c:v>
                </c:pt>
                <c:pt idx="851">
                  <c:v>1.11976624642942</c:v>
                </c:pt>
                <c:pt idx="852">
                  <c:v>1.18124342215957</c:v>
                </c:pt>
                <c:pt idx="853">
                  <c:v>1.17029274799035</c:v>
                </c:pt>
                <c:pt idx="854">
                  <c:v>1.14008021756282</c:v>
                </c:pt>
                <c:pt idx="855">
                  <c:v>1.14272421836107</c:v>
                </c:pt>
                <c:pt idx="856">
                  <c:v>1.15098546817948</c:v>
                </c:pt>
                <c:pt idx="857">
                  <c:v>1.1597908703616</c:v>
                </c:pt>
                <c:pt idx="858">
                  <c:v>1.1658010647258501</c:v>
                </c:pt>
                <c:pt idx="859">
                  <c:v>1.11279855138862</c:v>
                </c:pt>
                <c:pt idx="860">
                  <c:v>1.11888943336097</c:v>
                </c:pt>
                <c:pt idx="861">
                  <c:v>1.1075155322326</c:v>
                </c:pt>
                <c:pt idx="862">
                  <c:v>1.10722646692288</c:v>
                </c:pt>
                <c:pt idx="863">
                  <c:v>1.1272774745001199</c:v>
                </c:pt>
                <c:pt idx="864">
                  <c:v>1.1394374956835001</c:v>
                </c:pt>
                <c:pt idx="865">
                  <c:v>1.1257103165970299</c:v>
                </c:pt>
                <c:pt idx="866">
                  <c:v>1.15895841839713</c:v>
                </c:pt>
                <c:pt idx="867">
                  <c:v>1.13900223752806</c:v>
                </c:pt>
                <c:pt idx="868">
                  <c:v>1.1451160065633299</c:v>
                </c:pt>
                <c:pt idx="869">
                  <c:v>1.1516878989747601</c:v>
                </c:pt>
                <c:pt idx="870">
                  <c:v>1.1325626050037101</c:v>
                </c:pt>
                <c:pt idx="871">
                  <c:v>1.1081683622509699</c:v>
                </c:pt>
                <c:pt idx="872">
                  <c:v>1.1361359464238701</c:v>
                </c:pt>
                <c:pt idx="873">
                  <c:v>1.0816156580607801</c:v>
                </c:pt>
                <c:pt idx="874">
                  <c:v>1.09546119870974</c:v>
                </c:pt>
                <c:pt idx="875">
                  <c:v>1.1677638166436599</c:v>
                </c:pt>
                <c:pt idx="876">
                  <c:v>1.1964554822068401</c:v>
                </c:pt>
                <c:pt idx="877">
                  <c:v>1.2002782689712701</c:v>
                </c:pt>
                <c:pt idx="878">
                  <c:v>1.20947460103381</c:v>
                </c:pt>
                <c:pt idx="879">
                  <c:v>1.17053129414436</c:v>
                </c:pt>
                <c:pt idx="880">
                  <c:v>1.21431774966294</c:v>
                </c:pt>
                <c:pt idx="881">
                  <c:v>1.2130611779210601</c:v>
                </c:pt>
                <c:pt idx="882">
                  <c:v>1.1407139135662501</c:v>
                </c:pt>
                <c:pt idx="883">
                  <c:v>1.0891280844175899</c:v>
                </c:pt>
                <c:pt idx="884">
                  <c:v>1.0733699353329</c:v>
                </c:pt>
                <c:pt idx="885">
                  <c:v>1.0921647195067301</c:v>
                </c:pt>
                <c:pt idx="886">
                  <c:v>1.10354717500593</c:v>
                </c:pt>
                <c:pt idx="887">
                  <c:v>1.0905940788198301</c:v>
                </c:pt>
                <c:pt idx="888">
                  <c:v>1.0947706883986901</c:v>
                </c:pt>
                <c:pt idx="889">
                  <c:v>1.0988231794415699</c:v>
                </c:pt>
                <c:pt idx="890">
                  <c:v>1.1091889965384201</c:v>
                </c:pt>
                <c:pt idx="891">
                  <c:v>1.1191896130543</c:v>
                </c:pt>
                <c:pt idx="892">
                  <c:v>1.09078771530178</c:v>
                </c:pt>
                <c:pt idx="893">
                  <c:v>1.08866033704201</c:v>
                </c:pt>
                <c:pt idx="894">
                  <c:v>1.0892634347174399</c:v>
                </c:pt>
                <c:pt idx="895">
                  <c:v>1.0822056735215699</c:v>
                </c:pt>
                <c:pt idx="896">
                  <c:v>1.10055747988714</c:v>
                </c:pt>
                <c:pt idx="897">
                  <c:v>1.10623939485478</c:v>
                </c:pt>
                <c:pt idx="898">
                  <c:v>1.07606837878891</c:v>
                </c:pt>
                <c:pt idx="899">
                  <c:v>1.0842420940479101</c:v>
                </c:pt>
                <c:pt idx="900">
                  <c:v>1.07054792353992</c:v>
                </c:pt>
                <c:pt idx="901">
                  <c:v>1.06901890940363</c:v>
                </c:pt>
                <c:pt idx="902">
                  <c:v>1.0730623061043001</c:v>
                </c:pt>
                <c:pt idx="903">
                  <c:v>1.0447486280456399</c:v>
                </c:pt>
                <c:pt idx="904">
                  <c:v>1.0403821469762999</c:v>
                </c:pt>
                <c:pt idx="905">
                  <c:v>1.07534834660644</c:v>
                </c:pt>
                <c:pt idx="906">
                  <c:v>1.08605208477707</c:v>
                </c:pt>
                <c:pt idx="907">
                  <c:v>1.0764319432854801</c:v>
                </c:pt>
                <c:pt idx="908">
                  <c:v>1.0583608903750701</c:v>
                </c:pt>
                <c:pt idx="909">
                  <c:v>1.0871220545254801</c:v>
                </c:pt>
                <c:pt idx="910">
                  <c:v>1.10245906263579</c:v>
                </c:pt>
                <c:pt idx="911">
                  <c:v>1.1155010053613901</c:v>
                </c:pt>
                <c:pt idx="912">
                  <c:v>1.11209359870952</c:v>
                </c:pt>
                <c:pt idx="913">
                  <c:v>1.0924084330486299</c:v>
                </c:pt>
                <c:pt idx="914">
                  <c:v>1.09052010270642</c:v>
                </c:pt>
                <c:pt idx="915">
                  <c:v>1.11397682166241</c:v>
                </c:pt>
                <c:pt idx="916">
                  <c:v>1.0802963905588501</c:v>
                </c:pt>
                <c:pt idx="917">
                  <c:v>1.09127489838443</c:v>
                </c:pt>
                <c:pt idx="918">
                  <c:v>1.0770085192212</c:v>
                </c:pt>
                <c:pt idx="919">
                  <c:v>1.0811887702082099</c:v>
                </c:pt>
                <c:pt idx="920">
                  <c:v>1.1055110245205899</c:v>
                </c:pt>
                <c:pt idx="921">
                  <c:v>1.10113038066437</c:v>
                </c:pt>
                <c:pt idx="922">
                  <c:v>1.1066020662690199</c:v>
                </c:pt>
                <c:pt idx="923">
                  <c:v>1.09971480641666</c:v>
                </c:pt>
                <c:pt idx="924">
                  <c:v>1.0869254935088</c:v>
                </c:pt>
                <c:pt idx="925">
                  <c:v>1.0965988679812</c:v>
                </c:pt>
                <c:pt idx="926">
                  <c:v>1.1096465371089701</c:v>
                </c:pt>
                <c:pt idx="927">
                  <c:v>1.0818609955354399</c:v>
                </c:pt>
                <c:pt idx="928">
                  <c:v>1.11397746639546</c:v>
                </c:pt>
                <c:pt idx="929">
                  <c:v>1.1083539547221499</c:v>
                </c:pt>
                <c:pt idx="930">
                  <c:v>1.14177846320906</c:v>
                </c:pt>
                <c:pt idx="931">
                  <c:v>1.15516993139826</c:v>
                </c:pt>
                <c:pt idx="932">
                  <c:v>1.1741543415810001</c:v>
                </c:pt>
                <c:pt idx="933">
                  <c:v>1.1329613143195101</c:v>
                </c:pt>
                <c:pt idx="934">
                  <c:v>1.17226162627145</c:v>
                </c:pt>
                <c:pt idx="935">
                  <c:v>1.1532710539286299</c:v>
                </c:pt>
                <c:pt idx="936">
                  <c:v>1.15670521824661</c:v>
                </c:pt>
                <c:pt idx="937">
                  <c:v>1.13358629869641</c:v>
                </c:pt>
                <c:pt idx="938">
                  <c:v>1.1184777411434801</c:v>
                </c:pt>
                <c:pt idx="939">
                  <c:v>1.10151429543622</c:v>
                </c:pt>
                <c:pt idx="940">
                  <c:v>1.1204416280348</c:v>
                </c:pt>
                <c:pt idx="941">
                  <c:v>1.1006265372274</c:v>
                </c:pt>
                <c:pt idx="942">
                  <c:v>1.10889847705343</c:v>
                </c:pt>
                <c:pt idx="943">
                  <c:v>1.0906234632290399</c:v>
                </c:pt>
                <c:pt idx="944">
                  <c:v>1.1018387776904901</c:v>
                </c:pt>
                <c:pt idx="945">
                  <c:v>1.12610367449379</c:v>
                </c:pt>
                <c:pt idx="946">
                  <c:v>1.1231118138333001</c:v>
                </c:pt>
                <c:pt idx="947">
                  <c:v>1.11614691336773</c:v>
                </c:pt>
                <c:pt idx="948">
                  <c:v>1.1044677996601899</c:v>
                </c:pt>
                <c:pt idx="949">
                  <c:v>1.1108679434776301</c:v>
                </c:pt>
                <c:pt idx="950">
                  <c:v>1.1105464565615</c:v>
                </c:pt>
                <c:pt idx="951">
                  <c:v>1.1071830344673299</c:v>
                </c:pt>
                <c:pt idx="952">
                  <c:v>1.0848071351033299</c:v>
                </c:pt>
                <c:pt idx="953">
                  <c:v>1.10317984714474</c:v>
                </c:pt>
                <c:pt idx="954">
                  <c:v>1.1109825319798201</c:v>
                </c:pt>
                <c:pt idx="955">
                  <c:v>1.09327081514066</c:v>
                </c:pt>
                <c:pt idx="956">
                  <c:v>1.1114679535166301</c:v>
                </c:pt>
                <c:pt idx="957">
                  <c:v>1.12847186750086</c:v>
                </c:pt>
                <c:pt idx="958">
                  <c:v>1.1044520040164401</c:v>
                </c:pt>
                <c:pt idx="959">
                  <c:v>1.08657715103692</c:v>
                </c:pt>
                <c:pt idx="960">
                  <c:v>1.0682703994595399</c:v>
                </c:pt>
                <c:pt idx="961">
                  <c:v>1.0583156786732599</c:v>
                </c:pt>
                <c:pt idx="962">
                  <c:v>1.07345350018568</c:v>
                </c:pt>
                <c:pt idx="963">
                  <c:v>1.02432193947811</c:v>
                </c:pt>
                <c:pt idx="964">
                  <c:v>1.03563089147397</c:v>
                </c:pt>
                <c:pt idx="965">
                  <c:v>1.0569528953469201</c:v>
                </c:pt>
                <c:pt idx="966">
                  <c:v>1.0582815158414201</c:v>
                </c:pt>
                <c:pt idx="967">
                  <c:v>1.01965580343705</c:v>
                </c:pt>
                <c:pt idx="968">
                  <c:v>1.02373776122312</c:v>
                </c:pt>
                <c:pt idx="969">
                  <c:v>1.0507110324956499</c:v>
                </c:pt>
                <c:pt idx="970">
                  <c:v>1.0755015024347701</c:v>
                </c:pt>
                <c:pt idx="971">
                  <c:v>1.02706699351709</c:v>
                </c:pt>
                <c:pt idx="972">
                  <c:v>1.01422290044926</c:v>
                </c:pt>
                <c:pt idx="973">
                  <c:v>1.02283222444071</c:v>
                </c:pt>
                <c:pt idx="974">
                  <c:v>1.04818398717585</c:v>
                </c:pt>
                <c:pt idx="975">
                  <c:v>1.0496255403411701</c:v>
                </c:pt>
                <c:pt idx="976">
                  <c:v>1.03353057131307</c:v>
                </c:pt>
                <c:pt idx="977">
                  <c:v>0.98545215298247801</c:v>
                </c:pt>
                <c:pt idx="978">
                  <c:v>1.0239403754963099</c:v>
                </c:pt>
                <c:pt idx="979">
                  <c:v>1.0056120632300201</c:v>
                </c:pt>
                <c:pt idx="980">
                  <c:v>1.0170322398001199</c:v>
                </c:pt>
                <c:pt idx="981">
                  <c:v>1.01465022874073</c:v>
                </c:pt>
                <c:pt idx="982">
                  <c:v>1.00870479390856</c:v>
                </c:pt>
                <c:pt idx="983">
                  <c:v>1.01016667962051</c:v>
                </c:pt>
                <c:pt idx="984">
                  <c:v>1.00860363977665</c:v>
                </c:pt>
                <c:pt idx="985">
                  <c:v>1.0152659532278401</c:v>
                </c:pt>
                <c:pt idx="986">
                  <c:v>1.0610735844936401</c:v>
                </c:pt>
                <c:pt idx="987">
                  <c:v>1.03284607710763</c:v>
                </c:pt>
                <c:pt idx="988">
                  <c:v>1.0411352476915701</c:v>
                </c:pt>
                <c:pt idx="989">
                  <c:v>1.0453661750436201</c:v>
                </c:pt>
                <c:pt idx="990">
                  <c:v>1.0214428166030001</c:v>
                </c:pt>
                <c:pt idx="991">
                  <c:v>1.0932020944258001</c:v>
                </c:pt>
                <c:pt idx="992">
                  <c:v>1.04677058339201</c:v>
                </c:pt>
                <c:pt idx="993">
                  <c:v>1.0358373615468801</c:v>
                </c:pt>
                <c:pt idx="994">
                  <c:v>1.0416753720134799</c:v>
                </c:pt>
                <c:pt idx="995">
                  <c:v>1.04890922751122</c:v>
                </c:pt>
                <c:pt idx="996">
                  <c:v>1.05139802315522</c:v>
                </c:pt>
                <c:pt idx="997">
                  <c:v>1.07171311926366</c:v>
                </c:pt>
                <c:pt idx="998">
                  <c:v>1.01558416766878</c:v>
                </c:pt>
                <c:pt idx="999">
                  <c:v>1.03344125493567</c:v>
                </c:pt>
                <c:pt idx="1000">
                  <c:v>1.02396790298494</c:v>
                </c:pt>
                <c:pt idx="1001">
                  <c:v>1.0527955980266901</c:v>
                </c:pt>
                <c:pt idx="1002">
                  <c:v>1.0437742520090001</c:v>
                </c:pt>
                <c:pt idx="1003">
                  <c:v>1.0459443557930099</c:v>
                </c:pt>
                <c:pt idx="1004">
                  <c:v>1.05785889158552</c:v>
                </c:pt>
                <c:pt idx="1005">
                  <c:v>1.08210517565937</c:v>
                </c:pt>
                <c:pt idx="1006">
                  <c:v>1.08411418550927</c:v>
                </c:pt>
                <c:pt idx="1007">
                  <c:v>1.0999388890524899</c:v>
                </c:pt>
                <c:pt idx="1008">
                  <c:v>1.0864088766455799</c:v>
                </c:pt>
                <c:pt idx="1009">
                  <c:v>1.1084967644494601</c:v>
                </c:pt>
                <c:pt idx="1010">
                  <c:v>1.1101791192431201</c:v>
                </c:pt>
                <c:pt idx="1011">
                  <c:v>1.09058377901575</c:v>
                </c:pt>
                <c:pt idx="1012">
                  <c:v>1.1134216157296699</c:v>
                </c:pt>
                <c:pt idx="1013">
                  <c:v>1.11685730981507</c:v>
                </c:pt>
                <c:pt idx="1014">
                  <c:v>1.10437180559862</c:v>
                </c:pt>
                <c:pt idx="1015">
                  <c:v>1.10469237959769</c:v>
                </c:pt>
                <c:pt idx="1016">
                  <c:v>1.0683291387046201</c:v>
                </c:pt>
                <c:pt idx="1017">
                  <c:v>1.06463366983533</c:v>
                </c:pt>
                <c:pt idx="1018">
                  <c:v>1.0578096994875199</c:v>
                </c:pt>
                <c:pt idx="1019">
                  <c:v>1.0725999763801399</c:v>
                </c:pt>
                <c:pt idx="1020">
                  <c:v>1.0648024838913901</c:v>
                </c:pt>
                <c:pt idx="1021">
                  <c:v>1.04793321192748</c:v>
                </c:pt>
                <c:pt idx="1022">
                  <c:v>1.0506508288524501</c:v>
                </c:pt>
                <c:pt idx="1023">
                  <c:v>1.0572682268336999</c:v>
                </c:pt>
                <c:pt idx="1024">
                  <c:v>1.06545779350586</c:v>
                </c:pt>
                <c:pt idx="1025">
                  <c:v>1.0706618065236599</c:v>
                </c:pt>
                <c:pt idx="1026">
                  <c:v>1.0192120040274599</c:v>
                </c:pt>
                <c:pt idx="1027">
                  <c:v>1.0683725675274001</c:v>
                </c:pt>
                <c:pt idx="1028">
                  <c:v>1.09388603544214</c:v>
                </c:pt>
                <c:pt idx="1029">
                  <c:v>1.1061077144617999</c:v>
                </c:pt>
                <c:pt idx="1030">
                  <c:v>1.1322623557998499</c:v>
                </c:pt>
                <c:pt idx="1031">
                  <c:v>1.1175431122177</c:v>
                </c:pt>
                <c:pt idx="1032">
                  <c:v>1.11768685099242</c:v>
                </c:pt>
                <c:pt idx="1033">
                  <c:v>1.1425853748822701</c:v>
                </c:pt>
                <c:pt idx="1034">
                  <c:v>1.0973100285775099</c:v>
                </c:pt>
                <c:pt idx="1035">
                  <c:v>1.07341089703173</c:v>
                </c:pt>
                <c:pt idx="1036">
                  <c:v>1.05921059968239</c:v>
                </c:pt>
                <c:pt idx="1037">
                  <c:v>1.0369865878228699</c:v>
                </c:pt>
                <c:pt idx="1038">
                  <c:v>1.0474729474695701</c:v>
                </c:pt>
                <c:pt idx="1039">
                  <c:v>1.0457922042669201</c:v>
                </c:pt>
                <c:pt idx="1040">
                  <c:v>1.0442193953204899</c:v>
                </c:pt>
                <c:pt idx="1041">
                  <c:v>1.0453694665145701</c:v>
                </c:pt>
                <c:pt idx="1042">
                  <c:v>1.04486254959127</c:v>
                </c:pt>
                <c:pt idx="1043">
                  <c:v>1.0447128496228799</c:v>
                </c:pt>
                <c:pt idx="1044">
                  <c:v>1.0543944622013299</c:v>
                </c:pt>
                <c:pt idx="1045">
                  <c:v>1.0520579457744399</c:v>
                </c:pt>
                <c:pt idx="1046">
                  <c:v>1.05474759265928</c:v>
                </c:pt>
                <c:pt idx="1047">
                  <c:v>1.06056413776821</c:v>
                </c:pt>
                <c:pt idx="1048">
                  <c:v>1.0519599951282701</c:v>
                </c:pt>
                <c:pt idx="1049">
                  <c:v>1.0950120324571899</c:v>
                </c:pt>
                <c:pt idx="1050">
                  <c:v>1.05486000426111</c:v>
                </c:pt>
                <c:pt idx="1051">
                  <c:v>1.0416186903221001</c:v>
                </c:pt>
                <c:pt idx="1052">
                  <c:v>1.0276479250722399</c:v>
                </c:pt>
                <c:pt idx="1053">
                  <c:v>1.04422645472111</c:v>
                </c:pt>
                <c:pt idx="1054">
                  <c:v>1.0304444645256099</c:v>
                </c:pt>
                <c:pt idx="1055">
                  <c:v>1.03846894845094</c:v>
                </c:pt>
                <c:pt idx="1056">
                  <c:v>0.99459431735191195</c:v>
                </c:pt>
                <c:pt idx="1057">
                  <c:v>1.05126033088356</c:v>
                </c:pt>
                <c:pt idx="1058">
                  <c:v>1.03831060419818</c:v>
                </c:pt>
                <c:pt idx="1059">
                  <c:v>1.0437095763797</c:v>
                </c:pt>
                <c:pt idx="1060">
                  <c:v>1.0358725815282599</c:v>
                </c:pt>
                <c:pt idx="1061">
                  <c:v>1.0361435492984601</c:v>
                </c:pt>
                <c:pt idx="1062">
                  <c:v>1.03276811714811</c:v>
                </c:pt>
                <c:pt idx="1063">
                  <c:v>1.02012495570985</c:v>
                </c:pt>
                <c:pt idx="1064">
                  <c:v>1.00070432686644</c:v>
                </c:pt>
                <c:pt idx="1065">
                  <c:v>1.01554305321478</c:v>
                </c:pt>
                <c:pt idx="1066">
                  <c:v>1.0264228272228499</c:v>
                </c:pt>
                <c:pt idx="1067">
                  <c:v>1.01445490819559</c:v>
                </c:pt>
                <c:pt idx="1068">
                  <c:v>1.00788086592304</c:v>
                </c:pt>
                <c:pt idx="1069">
                  <c:v>1.0073436728315801</c:v>
                </c:pt>
                <c:pt idx="1070">
                  <c:v>1.02281742059641</c:v>
                </c:pt>
                <c:pt idx="1071">
                  <c:v>1.0192580410280001</c:v>
                </c:pt>
                <c:pt idx="1072">
                  <c:v>1.02303866232895</c:v>
                </c:pt>
                <c:pt idx="1073">
                  <c:v>1.01789830167871</c:v>
                </c:pt>
                <c:pt idx="1074">
                  <c:v>1.0192831307518799</c:v>
                </c:pt>
                <c:pt idx="1075">
                  <c:v>1.03295765273917</c:v>
                </c:pt>
                <c:pt idx="1076">
                  <c:v>1.0290921569831499</c:v>
                </c:pt>
                <c:pt idx="1077">
                  <c:v>1.0348259223581899</c:v>
                </c:pt>
                <c:pt idx="1078">
                  <c:v>1.04043437640101</c:v>
                </c:pt>
                <c:pt idx="1079">
                  <c:v>1.07481550961146</c:v>
                </c:pt>
                <c:pt idx="1080">
                  <c:v>1.0515135562320499</c:v>
                </c:pt>
                <c:pt idx="1081">
                  <c:v>1.05044990194724</c:v>
                </c:pt>
                <c:pt idx="1082">
                  <c:v>1.04342596274444</c:v>
                </c:pt>
                <c:pt idx="1083">
                  <c:v>1.05833793735302</c:v>
                </c:pt>
                <c:pt idx="1084">
                  <c:v>1.0622169408848801</c:v>
                </c:pt>
                <c:pt idx="1085">
                  <c:v>1.07259423467378</c:v>
                </c:pt>
                <c:pt idx="1086">
                  <c:v>1.0393566385087301</c:v>
                </c:pt>
                <c:pt idx="1087">
                  <c:v>1.07113103559292</c:v>
                </c:pt>
                <c:pt idx="1088">
                  <c:v>1.0852274627620599</c:v>
                </c:pt>
                <c:pt idx="1089">
                  <c:v>1.0916775086080199</c:v>
                </c:pt>
                <c:pt idx="1090">
                  <c:v>1.09924551358955</c:v>
                </c:pt>
                <c:pt idx="1091">
                  <c:v>1.1104946437094501</c:v>
                </c:pt>
                <c:pt idx="1092">
                  <c:v>1.1183113040041901</c:v>
                </c:pt>
                <c:pt idx="1093">
                  <c:v>1.1299306658798201</c:v>
                </c:pt>
                <c:pt idx="1094">
                  <c:v>1.1316860461140801</c:v>
                </c:pt>
                <c:pt idx="1095">
                  <c:v>1.1316451825420899</c:v>
                </c:pt>
                <c:pt idx="1096">
                  <c:v>1.13649580554151</c:v>
                </c:pt>
                <c:pt idx="1097">
                  <c:v>1.1317668237151499</c:v>
                </c:pt>
                <c:pt idx="1098">
                  <c:v>1.1218758041524399</c:v>
                </c:pt>
                <c:pt idx="1099">
                  <c:v>1.1058162022386899</c:v>
                </c:pt>
                <c:pt idx="1100">
                  <c:v>1.10316463756326</c:v>
                </c:pt>
                <c:pt idx="1101">
                  <c:v>1.0992788702426799</c:v>
                </c:pt>
                <c:pt idx="1102">
                  <c:v>1.0953512741402001</c:v>
                </c:pt>
                <c:pt idx="1103">
                  <c:v>1.10312287991741</c:v>
                </c:pt>
                <c:pt idx="1104">
                  <c:v>1.10224231458382</c:v>
                </c:pt>
                <c:pt idx="1105">
                  <c:v>1.10636707777012</c:v>
                </c:pt>
                <c:pt idx="1106">
                  <c:v>1.10450514737618</c:v>
                </c:pt>
                <c:pt idx="1107">
                  <c:v>1.10412584745467</c:v>
                </c:pt>
                <c:pt idx="1108">
                  <c:v>1.10261843597688</c:v>
                </c:pt>
                <c:pt idx="1109">
                  <c:v>1.1217260571023799</c:v>
                </c:pt>
                <c:pt idx="1110">
                  <c:v>1.0857697298181199</c:v>
                </c:pt>
                <c:pt idx="1111">
                  <c:v>1.10137792562868</c:v>
                </c:pt>
                <c:pt idx="1112">
                  <c:v>1.1178734905052301</c:v>
                </c:pt>
                <c:pt idx="1113">
                  <c:v>1.1295652560720399</c:v>
                </c:pt>
                <c:pt idx="1114">
                  <c:v>1.1380395420766201</c:v>
                </c:pt>
                <c:pt idx="1115">
                  <c:v>1.1495324696520399</c:v>
                </c:pt>
                <c:pt idx="1116">
                  <c:v>1.1310784180086699</c:v>
                </c:pt>
                <c:pt idx="1117">
                  <c:v>1.1817884330410799</c:v>
                </c:pt>
                <c:pt idx="1118">
                  <c:v>1.1616607919416599</c:v>
                </c:pt>
                <c:pt idx="1119">
                  <c:v>1.13477755196765</c:v>
                </c:pt>
                <c:pt idx="1120">
                  <c:v>1.14051861100032</c:v>
                </c:pt>
                <c:pt idx="1121">
                  <c:v>1.1432833795180399</c:v>
                </c:pt>
                <c:pt idx="1122">
                  <c:v>1.14145839470262</c:v>
                </c:pt>
                <c:pt idx="1123">
                  <c:v>1.1411267781680801</c:v>
                </c:pt>
                <c:pt idx="1124">
                  <c:v>1.12373243743297</c:v>
                </c:pt>
                <c:pt idx="1125">
                  <c:v>1.1483965542854</c:v>
                </c:pt>
                <c:pt idx="1126">
                  <c:v>1.1712944934338601</c:v>
                </c:pt>
                <c:pt idx="1127">
                  <c:v>1.1751336335614899</c:v>
                </c:pt>
                <c:pt idx="1128">
                  <c:v>1.1703076016855101</c:v>
                </c:pt>
                <c:pt idx="1129">
                  <c:v>1.15805608497512</c:v>
                </c:pt>
                <c:pt idx="1130">
                  <c:v>1.1842948465435501</c:v>
                </c:pt>
                <c:pt idx="1131">
                  <c:v>1.1842077799730499</c:v>
                </c:pt>
                <c:pt idx="1132">
                  <c:v>1.1670566794272901</c:v>
                </c:pt>
                <c:pt idx="1133">
                  <c:v>1.15669775226793</c:v>
                </c:pt>
                <c:pt idx="1134">
                  <c:v>1.1587596970323999</c:v>
                </c:pt>
                <c:pt idx="1135">
                  <c:v>1.15332686513934</c:v>
                </c:pt>
                <c:pt idx="1136">
                  <c:v>1.17387716199456</c:v>
                </c:pt>
                <c:pt idx="1137">
                  <c:v>1.15169460055137</c:v>
                </c:pt>
                <c:pt idx="1138">
                  <c:v>1.1600856754404201</c:v>
                </c:pt>
                <c:pt idx="1139">
                  <c:v>1.16697991772326</c:v>
                </c:pt>
                <c:pt idx="1140">
                  <c:v>1.17547067631585</c:v>
                </c:pt>
                <c:pt idx="1141">
                  <c:v>1.1309580691959999</c:v>
                </c:pt>
                <c:pt idx="1142">
                  <c:v>1.19074396474002</c:v>
                </c:pt>
                <c:pt idx="1143">
                  <c:v>1.18617063436776</c:v>
                </c:pt>
                <c:pt idx="1144">
                  <c:v>1.2005048601752899</c:v>
                </c:pt>
                <c:pt idx="1145">
                  <c:v>1.1897319051534001</c:v>
                </c:pt>
                <c:pt idx="1146">
                  <c:v>1.18797428269241</c:v>
                </c:pt>
                <c:pt idx="1147">
                  <c:v>1.1872142997353701</c:v>
                </c:pt>
                <c:pt idx="1148">
                  <c:v>1.21877839336167</c:v>
                </c:pt>
                <c:pt idx="1149">
                  <c:v>1.1812878041422701</c:v>
                </c:pt>
                <c:pt idx="1150">
                  <c:v>1.1779735553949799</c:v>
                </c:pt>
                <c:pt idx="1151">
                  <c:v>1.1500080448057699</c:v>
                </c:pt>
                <c:pt idx="1152">
                  <c:v>1.16017570188338</c:v>
                </c:pt>
                <c:pt idx="1153">
                  <c:v>1.16650526575372</c:v>
                </c:pt>
                <c:pt idx="1154">
                  <c:v>1.1635757582761199</c:v>
                </c:pt>
                <c:pt idx="1155">
                  <c:v>1.16988117096321</c:v>
                </c:pt>
                <c:pt idx="1156">
                  <c:v>1.1595612774713</c:v>
                </c:pt>
                <c:pt idx="1157">
                  <c:v>1.1486058064606699</c:v>
                </c:pt>
                <c:pt idx="1158">
                  <c:v>1.1965598138409701</c:v>
                </c:pt>
                <c:pt idx="1159">
                  <c:v>1.1973473606412599</c:v>
                </c:pt>
                <c:pt idx="1160">
                  <c:v>1.19353270704104</c:v>
                </c:pt>
                <c:pt idx="1161">
                  <c:v>1.18756333709733</c:v>
                </c:pt>
                <c:pt idx="1162">
                  <c:v>1.1885155641082099</c:v>
                </c:pt>
                <c:pt idx="1163">
                  <c:v>1.1865503173322101</c:v>
                </c:pt>
                <c:pt idx="1164">
                  <c:v>1.2015931313705099</c:v>
                </c:pt>
                <c:pt idx="1165">
                  <c:v>1.1745293718657099</c:v>
                </c:pt>
                <c:pt idx="1166">
                  <c:v>1.1702452229332601</c:v>
                </c:pt>
                <c:pt idx="1167">
                  <c:v>1.1663835011977399</c:v>
                </c:pt>
                <c:pt idx="1168">
                  <c:v>1.1639613216845499</c:v>
                </c:pt>
                <c:pt idx="1169">
                  <c:v>1.1897341552527301</c:v>
                </c:pt>
                <c:pt idx="1170">
                  <c:v>1.1499508133573599</c:v>
                </c:pt>
                <c:pt idx="1171">
                  <c:v>1.1451848592334799</c:v>
                </c:pt>
                <c:pt idx="1172">
                  <c:v>1.1489228248088501</c:v>
                </c:pt>
                <c:pt idx="1173">
                  <c:v>1.1550708353519801</c:v>
                </c:pt>
                <c:pt idx="1174">
                  <c:v>1.1535569122406599</c:v>
                </c:pt>
                <c:pt idx="1175">
                  <c:v>1.1874463441903</c:v>
                </c:pt>
                <c:pt idx="1176">
                  <c:v>1.1544493802646301</c:v>
                </c:pt>
                <c:pt idx="1177">
                  <c:v>1.1873540693936699</c:v>
                </c:pt>
                <c:pt idx="1178">
                  <c:v>1.1914057896436601</c:v>
                </c:pt>
                <c:pt idx="1179">
                  <c:v>1.20551029706393</c:v>
                </c:pt>
                <c:pt idx="1180">
                  <c:v>1.2062971485980301</c:v>
                </c:pt>
                <c:pt idx="1181">
                  <c:v>1.2057260085730099</c:v>
                </c:pt>
                <c:pt idx="1182">
                  <c:v>1.1849064187124601</c:v>
                </c:pt>
                <c:pt idx="1183">
                  <c:v>1.2041996977382601</c:v>
                </c:pt>
                <c:pt idx="1184">
                  <c:v>1.2282011719385</c:v>
                </c:pt>
                <c:pt idx="1185">
                  <c:v>1.2406324740278301</c:v>
                </c:pt>
                <c:pt idx="1186">
                  <c:v>1.2390330602503401</c:v>
                </c:pt>
                <c:pt idx="1187">
                  <c:v>1.21410920909894</c:v>
                </c:pt>
                <c:pt idx="1188">
                  <c:v>1.2881251494669901</c:v>
                </c:pt>
                <c:pt idx="1189">
                  <c:v>1.3057991466191401</c:v>
                </c:pt>
                <c:pt idx="1190">
                  <c:v>1.3155199373147</c:v>
                </c:pt>
                <c:pt idx="1191">
                  <c:v>1.3092922130582201</c:v>
                </c:pt>
                <c:pt idx="1192">
                  <c:v>1.3085100795028299</c:v>
                </c:pt>
                <c:pt idx="1193">
                  <c:v>1.30770986246379</c:v>
                </c:pt>
                <c:pt idx="1194">
                  <c:v>1.3289247257466901</c:v>
                </c:pt>
                <c:pt idx="1195">
                  <c:v>1.2526074757941099</c:v>
                </c:pt>
                <c:pt idx="1196">
                  <c:v>1.24035739329985</c:v>
                </c:pt>
                <c:pt idx="1197">
                  <c:v>1.2356110718529101</c:v>
                </c:pt>
                <c:pt idx="1198">
                  <c:v>1.2299023200596499</c:v>
                </c:pt>
                <c:pt idx="1199">
                  <c:v>1.2579513364234001</c:v>
                </c:pt>
                <c:pt idx="1200">
                  <c:v>1.2192495838773001</c:v>
                </c:pt>
                <c:pt idx="1201">
                  <c:v>1.28665625201885</c:v>
                </c:pt>
                <c:pt idx="1202">
                  <c:v>1.2848873594322301</c:v>
                </c:pt>
                <c:pt idx="1203">
                  <c:v>1.2865369074822799</c:v>
                </c:pt>
                <c:pt idx="1204">
                  <c:v>1.2749043903094099</c:v>
                </c:pt>
                <c:pt idx="1205">
                  <c:v>1.30508132379088</c:v>
                </c:pt>
                <c:pt idx="1206">
                  <c:v>1.2452172848476</c:v>
                </c:pt>
                <c:pt idx="1207">
                  <c:v>1.2826833095908501</c:v>
                </c:pt>
                <c:pt idx="1208">
                  <c:v>1.22562753608741</c:v>
                </c:pt>
                <c:pt idx="1209">
                  <c:v>1.2560383179447101</c:v>
                </c:pt>
                <c:pt idx="1210">
                  <c:v>1.2807033205818601</c:v>
                </c:pt>
                <c:pt idx="1211">
                  <c:v>1.2936154774459501</c:v>
                </c:pt>
                <c:pt idx="1212">
                  <c:v>1.27681755478499</c:v>
                </c:pt>
                <c:pt idx="1213">
                  <c:v>1.2928408351048299</c:v>
                </c:pt>
                <c:pt idx="1214">
                  <c:v>1.29274106961105</c:v>
                </c:pt>
                <c:pt idx="1215">
                  <c:v>1.2846471737662499</c:v>
                </c:pt>
                <c:pt idx="1216">
                  <c:v>1.26360322741942</c:v>
                </c:pt>
                <c:pt idx="1217">
                  <c:v>1.20890200465175</c:v>
                </c:pt>
                <c:pt idx="1218">
                  <c:v>1.1988784355843101</c:v>
                </c:pt>
                <c:pt idx="1219">
                  <c:v>1.18270104016027</c:v>
                </c:pt>
                <c:pt idx="1220">
                  <c:v>1.18026535262392</c:v>
                </c:pt>
                <c:pt idx="1221">
                  <c:v>1.1609807485372801</c:v>
                </c:pt>
                <c:pt idx="1222">
                  <c:v>1.17249362362625</c:v>
                </c:pt>
                <c:pt idx="1223">
                  <c:v>1.1938621683499</c:v>
                </c:pt>
                <c:pt idx="1224">
                  <c:v>1.25086036446089</c:v>
                </c:pt>
                <c:pt idx="1225">
                  <c:v>1.25297767417206</c:v>
                </c:pt>
                <c:pt idx="1226">
                  <c:v>1.26697278112412</c:v>
                </c:pt>
                <c:pt idx="1227">
                  <c:v>1.28164980806148</c:v>
                </c:pt>
                <c:pt idx="1228">
                  <c:v>1.29305605322856</c:v>
                </c:pt>
                <c:pt idx="1229">
                  <c:v>1.2701298163022201</c:v>
                </c:pt>
                <c:pt idx="1230">
                  <c:v>1.2775875420218601</c:v>
                </c:pt>
                <c:pt idx="1231">
                  <c:v>1.23383400698281</c:v>
                </c:pt>
                <c:pt idx="1232">
                  <c:v>1.2184619404444801</c:v>
                </c:pt>
                <c:pt idx="1233">
                  <c:v>1.21927708890326</c:v>
                </c:pt>
                <c:pt idx="1234">
                  <c:v>1.2202671159113001</c:v>
                </c:pt>
                <c:pt idx="1235">
                  <c:v>1.2275608597791801</c:v>
                </c:pt>
                <c:pt idx="1236">
                  <c:v>1.2336047195437301</c:v>
                </c:pt>
                <c:pt idx="1237">
                  <c:v>1.1851699833360401</c:v>
                </c:pt>
                <c:pt idx="1238">
                  <c:v>1.2034999388566201</c:v>
                </c:pt>
                <c:pt idx="1239">
                  <c:v>1.23033266932728</c:v>
                </c:pt>
                <c:pt idx="1240">
                  <c:v>1.1849870766250801</c:v>
                </c:pt>
                <c:pt idx="1241">
                  <c:v>1.16651844791736</c:v>
                </c:pt>
                <c:pt idx="1242">
                  <c:v>1.1736169111691499</c:v>
                </c:pt>
                <c:pt idx="1243">
                  <c:v>1.2092306030184501</c:v>
                </c:pt>
                <c:pt idx="1244">
                  <c:v>1.2536321671116499</c:v>
                </c:pt>
                <c:pt idx="1245">
                  <c:v>1.2507064948650499</c:v>
                </c:pt>
                <c:pt idx="1246">
                  <c:v>1.2267631023179799</c:v>
                </c:pt>
                <c:pt idx="1247">
                  <c:v>1.27434949406614</c:v>
                </c:pt>
                <c:pt idx="1248">
                  <c:v>1.3265533787632</c:v>
                </c:pt>
                <c:pt idx="1249">
                  <c:v>1.3001747126677701</c:v>
                </c:pt>
                <c:pt idx="1250">
                  <c:v>1.21039088499198</c:v>
                </c:pt>
                <c:pt idx="1251">
                  <c:v>1.19947311029389</c:v>
                </c:pt>
                <c:pt idx="1252">
                  <c:v>1.1841195059188301</c:v>
                </c:pt>
                <c:pt idx="1253">
                  <c:v>1.2071903867698901</c:v>
                </c:pt>
                <c:pt idx="1254">
                  <c:v>1.18920880286595</c:v>
                </c:pt>
                <c:pt idx="1255">
                  <c:v>1.1477859692872401</c:v>
                </c:pt>
                <c:pt idx="1256">
                  <c:v>1.1588555485565299</c:v>
                </c:pt>
                <c:pt idx="1257">
                  <c:v>1.22712970995842</c:v>
                </c:pt>
                <c:pt idx="1258">
                  <c:v>1.2252088545587301</c:v>
                </c:pt>
                <c:pt idx="1259">
                  <c:v>1.24752686185075</c:v>
                </c:pt>
                <c:pt idx="1260">
                  <c:v>1.2301543023097801</c:v>
                </c:pt>
                <c:pt idx="1261">
                  <c:v>1.2591432196846699</c:v>
                </c:pt>
                <c:pt idx="1262">
                  <c:v>1.2405535554684599</c:v>
                </c:pt>
                <c:pt idx="1263">
                  <c:v>1.2343813947314799</c:v>
                </c:pt>
                <c:pt idx="1264">
                  <c:v>1.22586776628348</c:v>
                </c:pt>
                <c:pt idx="1265">
                  <c:v>1.2266336664900199</c:v>
                </c:pt>
                <c:pt idx="1266">
                  <c:v>1.21999253964615</c:v>
                </c:pt>
                <c:pt idx="1267">
                  <c:v>1.24656216456976</c:v>
                </c:pt>
                <c:pt idx="1268">
                  <c:v>1.20518706325094</c:v>
                </c:pt>
                <c:pt idx="1269">
                  <c:v>1.2262664449377101</c:v>
                </c:pt>
                <c:pt idx="1270">
                  <c:v>1.26769520916857</c:v>
                </c:pt>
                <c:pt idx="1271">
                  <c:v>1.2800219514601501</c:v>
                </c:pt>
                <c:pt idx="1272">
                  <c:v>1.28789645896737</c:v>
                </c:pt>
                <c:pt idx="1273">
                  <c:v>1.29476119888865</c:v>
                </c:pt>
                <c:pt idx="1274">
                  <c:v>1.2491177818186401</c:v>
                </c:pt>
                <c:pt idx="1275">
                  <c:v>1.27388885976215</c:v>
                </c:pt>
                <c:pt idx="1276">
                  <c:v>1.2754407982040099</c:v>
                </c:pt>
                <c:pt idx="1277">
                  <c:v>1.2531449681043501</c:v>
                </c:pt>
                <c:pt idx="1278">
                  <c:v>1.2407210874808201</c:v>
                </c:pt>
                <c:pt idx="1279">
                  <c:v>1.2357821412602401</c:v>
                </c:pt>
                <c:pt idx="1280">
                  <c:v>1.2394403433444801</c:v>
                </c:pt>
                <c:pt idx="1281">
                  <c:v>1.27940199268725</c:v>
                </c:pt>
                <c:pt idx="1282">
                  <c:v>1.2615147917060701</c:v>
                </c:pt>
                <c:pt idx="1283">
                  <c:v>1.2597088770217799</c:v>
                </c:pt>
                <c:pt idx="1284">
                  <c:v>1.2492968991715101</c:v>
                </c:pt>
                <c:pt idx="1285">
                  <c:v>1.2480098781433699</c:v>
                </c:pt>
                <c:pt idx="1286">
                  <c:v>1.2603153003794301</c:v>
                </c:pt>
                <c:pt idx="1287">
                  <c:v>1.2459992549093599</c:v>
                </c:pt>
                <c:pt idx="1288">
                  <c:v>1.2312117674018701</c:v>
                </c:pt>
                <c:pt idx="1289">
                  <c:v>1.2377878407012199</c:v>
                </c:pt>
                <c:pt idx="1290">
                  <c:v>1.24598777055639</c:v>
                </c:pt>
                <c:pt idx="1291">
                  <c:v>1.2445891140501899</c:v>
                </c:pt>
                <c:pt idx="1292">
                  <c:v>1.2482787710510701</c:v>
                </c:pt>
                <c:pt idx="1293">
                  <c:v>1.23080425317121</c:v>
                </c:pt>
                <c:pt idx="1294">
                  <c:v>1.2320656517678401</c:v>
                </c:pt>
                <c:pt idx="1295">
                  <c:v>1.24093075353478</c:v>
                </c:pt>
                <c:pt idx="1296">
                  <c:v>1.25456564177073</c:v>
                </c:pt>
                <c:pt idx="1297">
                  <c:v>1.2678105784895299</c:v>
                </c:pt>
                <c:pt idx="1298">
                  <c:v>1.2571642741687601</c:v>
                </c:pt>
                <c:pt idx="1299">
                  <c:v>1.2450867703566499</c:v>
                </c:pt>
                <c:pt idx="1300">
                  <c:v>1.25847731322308</c:v>
                </c:pt>
                <c:pt idx="1301">
                  <c:v>1.26024790801165</c:v>
                </c:pt>
                <c:pt idx="1302">
                  <c:v>1.2409765012607401</c:v>
                </c:pt>
                <c:pt idx="1303">
                  <c:v>1.23014001840305</c:v>
                </c:pt>
                <c:pt idx="1304">
                  <c:v>1.1856740548850899</c:v>
                </c:pt>
                <c:pt idx="1305">
                  <c:v>1.2024789814755701</c:v>
                </c:pt>
                <c:pt idx="1306">
                  <c:v>1.1889867118758399</c:v>
                </c:pt>
                <c:pt idx="1307">
                  <c:v>1.18182999297364</c:v>
                </c:pt>
                <c:pt idx="1308">
                  <c:v>1.1786260621284199</c:v>
                </c:pt>
                <c:pt idx="1309">
                  <c:v>1.1832810220530099</c:v>
                </c:pt>
                <c:pt idx="1310">
                  <c:v>1.1640515563770999</c:v>
                </c:pt>
                <c:pt idx="1311">
                  <c:v>1.1894643442168</c:v>
                </c:pt>
                <c:pt idx="1312">
                  <c:v>1.1793795332353401</c:v>
                </c:pt>
                <c:pt idx="1313">
                  <c:v>1.20728580633814</c:v>
                </c:pt>
                <c:pt idx="1314">
                  <c:v>1.2139402231294301</c:v>
                </c:pt>
                <c:pt idx="1315">
                  <c:v>1.19910925508114</c:v>
                </c:pt>
                <c:pt idx="1316">
                  <c:v>1.2139756936677999</c:v>
                </c:pt>
                <c:pt idx="1317">
                  <c:v>1.2534850166501901</c:v>
                </c:pt>
                <c:pt idx="1318">
                  <c:v>1.23148559460754</c:v>
                </c:pt>
                <c:pt idx="1319">
                  <c:v>1.23135065342589</c:v>
                </c:pt>
                <c:pt idx="1320">
                  <c:v>1.2575866314812001</c:v>
                </c:pt>
                <c:pt idx="1321">
                  <c:v>1.2300352687199601</c:v>
                </c:pt>
                <c:pt idx="1322">
                  <c:v>1.26829791364904</c:v>
                </c:pt>
                <c:pt idx="1323">
                  <c:v>1.24303118636042</c:v>
                </c:pt>
                <c:pt idx="1324">
                  <c:v>1.2481373220149701</c:v>
                </c:pt>
                <c:pt idx="1325">
                  <c:v>1.2645107754492899</c:v>
                </c:pt>
                <c:pt idx="1326">
                  <c:v>1.2699795934747</c:v>
                </c:pt>
                <c:pt idx="1327">
                  <c:v>1.22562816651882</c:v>
                </c:pt>
                <c:pt idx="1328">
                  <c:v>1.1823015452502299</c:v>
                </c:pt>
                <c:pt idx="1329">
                  <c:v>1.1908949334751</c:v>
                </c:pt>
                <c:pt idx="1330">
                  <c:v>1.2138846601368201</c:v>
                </c:pt>
                <c:pt idx="1331">
                  <c:v>1.1760560707169101</c:v>
                </c:pt>
                <c:pt idx="1332">
                  <c:v>1.17969164551686</c:v>
                </c:pt>
                <c:pt idx="1333">
                  <c:v>1.1569179645034999</c:v>
                </c:pt>
                <c:pt idx="1334">
                  <c:v>1.11621021118255</c:v>
                </c:pt>
                <c:pt idx="1335">
                  <c:v>1.1648613102155601</c:v>
                </c:pt>
                <c:pt idx="1336">
                  <c:v>1.11234175788212</c:v>
                </c:pt>
                <c:pt idx="1337">
                  <c:v>1.10416892302449</c:v>
                </c:pt>
                <c:pt idx="1338">
                  <c:v>1.10389209540554</c:v>
                </c:pt>
                <c:pt idx="1339">
                  <c:v>1.1046807527960301</c:v>
                </c:pt>
                <c:pt idx="1340">
                  <c:v>1.1171511648135</c:v>
                </c:pt>
                <c:pt idx="1341">
                  <c:v>1.16602148548051</c:v>
                </c:pt>
                <c:pt idx="1342">
                  <c:v>1.1787135530213699</c:v>
                </c:pt>
                <c:pt idx="1343">
                  <c:v>1.1824173734893799</c:v>
                </c:pt>
                <c:pt idx="1344">
                  <c:v>1.1592968441540199</c:v>
                </c:pt>
                <c:pt idx="1345">
                  <c:v>1.1537994342215701</c:v>
                </c:pt>
                <c:pt idx="1346">
                  <c:v>1.14149936697409</c:v>
                </c:pt>
                <c:pt idx="1347">
                  <c:v>1.1690095847899</c:v>
                </c:pt>
                <c:pt idx="1348">
                  <c:v>1.1485479773465801</c:v>
                </c:pt>
                <c:pt idx="1349">
                  <c:v>1.2074861145022</c:v>
                </c:pt>
                <c:pt idx="1350">
                  <c:v>1.22844638846063</c:v>
                </c:pt>
                <c:pt idx="1351">
                  <c:v>1.24089901143167</c:v>
                </c:pt>
                <c:pt idx="1352">
                  <c:v>1.26653620819859</c:v>
                </c:pt>
                <c:pt idx="1353">
                  <c:v>1.2611255926351199</c:v>
                </c:pt>
                <c:pt idx="1354">
                  <c:v>1.2334350365264799</c:v>
                </c:pt>
                <c:pt idx="1355">
                  <c:v>1.23642396768389</c:v>
                </c:pt>
                <c:pt idx="1356">
                  <c:v>1.1547416608997501</c:v>
                </c:pt>
                <c:pt idx="1357">
                  <c:v>1.1419487947053</c:v>
                </c:pt>
                <c:pt idx="1358">
                  <c:v>1.1582509566688901</c:v>
                </c:pt>
                <c:pt idx="1359">
                  <c:v>1.1897709594911301</c:v>
                </c:pt>
                <c:pt idx="1360">
                  <c:v>1.2452570733705399</c:v>
                </c:pt>
                <c:pt idx="1361">
                  <c:v>1.2583901268751301</c:v>
                </c:pt>
                <c:pt idx="1362">
                  <c:v>1.2192963118537199</c:v>
                </c:pt>
                <c:pt idx="1363">
                  <c:v>1.2244262164281201</c:v>
                </c:pt>
                <c:pt idx="1364">
                  <c:v>1.2472804124641701</c:v>
                </c:pt>
                <c:pt idx="1365">
                  <c:v>1.2699992860581699</c:v>
                </c:pt>
                <c:pt idx="1366">
                  <c:v>1.23858183053421</c:v>
                </c:pt>
                <c:pt idx="1367">
                  <c:v>1.20646251810711</c:v>
                </c:pt>
                <c:pt idx="1368">
                  <c:v>1.21564886335276</c:v>
                </c:pt>
                <c:pt idx="1369">
                  <c:v>1.25306918291944</c:v>
                </c:pt>
                <c:pt idx="1370">
                  <c:v>1.31257901111695</c:v>
                </c:pt>
                <c:pt idx="1371">
                  <c:v>1.3287619152833801</c:v>
                </c:pt>
                <c:pt idx="1372">
                  <c:v>1.3126797152719001</c:v>
                </c:pt>
                <c:pt idx="1373">
                  <c:v>1.2976536495651001</c:v>
                </c:pt>
                <c:pt idx="1374">
                  <c:v>1.28631015279364</c:v>
                </c:pt>
                <c:pt idx="1375">
                  <c:v>1.3012064496500799</c:v>
                </c:pt>
                <c:pt idx="1376">
                  <c:v>1.3857655376394</c:v>
                </c:pt>
                <c:pt idx="1377">
                  <c:v>1.32728309645392</c:v>
                </c:pt>
                <c:pt idx="1378">
                  <c:v>1.2995814067376701</c:v>
                </c:pt>
                <c:pt idx="1379">
                  <c:v>1.26611331454178</c:v>
                </c:pt>
                <c:pt idx="1380">
                  <c:v>1.28292040820516</c:v>
                </c:pt>
                <c:pt idx="1381">
                  <c:v>1.2874296407650101</c:v>
                </c:pt>
                <c:pt idx="1382">
                  <c:v>1.28935048962844</c:v>
                </c:pt>
                <c:pt idx="1383">
                  <c:v>1.19501373231456</c:v>
                </c:pt>
                <c:pt idx="1384">
                  <c:v>1.1968392834857899</c:v>
                </c:pt>
                <c:pt idx="1385">
                  <c:v>1.19346951380528</c:v>
                </c:pt>
                <c:pt idx="1386">
                  <c:v>1.23799924558906</c:v>
                </c:pt>
                <c:pt idx="1387">
                  <c:v>1.24349165762627</c:v>
                </c:pt>
                <c:pt idx="1388">
                  <c:v>1.2420070400420899</c:v>
                </c:pt>
                <c:pt idx="1389">
                  <c:v>1.1914488877318701</c:v>
                </c:pt>
                <c:pt idx="1390">
                  <c:v>1.24810958411562</c:v>
                </c:pt>
                <c:pt idx="1391">
                  <c:v>1.2701154943747499</c:v>
                </c:pt>
                <c:pt idx="1392">
                  <c:v>1.2615635429737</c:v>
                </c:pt>
                <c:pt idx="1393">
                  <c:v>1.2454739747268899</c:v>
                </c:pt>
                <c:pt idx="1394">
                  <c:v>1.2386837995531399</c:v>
                </c:pt>
                <c:pt idx="1395">
                  <c:v>1.2448649363190101</c:v>
                </c:pt>
                <c:pt idx="1396">
                  <c:v>1.2521816821723399</c:v>
                </c:pt>
                <c:pt idx="1397">
                  <c:v>1.25800652838247</c:v>
                </c:pt>
                <c:pt idx="1398">
                  <c:v>1.2553405386822301</c:v>
                </c:pt>
                <c:pt idx="1399">
                  <c:v>1.2776702519477201</c:v>
                </c:pt>
                <c:pt idx="1400">
                  <c:v>1.27520048455783</c:v>
                </c:pt>
                <c:pt idx="1401">
                  <c:v>1.2649951041599199</c:v>
                </c:pt>
                <c:pt idx="1402">
                  <c:v>1.2619363839077899</c:v>
                </c:pt>
                <c:pt idx="1403">
                  <c:v>1.2896449414896101</c:v>
                </c:pt>
                <c:pt idx="1404">
                  <c:v>1.2741818351482499</c:v>
                </c:pt>
                <c:pt idx="1405">
                  <c:v>1.25301532737639</c:v>
                </c:pt>
                <c:pt idx="1406">
                  <c:v>1.2114880636882499</c:v>
                </c:pt>
                <c:pt idx="1407">
                  <c:v>1.2011375082087601</c:v>
                </c:pt>
                <c:pt idx="1408">
                  <c:v>1.1949554166926699</c:v>
                </c:pt>
                <c:pt idx="1409">
                  <c:v>1.1996461764506801</c:v>
                </c:pt>
                <c:pt idx="1410">
                  <c:v>1.17063192175647</c:v>
                </c:pt>
                <c:pt idx="1411">
                  <c:v>1.1608481066006999</c:v>
                </c:pt>
                <c:pt idx="1412">
                  <c:v>1.1725823103745101</c:v>
                </c:pt>
                <c:pt idx="1413">
                  <c:v>1.1926073708932401</c:v>
                </c:pt>
                <c:pt idx="1414">
                  <c:v>1.18153271286496</c:v>
                </c:pt>
                <c:pt idx="1415">
                  <c:v>1.2224299413714801</c:v>
                </c:pt>
                <c:pt idx="1416">
                  <c:v>1.1910139964878901</c:v>
                </c:pt>
                <c:pt idx="1417">
                  <c:v>1.2014800136593999</c:v>
                </c:pt>
                <c:pt idx="1418">
                  <c:v>1.18924941041079</c:v>
                </c:pt>
                <c:pt idx="1419">
                  <c:v>1.1781829575263301</c:v>
                </c:pt>
                <c:pt idx="1420">
                  <c:v>1.1991454544086699</c:v>
                </c:pt>
                <c:pt idx="1421">
                  <c:v>1.1882253042948601</c:v>
                </c:pt>
                <c:pt idx="1422">
                  <c:v>1.1475460776428099</c:v>
                </c:pt>
                <c:pt idx="1423">
                  <c:v>1.18043997694861</c:v>
                </c:pt>
                <c:pt idx="1424">
                  <c:v>1.19967042399109</c:v>
                </c:pt>
                <c:pt idx="1425">
                  <c:v>1.1788699030913901</c:v>
                </c:pt>
                <c:pt idx="1426">
                  <c:v>1.1885514516760001</c:v>
                </c:pt>
                <c:pt idx="1427">
                  <c:v>1.1694997499439801</c:v>
                </c:pt>
                <c:pt idx="1428">
                  <c:v>1.1800141574527601</c:v>
                </c:pt>
                <c:pt idx="1429">
                  <c:v>1.17653004067482</c:v>
                </c:pt>
                <c:pt idx="1430">
                  <c:v>1.1668781501763199</c:v>
                </c:pt>
                <c:pt idx="1431">
                  <c:v>1.13536123395015</c:v>
                </c:pt>
                <c:pt idx="1432">
                  <c:v>1.1625057713195499</c:v>
                </c:pt>
                <c:pt idx="1433">
                  <c:v>1.1461718899279201</c:v>
                </c:pt>
                <c:pt idx="1434">
                  <c:v>1.1553319349895701</c:v>
                </c:pt>
                <c:pt idx="1435">
                  <c:v>1.1590211078013299</c:v>
                </c:pt>
                <c:pt idx="1436">
                  <c:v>1.1575319066682901</c:v>
                </c:pt>
                <c:pt idx="1437">
                  <c:v>1.14446952867139</c:v>
                </c:pt>
                <c:pt idx="1438">
                  <c:v>1.1552436041682499</c:v>
                </c:pt>
                <c:pt idx="1439">
                  <c:v>1.1438866962231899</c:v>
                </c:pt>
                <c:pt idx="1440">
                  <c:v>1.1460311522014901</c:v>
                </c:pt>
                <c:pt idx="1441">
                  <c:v>1.1237215944450101</c:v>
                </c:pt>
                <c:pt idx="1442">
                  <c:v>1.1235609940681399</c:v>
                </c:pt>
                <c:pt idx="1443">
                  <c:v>1.12210510288972</c:v>
                </c:pt>
                <c:pt idx="1444">
                  <c:v>1.1471094018419401</c:v>
                </c:pt>
                <c:pt idx="1445">
                  <c:v>1.14422639336926</c:v>
                </c:pt>
                <c:pt idx="1446">
                  <c:v>1.1417309161760001</c:v>
                </c:pt>
                <c:pt idx="1447">
                  <c:v>1.1631977742570401</c:v>
                </c:pt>
                <c:pt idx="1448">
                  <c:v>1.18280605441509</c:v>
                </c:pt>
                <c:pt idx="1449">
                  <c:v>1.1930905032214301</c:v>
                </c:pt>
                <c:pt idx="1450">
                  <c:v>1.2206685126475001</c:v>
                </c:pt>
                <c:pt idx="1451">
                  <c:v>1.1801577823151099</c:v>
                </c:pt>
                <c:pt idx="1452">
                  <c:v>1.18108761443385</c:v>
                </c:pt>
                <c:pt idx="1453">
                  <c:v>1.21542557265255</c:v>
                </c:pt>
                <c:pt idx="1454">
                  <c:v>1.2051859377729399</c:v>
                </c:pt>
                <c:pt idx="1455">
                  <c:v>1.20312087357624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C3-4BD3-9AD2-0E397E13FCEE}"/>
            </c:ext>
          </c:extLst>
        </c:ser>
        <c:ser>
          <c:idx val="1"/>
          <c:order val="1"/>
          <c:tx>
            <c:v>16-TODAY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'כרטיסי אשראי'!$A$3:$A$1995</c:f>
              <c:numCache>
                <c:formatCode>m/d/yyyy</c:formatCode>
                <c:ptCount val="1993"/>
                <c:pt idx="0">
                  <c:v>42375</c:v>
                </c:pt>
                <c:pt idx="1">
                  <c:v>42376</c:v>
                </c:pt>
                <c:pt idx="2">
                  <c:v>42377</c:v>
                </c:pt>
                <c:pt idx="3">
                  <c:v>42378</c:v>
                </c:pt>
                <c:pt idx="4">
                  <c:v>42379</c:v>
                </c:pt>
                <c:pt idx="5">
                  <c:v>42380</c:v>
                </c:pt>
                <c:pt idx="6">
                  <c:v>42381</c:v>
                </c:pt>
                <c:pt idx="7">
                  <c:v>42382</c:v>
                </c:pt>
                <c:pt idx="8">
                  <c:v>42383</c:v>
                </c:pt>
                <c:pt idx="9">
                  <c:v>42384</c:v>
                </c:pt>
                <c:pt idx="10">
                  <c:v>42385</c:v>
                </c:pt>
                <c:pt idx="11">
                  <c:v>42386</c:v>
                </c:pt>
                <c:pt idx="12">
                  <c:v>42387</c:v>
                </c:pt>
                <c:pt idx="13">
                  <c:v>42388</c:v>
                </c:pt>
                <c:pt idx="14">
                  <c:v>42389</c:v>
                </c:pt>
                <c:pt idx="15">
                  <c:v>42390</c:v>
                </c:pt>
                <c:pt idx="16">
                  <c:v>42391</c:v>
                </c:pt>
                <c:pt idx="17">
                  <c:v>42392</c:v>
                </c:pt>
                <c:pt idx="18">
                  <c:v>42393</c:v>
                </c:pt>
                <c:pt idx="19">
                  <c:v>42394</c:v>
                </c:pt>
                <c:pt idx="20">
                  <c:v>42395</c:v>
                </c:pt>
                <c:pt idx="21">
                  <c:v>42396</c:v>
                </c:pt>
                <c:pt idx="22">
                  <c:v>42397</c:v>
                </c:pt>
                <c:pt idx="23">
                  <c:v>42398</c:v>
                </c:pt>
                <c:pt idx="24">
                  <c:v>42399</c:v>
                </c:pt>
                <c:pt idx="25">
                  <c:v>42400</c:v>
                </c:pt>
                <c:pt idx="26">
                  <c:v>42401</c:v>
                </c:pt>
                <c:pt idx="27">
                  <c:v>42402</c:v>
                </c:pt>
                <c:pt idx="28">
                  <c:v>42403</c:v>
                </c:pt>
                <c:pt idx="29">
                  <c:v>42404</c:v>
                </c:pt>
                <c:pt idx="30">
                  <c:v>42405</c:v>
                </c:pt>
                <c:pt idx="31">
                  <c:v>42406</c:v>
                </c:pt>
                <c:pt idx="32">
                  <c:v>42407</c:v>
                </c:pt>
                <c:pt idx="33">
                  <c:v>42408</c:v>
                </c:pt>
                <c:pt idx="34">
                  <c:v>42409</c:v>
                </c:pt>
                <c:pt idx="35">
                  <c:v>42410</c:v>
                </c:pt>
                <c:pt idx="36">
                  <c:v>42411</c:v>
                </c:pt>
                <c:pt idx="37">
                  <c:v>42412</c:v>
                </c:pt>
                <c:pt idx="38">
                  <c:v>42413</c:v>
                </c:pt>
                <c:pt idx="39">
                  <c:v>42414</c:v>
                </c:pt>
                <c:pt idx="40">
                  <c:v>42415</c:v>
                </c:pt>
                <c:pt idx="41">
                  <c:v>42416</c:v>
                </c:pt>
                <c:pt idx="42">
                  <c:v>42417</c:v>
                </c:pt>
                <c:pt idx="43">
                  <c:v>42418</c:v>
                </c:pt>
                <c:pt idx="44">
                  <c:v>42419</c:v>
                </c:pt>
                <c:pt idx="45">
                  <c:v>42420</c:v>
                </c:pt>
                <c:pt idx="46">
                  <c:v>42421</c:v>
                </c:pt>
                <c:pt idx="47">
                  <c:v>42422</c:v>
                </c:pt>
                <c:pt idx="48">
                  <c:v>42423</c:v>
                </c:pt>
                <c:pt idx="49">
                  <c:v>42424</c:v>
                </c:pt>
                <c:pt idx="50">
                  <c:v>42425</c:v>
                </c:pt>
                <c:pt idx="51">
                  <c:v>42426</c:v>
                </c:pt>
                <c:pt idx="52">
                  <c:v>42427</c:v>
                </c:pt>
                <c:pt idx="53">
                  <c:v>42428</c:v>
                </c:pt>
                <c:pt idx="54">
                  <c:v>42429</c:v>
                </c:pt>
                <c:pt idx="55">
                  <c:v>42430</c:v>
                </c:pt>
                <c:pt idx="56">
                  <c:v>42431</c:v>
                </c:pt>
                <c:pt idx="57">
                  <c:v>42432</c:v>
                </c:pt>
                <c:pt idx="58">
                  <c:v>42433</c:v>
                </c:pt>
                <c:pt idx="59">
                  <c:v>42434</c:v>
                </c:pt>
                <c:pt idx="60">
                  <c:v>42435</c:v>
                </c:pt>
                <c:pt idx="61">
                  <c:v>42436</c:v>
                </c:pt>
                <c:pt idx="62">
                  <c:v>42437</c:v>
                </c:pt>
                <c:pt idx="63">
                  <c:v>42438</c:v>
                </c:pt>
                <c:pt idx="64">
                  <c:v>42439</c:v>
                </c:pt>
                <c:pt idx="65">
                  <c:v>42440</c:v>
                </c:pt>
                <c:pt idx="66">
                  <c:v>42441</c:v>
                </c:pt>
                <c:pt idx="67">
                  <c:v>42442</c:v>
                </c:pt>
                <c:pt idx="68">
                  <c:v>42443</c:v>
                </c:pt>
                <c:pt idx="69">
                  <c:v>42444</c:v>
                </c:pt>
                <c:pt idx="70">
                  <c:v>42445</c:v>
                </c:pt>
                <c:pt idx="71">
                  <c:v>42446</c:v>
                </c:pt>
                <c:pt idx="72">
                  <c:v>42447</c:v>
                </c:pt>
                <c:pt idx="73">
                  <c:v>42448</c:v>
                </c:pt>
                <c:pt idx="74">
                  <c:v>42449</c:v>
                </c:pt>
                <c:pt idx="75">
                  <c:v>42450</c:v>
                </c:pt>
                <c:pt idx="76">
                  <c:v>42451</c:v>
                </c:pt>
                <c:pt idx="77">
                  <c:v>42452</c:v>
                </c:pt>
                <c:pt idx="78">
                  <c:v>42453</c:v>
                </c:pt>
                <c:pt idx="79">
                  <c:v>42454</c:v>
                </c:pt>
                <c:pt idx="80">
                  <c:v>42455</c:v>
                </c:pt>
                <c:pt idx="81">
                  <c:v>42456</c:v>
                </c:pt>
                <c:pt idx="82">
                  <c:v>42457</c:v>
                </c:pt>
                <c:pt idx="83">
                  <c:v>42458</c:v>
                </c:pt>
                <c:pt idx="84">
                  <c:v>42459</c:v>
                </c:pt>
                <c:pt idx="85">
                  <c:v>42460</c:v>
                </c:pt>
                <c:pt idx="86">
                  <c:v>42461</c:v>
                </c:pt>
                <c:pt idx="87">
                  <c:v>42462</c:v>
                </c:pt>
                <c:pt idx="88">
                  <c:v>42463</c:v>
                </c:pt>
                <c:pt idx="89">
                  <c:v>42464</c:v>
                </c:pt>
                <c:pt idx="90">
                  <c:v>42465</c:v>
                </c:pt>
                <c:pt idx="91">
                  <c:v>42466</c:v>
                </c:pt>
                <c:pt idx="92">
                  <c:v>42467</c:v>
                </c:pt>
                <c:pt idx="93">
                  <c:v>42468</c:v>
                </c:pt>
                <c:pt idx="94">
                  <c:v>42469</c:v>
                </c:pt>
                <c:pt idx="95">
                  <c:v>42470</c:v>
                </c:pt>
                <c:pt idx="96">
                  <c:v>42471</c:v>
                </c:pt>
                <c:pt idx="97">
                  <c:v>42472</c:v>
                </c:pt>
                <c:pt idx="98">
                  <c:v>42473</c:v>
                </c:pt>
                <c:pt idx="99">
                  <c:v>42474</c:v>
                </c:pt>
                <c:pt idx="100">
                  <c:v>42475</c:v>
                </c:pt>
                <c:pt idx="101">
                  <c:v>42476</c:v>
                </c:pt>
                <c:pt idx="102">
                  <c:v>42477</c:v>
                </c:pt>
                <c:pt idx="103">
                  <c:v>42478</c:v>
                </c:pt>
                <c:pt idx="104">
                  <c:v>42479</c:v>
                </c:pt>
                <c:pt idx="105">
                  <c:v>42480</c:v>
                </c:pt>
                <c:pt idx="106">
                  <c:v>42481</c:v>
                </c:pt>
                <c:pt idx="107">
                  <c:v>42482</c:v>
                </c:pt>
                <c:pt idx="108">
                  <c:v>42483</c:v>
                </c:pt>
                <c:pt idx="109">
                  <c:v>42484</c:v>
                </c:pt>
                <c:pt idx="110">
                  <c:v>42485</c:v>
                </c:pt>
                <c:pt idx="111">
                  <c:v>42486</c:v>
                </c:pt>
                <c:pt idx="112">
                  <c:v>42487</c:v>
                </c:pt>
                <c:pt idx="113">
                  <c:v>42488</c:v>
                </c:pt>
                <c:pt idx="114">
                  <c:v>42489</c:v>
                </c:pt>
                <c:pt idx="115">
                  <c:v>42490</c:v>
                </c:pt>
                <c:pt idx="116">
                  <c:v>42491</c:v>
                </c:pt>
                <c:pt idx="117">
                  <c:v>42492</c:v>
                </c:pt>
                <c:pt idx="118">
                  <c:v>42493</c:v>
                </c:pt>
                <c:pt idx="119">
                  <c:v>42494</c:v>
                </c:pt>
                <c:pt idx="120">
                  <c:v>42495</c:v>
                </c:pt>
                <c:pt idx="121">
                  <c:v>42496</c:v>
                </c:pt>
                <c:pt idx="122">
                  <c:v>42497</c:v>
                </c:pt>
                <c:pt idx="123">
                  <c:v>42498</c:v>
                </c:pt>
                <c:pt idx="124">
                  <c:v>42499</c:v>
                </c:pt>
                <c:pt idx="125">
                  <c:v>42500</c:v>
                </c:pt>
                <c:pt idx="126">
                  <c:v>42501</c:v>
                </c:pt>
                <c:pt idx="127">
                  <c:v>42502</c:v>
                </c:pt>
                <c:pt idx="128">
                  <c:v>42503</c:v>
                </c:pt>
                <c:pt idx="129">
                  <c:v>42504</c:v>
                </c:pt>
                <c:pt idx="130">
                  <c:v>42505</c:v>
                </c:pt>
                <c:pt idx="131">
                  <c:v>42506</c:v>
                </c:pt>
                <c:pt idx="132">
                  <c:v>42507</c:v>
                </c:pt>
                <c:pt idx="133">
                  <c:v>42508</c:v>
                </c:pt>
                <c:pt idx="134">
                  <c:v>42509</c:v>
                </c:pt>
                <c:pt idx="135">
                  <c:v>42510</c:v>
                </c:pt>
                <c:pt idx="136">
                  <c:v>42511</c:v>
                </c:pt>
                <c:pt idx="137">
                  <c:v>42512</c:v>
                </c:pt>
                <c:pt idx="138">
                  <c:v>42513</c:v>
                </c:pt>
                <c:pt idx="139">
                  <c:v>42514</c:v>
                </c:pt>
                <c:pt idx="140">
                  <c:v>42515</c:v>
                </c:pt>
                <c:pt idx="141">
                  <c:v>42516</c:v>
                </c:pt>
                <c:pt idx="142">
                  <c:v>42517</c:v>
                </c:pt>
                <c:pt idx="143">
                  <c:v>42518</c:v>
                </c:pt>
                <c:pt idx="144">
                  <c:v>42519</c:v>
                </c:pt>
                <c:pt idx="145">
                  <c:v>42520</c:v>
                </c:pt>
                <c:pt idx="146">
                  <c:v>42521</c:v>
                </c:pt>
                <c:pt idx="147">
                  <c:v>42522</c:v>
                </c:pt>
                <c:pt idx="148">
                  <c:v>42523</c:v>
                </c:pt>
                <c:pt idx="149">
                  <c:v>42524</c:v>
                </c:pt>
                <c:pt idx="150">
                  <c:v>42525</c:v>
                </c:pt>
                <c:pt idx="151">
                  <c:v>42526</c:v>
                </c:pt>
                <c:pt idx="152">
                  <c:v>42527</c:v>
                </c:pt>
                <c:pt idx="153">
                  <c:v>42528</c:v>
                </c:pt>
                <c:pt idx="154">
                  <c:v>42529</c:v>
                </c:pt>
                <c:pt idx="155">
                  <c:v>42530</c:v>
                </c:pt>
                <c:pt idx="156">
                  <c:v>42531</c:v>
                </c:pt>
                <c:pt idx="157">
                  <c:v>42532</c:v>
                </c:pt>
                <c:pt idx="158">
                  <c:v>42533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42539</c:v>
                </c:pt>
                <c:pt idx="165">
                  <c:v>42540</c:v>
                </c:pt>
                <c:pt idx="166">
                  <c:v>42541</c:v>
                </c:pt>
                <c:pt idx="167">
                  <c:v>42542</c:v>
                </c:pt>
                <c:pt idx="168">
                  <c:v>42543</c:v>
                </c:pt>
                <c:pt idx="169">
                  <c:v>42544</c:v>
                </c:pt>
                <c:pt idx="170">
                  <c:v>42545</c:v>
                </c:pt>
                <c:pt idx="171">
                  <c:v>42546</c:v>
                </c:pt>
                <c:pt idx="172">
                  <c:v>42547</c:v>
                </c:pt>
                <c:pt idx="173">
                  <c:v>42548</c:v>
                </c:pt>
                <c:pt idx="174">
                  <c:v>42549</c:v>
                </c:pt>
                <c:pt idx="175">
                  <c:v>42550</c:v>
                </c:pt>
                <c:pt idx="176">
                  <c:v>42551</c:v>
                </c:pt>
                <c:pt idx="177">
                  <c:v>42552</c:v>
                </c:pt>
                <c:pt idx="178">
                  <c:v>42553</c:v>
                </c:pt>
                <c:pt idx="179">
                  <c:v>42554</c:v>
                </c:pt>
                <c:pt idx="180">
                  <c:v>42555</c:v>
                </c:pt>
                <c:pt idx="181">
                  <c:v>42556</c:v>
                </c:pt>
                <c:pt idx="182">
                  <c:v>42557</c:v>
                </c:pt>
                <c:pt idx="183">
                  <c:v>42558</c:v>
                </c:pt>
                <c:pt idx="184">
                  <c:v>42559</c:v>
                </c:pt>
                <c:pt idx="185">
                  <c:v>42560</c:v>
                </c:pt>
                <c:pt idx="186">
                  <c:v>42561</c:v>
                </c:pt>
                <c:pt idx="187">
                  <c:v>42562</c:v>
                </c:pt>
                <c:pt idx="188">
                  <c:v>42563</c:v>
                </c:pt>
                <c:pt idx="189">
                  <c:v>42564</c:v>
                </c:pt>
                <c:pt idx="190">
                  <c:v>42565</c:v>
                </c:pt>
                <c:pt idx="191">
                  <c:v>42566</c:v>
                </c:pt>
                <c:pt idx="192">
                  <c:v>42567</c:v>
                </c:pt>
                <c:pt idx="193">
                  <c:v>42568</c:v>
                </c:pt>
                <c:pt idx="194">
                  <c:v>42569</c:v>
                </c:pt>
                <c:pt idx="195">
                  <c:v>42570</c:v>
                </c:pt>
                <c:pt idx="196">
                  <c:v>42571</c:v>
                </c:pt>
                <c:pt idx="197">
                  <c:v>42572</c:v>
                </c:pt>
                <c:pt idx="198">
                  <c:v>42573</c:v>
                </c:pt>
                <c:pt idx="199">
                  <c:v>42574</c:v>
                </c:pt>
                <c:pt idx="200">
                  <c:v>42575</c:v>
                </c:pt>
                <c:pt idx="201">
                  <c:v>42576</c:v>
                </c:pt>
                <c:pt idx="202">
                  <c:v>42577</c:v>
                </c:pt>
                <c:pt idx="203">
                  <c:v>42578</c:v>
                </c:pt>
                <c:pt idx="204">
                  <c:v>42579</c:v>
                </c:pt>
                <c:pt idx="205">
                  <c:v>42580</c:v>
                </c:pt>
                <c:pt idx="206">
                  <c:v>42581</c:v>
                </c:pt>
                <c:pt idx="207">
                  <c:v>42582</c:v>
                </c:pt>
                <c:pt idx="208">
                  <c:v>42583</c:v>
                </c:pt>
                <c:pt idx="209">
                  <c:v>42584</c:v>
                </c:pt>
                <c:pt idx="210">
                  <c:v>42585</c:v>
                </c:pt>
                <c:pt idx="211">
                  <c:v>42586</c:v>
                </c:pt>
                <c:pt idx="212">
                  <c:v>42587</c:v>
                </c:pt>
                <c:pt idx="213">
                  <c:v>42588</c:v>
                </c:pt>
                <c:pt idx="214">
                  <c:v>42589</c:v>
                </c:pt>
                <c:pt idx="215">
                  <c:v>42590</c:v>
                </c:pt>
                <c:pt idx="216">
                  <c:v>42591</c:v>
                </c:pt>
                <c:pt idx="217">
                  <c:v>42592</c:v>
                </c:pt>
                <c:pt idx="218">
                  <c:v>42593</c:v>
                </c:pt>
                <c:pt idx="219">
                  <c:v>42594</c:v>
                </c:pt>
                <c:pt idx="220">
                  <c:v>42595</c:v>
                </c:pt>
                <c:pt idx="221">
                  <c:v>42596</c:v>
                </c:pt>
                <c:pt idx="222">
                  <c:v>42597</c:v>
                </c:pt>
                <c:pt idx="223">
                  <c:v>42598</c:v>
                </c:pt>
                <c:pt idx="224">
                  <c:v>42599</c:v>
                </c:pt>
                <c:pt idx="225">
                  <c:v>42600</c:v>
                </c:pt>
                <c:pt idx="226">
                  <c:v>42601</c:v>
                </c:pt>
                <c:pt idx="227">
                  <c:v>42602</c:v>
                </c:pt>
                <c:pt idx="228">
                  <c:v>42603</c:v>
                </c:pt>
                <c:pt idx="229">
                  <c:v>42604</c:v>
                </c:pt>
                <c:pt idx="230">
                  <c:v>42605</c:v>
                </c:pt>
                <c:pt idx="231">
                  <c:v>42606</c:v>
                </c:pt>
                <c:pt idx="232">
                  <c:v>42607</c:v>
                </c:pt>
                <c:pt idx="233">
                  <c:v>42608</c:v>
                </c:pt>
                <c:pt idx="234">
                  <c:v>42609</c:v>
                </c:pt>
                <c:pt idx="235">
                  <c:v>42610</c:v>
                </c:pt>
                <c:pt idx="236">
                  <c:v>42611</c:v>
                </c:pt>
                <c:pt idx="237">
                  <c:v>42612</c:v>
                </c:pt>
                <c:pt idx="238">
                  <c:v>42613</c:v>
                </c:pt>
                <c:pt idx="239">
                  <c:v>42614</c:v>
                </c:pt>
                <c:pt idx="240">
                  <c:v>42615</c:v>
                </c:pt>
                <c:pt idx="241">
                  <c:v>42616</c:v>
                </c:pt>
                <c:pt idx="242">
                  <c:v>42617</c:v>
                </c:pt>
                <c:pt idx="243">
                  <c:v>42618</c:v>
                </c:pt>
                <c:pt idx="244">
                  <c:v>42619</c:v>
                </c:pt>
                <c:pt idx="245">
                  <c:v>42620</c:v>
                </c:pt>
                <c:pt idx="246">
                  <c:v>42621</c:v>
                </c:pt>
                <c:pt idx="247">
                  <c:v>42622</c:v>
                </c:pt>
                <c:pt idx="248">
                  <c:v>42623</c:v>
                </c:pt>
                <c:pt idx="249">
                  <c:v>42624</c:v>
                </c:pt>
                <c:pt idx="250">
                  <c:v>42625</c:v>
                </c:pt>
                <c:pt idx="251">
                  <c:v>42626</c:v>
                </c:pt>
                <c:pt idx="252">
                  <c:v>42627</c:v>
                </c:pt>
                <c:pt idx="253">
                  <c:v>42628</c:v>
                </c:pt>
                <c:pt idx="254">
                  <c:v>42629</c:v>
                </c:pt>
                <c:pt idx="255">
                  <c:v>42630</c:v>
                </c:pt>
                <c:pt idx="256">
                  <c:v>42631</c:v>
                </c:pt>
                <c:pt idx="257">
                  <c:v>42632</c:v>
                </c:pt>
                <c:pt idx="258">
                  <c:v>42633</c:v>
                </c:pt>
                <c:pt idx="259">
                  <c:v>42634</c:v>
                </c:pt>
                <c:pt idx="260">
                  <c:v>42635</c:v>
                </c:pt>
                <c:pt idx="261">
                  <c:v>42636</c:v>
                </c:pt>
                <c:pt idx="262">
                  <c:v>42637</c:v>
                </c:pt>
                <c:pt idx="263">
                  <c:v>42638</c:v>
                </c:pt>
                <c:pt idx="264">
                  <c:v>42639</c:v>
                </c:pt>
                <c:pt idx="265">
                  <c:v>42640</c:v>
                </c:pt>
                <c:pt idx="266">
                  <c:v>42641</c:v>
                </c:pt>
                <c:pt idx="267">
                  <c:v>42642</c:v>
                </c:pt>
                <c:pt idx="268">
                  <c:v>42643</c:v>
                </c:pt>
                <c:pt idx="269">
                  <c:v>42644</c:v>
                </c:pt>
                <c:pt idx="270">
                  <c:v>42645</c:v>
                </c:pt>
                <c:pt idx="271">
                  <c:v>42646</c:v>
                </c:pt>
                <c:pt idx="272">
                  <c:v>42647</c:v>
                </c:pt>
                <c:pt idx="273">
                  <c:v>42648</c:v>
                </c:pt>
                <c:pt idx="274">
                  <c:v>42649</c:v>
                </c:pt>
                <c:pt idx="275">
                  <c:v>42650</c:v>
                </c:pt>
                <c:pt idx="276">
                  <c:v>42651</c:v>
                </c:pt>
                <c:pt idx="277">
                  <c:v>42652</c:v>
                </c:pt>
                <c:pt idx="278">
                  <c:v>42653</c:v>
                </c:pt>
                <c:pt idx="279">
                  <c:v>42654</c:v>
                </c:pt>
                <c:pt idx="280">
                  <c:v>42655</c:v>
                </c:pt>
                <c:pt idx="281">
                  <c:v>42656</c:v>
                </c:pt>
                <c:pt idx="282">
                  <c:v>42657</c:v>
                </c:pt>
                <c:pt idx="283">
                  <c:v>42658</c:v>
                </c:pt>
                <c:pt idx="284">
                  <c:v>42659</c:v>
                </c:pt>
                <c:pt idx="285">
                  <c:v>42660</c:v>
                </c:pt>
                <c:pt idx="286">
                  <c:v>42661</c:v>
                </c:pt>
                <c:pt idx="287">
                  <c:v>42662</c:v>
                </c:pt>
                <c:pt idx="288">
                  <c:v>42663</c:v>
                </c:pt>
                <c:pt idx="289">
                  <c:v>42664</c:v>
                </c:pt>
                <c:pt idx="290">
                  <c:v>42665</c:v>
                </c:pt>
                <c:pt idx="291">
                  <c:v>42666</c:v>
                </c:pt>
                <c:pt idx="292">
                  <c:v>42667</c:v>
                </c:pt>
                <c:pt idx="293">
                  <c:v>42668</c:v>
                </c:pt>
                <c:pt idx="294">
                  <c:v>42669</c:v>
                </c:pt>
                <c:pt idx="295">
                  <c:v>42670</c:v>
                </c:pt>
                <c:pt idx="296">
                  <c:v>42671</c:v>
                </c:pt>
                <c:pt idx="297">
                  <c:v>42672</c:v>
                </c:pt>
                <c:pt idx="298">
                  <c:v>42673</c:v>
                </c:pt>
                <c:pt idx="299">
                  <c:v>42674</c:v>
                </c:pt>
                <c:pt idx="300">
                  <c:v>42675</c:v>
                </c:pt>
                <c:pt idx="301">
                  <c:v>42676</c:v>
                </c:pt>
                <c:pt idx="302">
                  <c:v>42677</c:v>
                </c:pt>
                <c:pt idx="303">
                  <c:v>42678</c:v>
                </c:pt>
                <c:pt idx="304">
                  <c:v>42679</c:v>
                </c:pt>
                <c:pt idx="305">
                  <c:v>42680</c:v>
                </c:pt>
                <c:pt idx="306">
                  <c:v>42681</c:v>
                </c:pt>
                <c:pt idx="307">
                  <c:v>42682</c:v>
                </c:pt>
                <c:pt idx="308">
                  <c:v>42683</c:v>
                </c:pt>
                <c:pt idx="309">
                  <c:v>42684</c:v>
                </c:pt>
                <c:pt idx="310">
                  <c:v>42685</c:v>
                </c:pt>
                <c:pt idx="311">
                  <c:v>42686</c:v>
                </c:pt>
                <c:pt idx="312">
                  <c:v>42687</c:v>
                </c:pt>
                <c:pt idx="313">
                  <c:v>42688</c:v>
                </c:pt>
                <c:pt idx="314">
                  <c:v>42689</c:v>
                </c:pt>
                <c:pt idx="315">
                  <c:v>42690</c:v>
                </c:pt>
                <c:pt idx="316">
                  <c:v>42691</c:v>
                </c:pt>
                <c:pt idx="317">
                  <c:v>42692</c:v>
                </c:pt>
                <c:pt idx="318">
                  <c:v>42693</c:v>
                </c:pt>
                <c:pt idx="319">
                  <c:v>42694</c:v>
                </c:pt>
                <c:pt idx="320">
                  <c:v>42695</c:v>
                </c:pt>
                <c:pt idx="321">
                  <c:v>42696</c:v>
                </c:pt>
                <c:pt idx="322">
                  <c:v>42697</c:v>
                </c:pt>
                <c:pt idx="323">
                  <c:v>42698</c:v>
                </c:pt>
                <c:pt idx="324">
                  <c:v>42699</c:v>
                </c:pt>
                <c:pt idx="325">
                  <c:v>42700</c:v>
                </c:pt>
                <c:pt idx="326">
                  <c:v>42701</c:v>
                </c:pt>
                <c:pt idx="327">
                  <c:v>42702</c:v>
                </c:pt>
                <c:pt idx="328">
                  <c:v>42703</c:v>
                </c:pt>
                <c:pt idx="329">
                  <c:v>42704</c:v>
                </c:pt>
                <c:pt idx="330">
                  <c:v>42705</c:v>
                </c:pt>
                <c:pt idx="331">
                  <c:v>42706</c:v>
                </c:pt>
                <c:pt idx="332">
                  <c:v>42707</c:v>
                </c:pt>
                <c:pt idx="333">
                  <c:v>42708</c:v>
                </c:pt>
                <c:pt idx="334">
                  <c:v>42709</c:v>
                </c:pt>
                <c:pt idx="335">
                  <c:v>42710</c:v>
                </c:pt>
                <c:pt idx="336">
                  <c:v>42711</c:v>
                </c:pt>
                <c:pt idx="337">
                  <c:v>42712</c:v>
                </c:pt>
                <c:pt idx="338">
                  <c:v>42713</c:v>
                </c:pt>
                <c:pt idx="339">
                  <c:v>42714</c:v>
                </c:pt>
                <c:pt idx="340">
                  <c:v>42715</c:v>
                </c:pt>
                <c:pt idx="341">
                  <c:v>42716</c:v>
                </c:pt>
                <c:pt idx="342">
                  <c:v>42717</c:v>
                </c:pt>
                <c:pt idx="343">
                  <c:v>42718</c:v>
                </c:pt>
                <c:pt idx="344">
                  <c:v>42719</c:v>
                </c:pt>
                <c:pt idx="345">
                  <c:v>42720</c:v>
                </c:pt>
                <c:pt idx="346">
                  <c:v>42721</c:v>
                </c:pt>
                <c:pt idx="347">
                  <c:v>42722</c:v>
                </c:pt>
                <c:pt idx="348">
                  <c:v>42723</c:v>
                </c:pt>
                <c:pt idx="349">
                  <c:v>42724</c:v>
                </c:pt>
                <c:pt idx="350">
                  <c:v>42725</c:v>
                </c:pt>
                <c:pt idx="351">
                  <c:v>42726</c:v>
                </c:pt>
                <c:pt idx="352">
                  <c:v>42727</c:v>
                </c:pt>
                <c:pt idx="353">
                  <c:v>42728</c:v>
                </c:pt>
                <c:pt idx="354">
                  <c:v>42729</c:v>
                </c:pt>
                <c:pt idx="355">
                  <c:v>42730</c:v>
                </c:pt>
                <c:pt idx="356">
                  <c:v>42731</c:v>
                </c:pt>
                <c:pt idx="357">
                  <c:v>42732</c:v>
                </c:pt>
                <c:pt idx="358">
                  <c:v>42733</c:v>
                </c:pt>
                <c:pt idx="359">
                  <c:v>42734</c:v>
                </c:pt>
                <c:pt idx="360">
                  <c:v>42735</c:v>
                </c:pt>
                <c:pt idx="361">
                  <c:v>42736</c:v>
                </c:pt>
                <c:pt idx="362">
                  <c:v>42737</c:v>
                </c:pt>
                <c:pt idx="363">
                  <c:v>42738</c:v>
                </c:pt>
                <c:pt idx="364">
                  <c:v>42739</c:v>
                </c:pt>
                <c:pt idx="365">
                  <c:v>42740</c:v>
                </c:pt>
                <c:pt idx="366">
                  <c:v>42741</c:v>
                </c:pt>
                <c:pt idx="367">
                  <c:v>42742</c:v>
                </c:pt>
                <c:pt idx="368">
                  <c:v>42743</c:v>
                </c:pt>
                <c:pt idx="369">
                  <c:v>42744</c:v>
                </c:pt>
                <c:pt idx="370">
                  <c:v>42745</c:v>
                </c:pt>
                <c:pt idx="371">
                  <c:v>42746</c:v>
                </c:pt>
                <c:pt idx="372">
                  <c:v>42747</c:v>
                </c:pt>
                <c:pt idx="373">
                  <c:v>42748</c:v>
                </c:pt>
                <c:pt idx="374">
                  <c:v>42749</c:v>
                </c:pt>
                <c:pt idx="375">
                  <c:v>42750</c:v>
                </c:pt>
                <c:pt idx="376">
                  <c:v>42751</c:v>
                </c:pt>
                <c:pt idx="377">
                  <c:v>42752</c:v>
                </c:pt>
                <c:pt idx="378">
                  <c:v>42753</c:v>
                </c:pt>
                <c:pt idx="379">
                  <c:v>42754</c:v>
                </c:pt>
                <c:pt idx="380">
                  <c:v>42755</c:v>
                </c:pt>
                <c:pt idx="381">
                  <c:v>42756</c:v>
                </c:pt>
                <c:pt idx="382">
                  <c:v>42757</c:v>
                </c:pt>
                <c:pt idx="383">
                  <c:v>42758</c:v>
                </c:pt>
                <c:pt idx="384">
                  <c:v>42759</c:v>
                </c:pt>
                <c:pt idx="385">
                  <c:v>42760</c:v>
                </c:pt>
                <c:pt idx="386">
                  <c:v>42761</c:v>
                </c:pt>
                <c:pt idx="387">
                  <c:v>42762</c:v>
                </c:pt>
                <c:pt idx="388">
                  <c:v>42763</c:v>
                </c:pt>
                <c:pt idx="389">
                  <c:v>42764</c:v>
                </c:pt>
                <c:pt idx="390">
                  <c:v>42765</c:v>
                </c:pt>
                <c:pt idx="391">
                  <c:v>42766</c:v>
                </c:pt>
                <c:pt idx="392">
                  <c:v>42767</c:v>
                </c:pt>
                <c:pt idx="393">
                  <c:v>42768</c:v>
                </c:pt>
                <c:pt idx="394">
                  <c:v>42769</c:v>
                </c:pt>
                <c:pt idx="395">
                  <c:v>42770</c:v>
                </c:pt>
                <c:pt idx="396">
                  <c:v>42771</c:v>
                </c:pt>
                <c:pt idx="397">
                  <c:v>42772</c:v>
                </c:pt>
                <c:pt idx="398">
                  <c:v>42773</c:v>
                </c:pt>
                <c:pt idx="399">
                  <c:v>42774</c:v>
                </c:pt>
                <c:pt idx="400">
                  <c:v>42775</c:v>
                </c:pt>
                <c:pt idx="401">
                  <c:v>42776</c:v>
                </c:pt>
                <c:pt idx="402">
                  <c:v>42777</c:v>
                </c:pt>
                <c:pt idx="403">
                  <c:v>42778</c:v>
                </c:pt>
                <c:pt idx="404">
                  <c:v>42779</c:v>
                </c:pt>
                <c:pt idx="405">
                  <c:v>42780</c:v>
                </c:pt>
                <c:pt idx="406">
                  <c:v>42781</c:v>
                </c:pt>
                <c:pt idx="407">
                  <c:v>42782</c:v>
                </c:pt>
                <c:pt idx="408">
                  <c:v>42783</c:v>
                </c:pt>
                <c:pt idx="409">
                  <c:v>42784</c:v>
                </c:pt>
                <c:pt idx="410">
                  <c:v>42785</c:v>
                </c:pt>
                <c:pt idx="411">
                  <c:v>42786</c:v>
                </c:pt>
                <c:pt idx="412">
                  <c:v>42787</c:v>
                </c:pt>
                <c:pt idx="413">
                  <c:v>42788</c:v>
                </c:pt>
                <c:pt idx="414">
                  <c:v>42789</c:v>
                </c:pt>
                <c:pt idx="415">
                  <c:v>42790</c:v>
                </c:pt>
                <c:pt idx="416">
                  <c:v>42791</c:v>
                </c:pt>
                <c:pt idx="417">
                  <c:v>42792</c:v>
                </c:pt>
                <c:pt idx="418">
                  <c:v>42793</c:v>
                </c:pt>
                <c:pt idx="419">
                  <c:v>42794</c:v>
                </c:pt>
                <c:pt idx="420">
                  <c:v>42795</c:v>
                </c:pt>
                <c:pt idx="421">
                  <c:v>42796</c:v>
                </c:pt>
                <c:pt idx="422">
                  <c:v>42797</c:v>
                </c:pt>
                <c:pt idx="423">
                  <c:v>42798</c:v>
                </c:pt>
                <c:pt idx="424">
                  <c:v>42799</c:v>
                </c:pt>
                <c:pt idx="425">
                  <c:v>42800</c:v>
                </c:pt>
                <c:pt idx="426">
                  <c:v>42801</c:v>
                </c:pt>
                <c:pt idx="427">
                  <c:v>42802</c:v>
                </c:pt>
                <c:pt idx="428">
                  <c:v>42803</c:v>
                </c:pt>
                <c:pt idx="429">
                  <c:v>42804</c:v>
                </c:pt>
                <c:pt idx="430">
                  <c:v>42805</c:v>
                </c:pt>
                <c:pt idx="431">
                  <c:v>42806</c:v>
                </c:pt>
                <c:pt idx="432">
                  <c:v>42807</c:v>
                </c:pt>
                <c:pt idx="433">
                  <c:v>42808</c:v>
                </c:pt>
                <c:pt idx="434">
                  <c:v>42809</c:v>
                </c:pt>
                <c:pt idx="435">
                  <c:v>42810</c:v>
                </c:pt>
                <c:pt idx="436">
                  <c:v>42811</c:v>
                </c:pt>
                <c:pt idx="437">
                  <c:v>42812</c:v>
                </c:pt>
                <c:pt idx="438">
                  <c:v>42813</c:v>
                </c:pt>
                <c:pt idx="439">
                  <c:v>42814</c:v>
                </c:pt>
                <c:pt idx="440">
                  <c:v>42815</c:v>
                </c:pt>
                <c:pt idx="441">
                  <c:v>42816</c:v>
                </c:pt>
                <c:pt idx="442">
                  <c:v>42817</c:v>
                </c:pt>
                <c:pt idx="443">
                  <c:v>42818</c:v>
                </c:pt>
                <c:pt idx="444">
                  <c:v>42819</c:v>
                </c:pt>
                <c:pt idx="445">
                  <c:v>42820</c:v>
                </c:pt>
                <c:pt idx="446">
                  <c:v>42821</c:v>
                </c:pt>
                <c:pt idx="447">
                  <c:v>42822</c:v>
                </c:pt>
                <c:pt idx="448">
                  <c:v>42823</c:v>
                </c:pt>
                <c:pt idx="449">
                  <c:v>42824</c:v>
                </c:pt>
                <c:pt idx="450">
                  <c:v>42825</c:v>
                </c:pt>
                <c:pt idx="451">
                  <c:v>42826</c:v>
                </c:pt>
                <c:pt idx="452">
                  <c:v>42827</c:v>
                </c:pt>
                <c:pt idx="453">
                  <c:v>42828</c:v>
                </c:pt>
                <c:pt idx="454">
                  <c:v>42829</c:v>
                </c:pt>
                <c:pt idx="455">
                  <c:v>42830</c:v>
                </c:pt>
                <c:pt idx="456">
                  <c:v>42831</c:v>
                </c:pt>
                <c:pt idx="457">
                  <c:v>42832</c:v>
                </c:pt>
                <c:pt idx="458">
                  <c:v>42833</c:v>
                </c:pt>
                <c:pt idx="459">
                  <c:v>42834</c:v>
                </c:pt>
                <c:pt idx="460">
                  <c:v>42835</c:v>
                </c:pt>
                <c:pt idx="461">
                  <c:v>42836</c:v>
                </c:pt>
                <c:pt idx="462">
                  <c:v>42837</c:v>
                </c:pt>
                <c:pt idx="463">
                  <c:v>42838</c:v>
                </c:pt>
                <c:pt idx="464">
                  <c:v>42839</c:v>
                </c:pt>
                <c:pt idx="465">
                  <c:v>42840</c:v>
                </c:pt>
                <c:pt idx="466">
                  <c:v>42841</c:v>
                </c:pt>
                <c:pt idx="467">
                  <c:v>42842</c:v>
                </c:pt>
                <c:pt idx="468">
                  <c:v>42843</c:v>
                </c:pt>
                <c:pt idx="469">
                  <c:v>42844</c:v>
                </c:pt>
                <c:pt idx="470">
                  <c:v>42845</c:v>
                </c:pt>
                <c:pt idx="471">
                  <c:v>42846</c:v>
                </c:pt>
                <c:pt idx="472">
                  <c:v>42847</c:v>
                </c:pt>
                <c:pt idx="473">
                  <c:v>42848</c:v>
                </c:pt>
                <c:pt idx="474">
                  <c:v>42849</c:v>
                </c:pt>
                <c:pt idx="475">
                  <c:v>42850</c:v>
                </c:pt>
                <c:pt idx="476">
                  <c:v>42851</c:v>
                </c:pt>
                <c:pt idx="477">
                  <c:v>42852</c:v>
                </c:pt>
                <c:pt idx="478">
                  <c:v>42853</c:v>
                </c:pt>
                <c:pt idx="479">
                  <c:v>42854</c:v>
                </c:pt>
                <c:pt idx="480">
                  <c:v>42855</c:v>
                </c:pt>
                <c:pt idx="481">
                  <c:v>42856</c:v>
                </c:pt>
                <c:pt idx="482">
                  <c:v>42857</c:v>
                </c:pt>
                <c:pt idx="483">
                  <c:v>42858</c:v>
                </c:pt>
                <c:pt idx="484">
                  <c:v>42859</c:v>
                </c:pt>
                <c:pt idx="485">
                  <c:v>42860</c:v>
                </c:pt>
                <c:pt idx="486">
                  <c:v>42861</c:v>
                </c:pt>
                <c:pt idx="487">
                  <c:v>42862</c:v>
                </c:pt>
                <c:pt idx="488">
                  <c:v>42863</c:v>
                </c:pt>
                <c:pt idx="489">
                  <c:v>42864</c:v>
                </c:pt>
                <c:pt idx="490">
                  <c:v>42865</c:v>
                </c:pt>
                <c:pt idx="491">
                  <c:v>42866</c:v>
                </c:pt>
                <c:pt idx="492">
                  <c:v>42867</c:v>
                </c:pt>
                <c:pt idx="493">
                  <c:v>42868</c:v>
                </c:pt>
                <c:pt idx="494">
                  <c:v>42869</c:v>
                </c:pt>
                <c:pt idx="495">
                  <c:v>42870</c:v>
                </c:pt>
                <c:pt idx="496">
                  <c:v>42871</c:v>
                </c:pt>
                <c:pt idx="497">
                  <c:v>42872</c:v>
                </c:pt>
                <c:pt idx="498">
                  <c:v>42873</c:v>
                </c:pt>
                <c:pt idx="499">
                  <c:v>42874</c:v>
                </c:pt>
                <c:pt idx="500">
                  <c:v>42875</c:v>
                </c:pt>
                <c:pt idx="501">
                  <c:v>42876</c:v>
                </c:pt>
                <c:pt idx="502">
                  <c:v>42877</c:v>
                </c:pt>
                <c:pt idx="503">
                  <c:v>42878</c:v>
                </c:pt>
                <c:pt idx="504">
                  <c:v>42879</c:v>
                </c:pt>
                <c:pt idx="505">
                  <c:v>42880</c:v>
                </c:pt>
                <c:pt idx="506">
                  <c:v>42881</c:v>
                </c:pt>
                <c:pt idx="507">
                  <c:v>42882</c:v>
                </c:pt>
                <c:pt idx="508">
                  <c:v>42883</c:v>
                </c:pt>
                <c:pt idx="509">
                  <c:v>42884</c:v>
                </c:pt>
                <c:pt idx="510">
                  <c:v>42885</c:v>
                </c:pt>
                <c:pt idx="511">
                  <c:v>42886</c:v>
                </c:pt>
                <c:pt idx="512">
                  <c:v>42887</c:v>
                </c:pt>
                <c:pt idx="513">
                  <c:v>42888</c:v>
                </c:pt>
                <c:pt idx="514">
                  <c:v>42889</c:v>
                </c:pt>
                <c:pt idx="515">
                  <c:v>42890</c:v>
                </c:pt>
                <c:pt idx="516">
                  <c:v>42891</c:v>
                </c:pt>
                <c:pt idx="517">
                  <c:v>42892</c:v>
                </c:pt>
                <c:pt idx="518">
                  <c:v>42893</c:v>
                </c:pt>
                <c:pt idx="519">
                  <c:v>42894</c:v>
                </c:pt>
                <c:pt idx="520">
                  <c:v>42895</c:v>
                </c:pt>
                <c:pt idx="521">
                  <c:v>42896</c:v>
                </c:pt>
                <c:pt idx="522">
                  <c:v>42897</c:v>
                </c:pt>
                <c:pt idx="523">
                  <c:v>42898</c:v>
                </c:pt>
                <c:pt idx="524">
                  <c:v>42899</c:v>
                </c:pt>
                <c:pt idx="525">
                  <c:v>42900</c:v>
                </c:pt>
                <c:pt idx="526">
                  <c:v>42901</c:v>
                </c:pt>
                <c:pt idx="527">
                  <c:v>42902</c:v>
                </c:pt>
                <c:pt idx="528">
                  <c:v>42903</c:v>
                </c:pt>
                <c:pt idx="529">
                  <c:v>42904</c:v>
                </c:pt>
                <c:pt idx="530">
                  <c:v>42905</c:v>
                </c:pt>
                <c:pt idx="531">
                  <c:v>42906</c:v>
                </c:pt>
                <c:pt idx="532">
                  <c:v>42907</c:v>
                </c:pt>
                <c:pt idx="533">
                  <c:v>42908</c:v>
                </c:pt>
                <c:pt idx="534">
                  <c:v>42909</c:v>
                </c:pt>
                <c:pt idx="535">
                  <c:v>42910</c:v>
                </c:pt>
                <c:pt idx="536">
                  <c:v>42911</c:v>
                </c:pt>
                <c:pt idx="537">
                  <c:v>42912</c:v>
                </c:pt>
                <c:pt idx="538">
                  <c:v>42913</c:v>
                </c:pt>
                <c:pt idx="539">
                  <c:v>42914</c:v>
                </c:pt>
                <c:pt idx="540">
                  <c:v>42915</c:v>
                </c:pt>
                <c:pt idx="541">
                  <c:v>42916</c:v>
                </c:pt>
                <c:pt idx="542">
                  <c:v>42917</c:v>
                </c:pt>
                <c:pt idx="543">
                  <c:v>42918</c:v>
                </c:pt>
                <c:pt idx="544">
                  <c:v>42919</c:v>
                </c:pt>
                <c:pt idx="545">
                  <c:v>42920</c:v>
                </c:pt>
                <c:pt idx="546">
                  <c:v>42921</c:v>
                </c:pt>
                <c:pt idx="547">
                  <c:v>42922</c:v>
                </c:pt>
                <c:pt idx="548">
                  <c:v>42923</c:v>
                </c:pt>
                <c:pt idx="549">
                  <c:v>42924</c:v>
                </c:pt>
                <c:pt idx="550">
                  <c:v>42925</c:v>
                </c:pt>
                <c:pt idx="551">
                  <c:v>42926</c:v>
                </c:pt>
                <c:pt idx="552">
                  <c:v>42927</c:v>
                </c:pt>
                <c:pt idx="553">
                  <c:v>42928</c:v>
                </c:pt>
                <c:pt idx="554">
                  <c:v>42929</c:v>
                </c:pt>
                <c:pt idx="555">
                  <c:v>42930</c:v>
                </c:pt>
                <c:pt idx="556">
                  <c:v>42931</c:v>
                </c:pt>
                <c:pt idx="557">
                  <c:v>42932</c:v>
                </c:pt>
                <c:pt idx="558">
                  <c:v>42933</c:v>
                </c:pt>
                <c:pt idx="559">
                  <c:v>42934</c:v>
                </c:pt>
                <c:pt idx="560">
                  <c:v>42935</c:v>
                </c:pt>
                <c:pt idx="561">
                  <c:v>42936</c:v>
                </c:pt>
                <c:pt idx="562">
                  <c:v>42937</c:v>
                </c:pt>
                <c:pt idx="563">
                  <c:v>42938</c:v>
                </c:pt>
                <c:pt idx="564">
                  <c:v>42939</c:v>
                </c:pt>
                <c:pt idx="565">
                  <c:v>42940</c:v>
                </c:pt>
                <c:pt idx="566">
                  <c:v>42941</c:v>
                </c:pt>
                <c:pt idx="567">
                  <c:v>42942</c:v>
                </c:pt>
                <c:pt idx="568">
                  <c:v>42943</c:v>
                </c:pt>
                <c:pt idx="569">
                  <c:v>42944</c:v>
                </c:pt>
                <c:pt idx="570">
                  <c:v>42945</c:v>
                </c:pt>
                <c:pt idx="571">
                  <c:v>42946</c:v>
                </c:pt>
                <c:pt idx="572">
                  <c:v>42947</c:v>
                </c:pt>
                <c:pt idx="573">
                  <c:v>42948</c:v>
                </c:pt>
                <c:pt idx="574">
                  <c:v>42949</c:v>
                </c:pt>
                <c:pt idx="575">
                  <c:v>42950</c:v>
                </c:pt>
                <c:pt idx="576">
                  <c:v>42951</c:v>
                </c:pt>
                <c:pt idx="577">
                  <c:v>42952</c:v>
                </c:pt>
                <c:pt idx="578">
                  <c:v>42953</c:v>
                </c:pt>
                <c:pt idx="579">
                  <c:v>42954</c:v>
                </c:pt>
                <c:pt idx="580">
                  <c:v>42955</c:v>
                </c:pt>
                <c:pt idx="581">
                  <c:v>42956</c:v>
                </c:pt>
                <c:pt idx="582">
                  <c:v>42957</c:v>
                </c:pt>
                <c:pt idx="583">
                  <c:v>42958</c:v>
                </c:pt>
                <c:pt idx="584">
                  <c:v>42959</c:v>
                </c:pt>
                <c:pt idx="585">
                  <c:v>42960</c:v>
                </c:pt>
                <c:pt idx="586">
                  <c:v>42961</c:v>
                </c:pt>
                <c:pt idx="587">
                  <c:v>42962</c:v>
                </c:pt>
                <c:pt idx="588">
                  <c:v>42963</c:v>
                </c:pt>
                <c:pt idx="589">
                  <c:v>42964</c:v>
                </c:pt>
                <c:pt idx="590">
                  <c:v>42965</c:v>
                </c:pt>
                <c:pt idx="591">
                  <c:v>42966</c:v>
                </c:pt>
                <c:pt idx="592">
                  <c:v>42967</c:v>
                </c:pt>
                <c:pt idx="593">
                  <c:v>42968</c:v>
                </c:pt>
                <c:pt idx="594">
                  <c:v>42969</c:v>
                </c:pt>
                <c:pt idx="595">
                  <c:v>42970</c:v>
                </c:pt>
                <c:pt idx="596">
                  <c:v>42971</c:v>
                </c:pt>
                <c:pt idx="597">
                  <c:v>42972</c:v>
                </c:pt>
                <c:pt idx="598">
                  <c:v>42973</c:v>
                </c:pt>
                <c:pt idx="599">
                  <c:v>42974</c:v>
                </c:pt>
                <c:pt idx="600">
                  <c:v>42975</c:v>
                </c:pt>
                <c:pt idx="601">
                  <c:v>42976</c:v>
                </c:pt>
                <c:pt idx="602">
                  <c:v>42977</c:v>
                </c:pt>
                <c:pt idx="603">
                  <c:v>42978</c:v>
                </c:pt>
                <c:pt idx="604">
                  <c:v>42979</c:v>
                </c:pt>
                <c:pt idx="605">
                  <c:v>42980</c:v>
                </c:pt>
                <c:pt idx="606">
                  <c:v>42981</c:v>
                </c:pt>
                <c:pt idx="607">
                  <c:v>42982</c:v>
                </c:pt>
                <c:pt idx="608">
                  <c:v>42983</c:v>
                </c:pt>
                <c:pt idx="609">
                  <c:v>42984</c:v>
                </c:pt>
                <c:pt idx="610">
                  <c:v>42985</c:v>
                </c:pt>
                <c:pt idx="611">
                  <c:v>42986</c:v>
                </c:pt>
                <c:pt idx="612">
                  <c:v>42987</c:v>
                </c:pt>
                <c:pt idx="613">
                  <c:v>42988</c:v>
                </c:pt>
                <c:pt idx="614">
                  <c:v>42989</c:v>
                </c:pt>
                <c:pt idx="615">
                  <c:v>42990</c:v>
                </c:pt>
                <c:pt idx="616">
                  <c:v>42991</c:v>
                </c:pt>
                <c:pt idx="617">
                  <c:v>42992</c:v>
                </c:pt>
                <c:pt idx="618">
                  <c:v>42993</c:v>
                </c:pt>
                <c:pt idx="619">
                  <c:v>42994</c:v>
                </c:pt>
                <c:pt idx="620">
                  <c:v>42995</c:v>
                </c:pt>
                <c:pt idx="621">
                  <c:v>42996</c:v>
                </c:pt>
                <c:pt idx="622">
                  <c:v>42997</c:v>
                </c:pt>
                <c:pt idx="623">
                  <c:v>42998</c:v>
                </c:pt>
                <c:pt idx="624">
                  <c:v>42999</c:v>
                </c:pt>
                <c:pt idx="625">
                  <c:v>43000</c:v>
                </c:pt>
                <c:pt idx="626">
                  <c:v>43001</c:v>
                </c:pt>
                <c:pt idx="627">
                  <c:v>43002</c:v>
                </c:pt>
                <c:pt idx="628">
                  <c:v>43003</c:v>
                </c:pt>
                <c:pt idx="629">
                  <c:v>43004</c:v>
                </c:pt>
                <c:pt idx="630">
                  <c:v>43005</c:v>
                </c:pt>
                <c:pt idx="631">
                  <c:v>43006</c:v>
                </c:pt>
                <c:pt idx="632">
                  <c:v>43007</c:v>
                </c:pt>
                <c:pt idx="633">
                  <c:v>43008</c:v>
                </c:pt>
                <c:pt idx="634">
                  <c:v>43009</c:v>
                </c:pt>
                <c:pt idx="635">
                  <c:v>43010</c:v>
                </c:pt>
                <c:pt idx="636">
                  <c:v>43011</c:v>
                </c:pt>
                <c:pt idx="637">
                  <c:v>43012</c:v>
                </c:pt>
                <c:pt idx="638">
                  <c:v>43013</c:v>
                </c:pt>
                <c:pt idx="639">
                  <c:v>43014</c:v>
                </c:pt>
                <c:pt idx="640">
                  <c:v>43015</c:v>
                </c:pt>
                <c:pt idx="641">
                  <c:v>43016</c:v>
                </c:pt>
                <c:pt idx="642">
                  <c:v>43017</c:v>
                </c:pt>
                <c:pt idx="643">
                  <c:v>43018</c:v>
                </c:pt>
                <c:pt idx="644">
                  <c:v>43019</c:v>
                </c:pt>
                <c:pt idx="645">
                  <c:v>43020</c:v>
                </c:pt>
                <c:pt idx="646">
                  <c:v>43021</c:v>
                </c:pt>
                <c:pt idx="647">
                  <c:v>43022</c:v>
                </c:pt>
                <c:pt idx="648">
                  <c:v>43023</c:v>
                </c:pt>
                <c:pt idx="649">
                  <c:v>43024</c:v>
                </c:pt>
                <c:pt idx="650">
                  <c:v>43025</c:v>
                </c:pt>
                <c:pt idx="651">
                  <c:v>43026</c:v>
                </c:pt>
                <c:pt idx="652">
                  <c:v>43027</c:v>
                </c:pt>
                <c:pt idx="653">
                  <c:v>43028</c:v>
                </c:pt>
                <c:pt idx="654">
                  <c:v>43029</c:v>
                </c:pt>
                <c:pt idx="655">
                  <c:v>43030</c:v>
                </c:pt>
                <c:pt idx="656">
                  <c:v>43031</c:v>
                </c:pt>
                <c:pt idx="657">
                  <c:v>43032</c:v>
                </c:pt>
                <c:pt idx="658">
                  <c:v>43033</c:v>
                </c:pt>
                <c:pt idx="659">
                  <c:v>43034</c:v>
                </c:pt>
                <c:pt idx="660">
                  <c:v>43035</c:v>
                </c:pt>
                <c:pt idx="661">
                  <c:v>43036</c:v>
                </c:pt>
                <c:pt idx="662">
                  <c:v>43037</c:v>
                </c:pt>
                <c:pt idx="663">
                  <c:v>43038</c:v>
                </c:pt>
                <c:pt idx="664">
                  <c:v>43039</c:v>
                </c:pt>
                <c:pt idx="665">
                  <c:v>43040</c:v>
                </c:pt>
                <c:pt idx="666">
                  <c:v>43041</c:v>
                </c:pt>
                <c:pt idx="667">
                  <c:v>43042</c:v>
                </c:pt>
                <c:pt idx="668">
                  <c:v>43043</c:v>
                </c:pt>
                <c:pt idx="669">
                  <c:v>43044</c:v>
                </c:pt>
                <c:pt idx="670">
                  <c:v>43045</c:v>
                </c:pt>
                <c:pt idx="671">
                  <c:v>43046</c:v>
                </c:pt>
                <c:pt idx="672">
                  <c:v>43047</c:v>
                </c:pt>
                <c:pt idx="673">
                  <c:v>43048</c:v>
                </c:pt>
                <c:pt idx="674">
                  <c:v>43049</c:v>
                </c:pt>
                <c:pt idx="675">
                  <c:v>43050</c:v>
                </c:pt>
                <c:pt idx="676">
                  <c:v>43051</c:v>
                </c:pt>
                <c:pt idx="677">
                  <c:v>43052</c:v>
                </c:pt>
                <c:pt idx="678">
                  <c:v>43053</c:v>
                </c:pt>
                <c:pt idx="679">
                  <c:v>43054</c:v>
                </c:pt>
                <c:pt idx="680">
                  <c:v>43055</c:v>
                </c:pt>
                <c:pt idx="681">
                  <c:v>43056</c:v>
                </c:pt>
                <c:pt idx="682">
                  <c:v>43057</c:v>
                </c:pt>
                <c:pt idx="683">
                  <c:v>43058</c:v>
                </c:pt>
                <c:pt idx="684">
                  <c:v>43059</c:v>
                </c:pt>
                <c:pt idx="685">
                  <c:v>43060</c:v>
                </c:pt>
                <c:pt idx="686">
                  <c:v>43061</c:v>
                </c:pt>
                <c:pt idx="687">
                  <c:v>43062</c:v>
                </c:pt>
                <c:pt idx="688">
                  <c:v>43063</c:v>
                </c:pt>
                <c:pt idx="689">
                  <c:v>43064</c:v>
                </c:pt>
                <c:pt idx="690">
                  <c:v>43065</c:v>
                </c:pt>
                <c:pt idx="691">
                  <c:v>43066</c:v>
                </c:pt>
                <c:pt idx="692">
                  <c:v>43067</c:v>
                </c:pt>
                <c:pt idx="693">
                  <c:v>43068</c:v>
                </c:pt>
                <c:pt idx="694">
                  <c:v>43069</c:v>
                </c:pt>
                <c:pt idx="695">
                  <c:v>43070</c:v>
                </c:pt>
                <c:pt idx="696">
                  <c:v>43071</c:v>
                </c:pt>
                <c:pt idx="697">
                  <c:v>43072</c:v>
                </c:pt>
                <c:pt idx="698">
                  <c:v>43073</c:v>
                </c:pt>
                <c:pt idx="699">
                  <c:v>43074</c:v>
                </c:pt>
                <c:pt idx="700">
                  <c:v>43075</c:v>
                </c:pt>
                <c:pt idx="701">
                  <c:v>43076</c:v>
                </c:pt>
                <c:pt idx="702">
                  <c:v>43077</c:v>
                </c:pt>
                <c:pt idx="703">
                  <c:v>43078</c:v>
                </c:pt>
                <c:pt idx="704">
                  <c:v>43079</c:v>
                </c:pt>
                <c:pt idx="705">
                  <c:v>43080</c:v>
                </c:pt>
                <c:pt idx="706">
                  <c:v>43081</c:v>
                </c:pt>
                <c:pt idx="707">
                  <c:v>43082</c:v>
                </c:pt>
                <c:pt idx="708">
                  <c:v>43083</c:v>
                </c:pt>
                <c:pt idx="709">
                  <c:v>43084</c:v>
                </c:pt>
                <c:pt idx="710">
                  <c:v>43085</c:v>
                </c:pt>
                <c:pt idx="711">
                  <c:v>43086</c:v>
                </c:pt>
                <c:pt idx="712">
                  <c:v>43087</c:v>
                </c:pt>
                <c:pt idx="713">
                  <c:v>43088</c:v>
                </c:pt>
                <c:pt idx="714">
                  <c:v>43089</c:v>
                </c:pt>
                <c:pt idx="715">
                  <c:v>43090</c:v>
                </c:pt>
                <c:pt idx="716">
                  <c:v>43091</c:v>
                </c:pt>
                <c:pt idx="717">
                  <c:v>43092</c:v>
                </c:pt>
                <c:pt idx="718">
                  <c:v>43093</c:v>
                </c:pt>
                <c:pt idx="719">
                  <c:v>43094</c:v>
                </c:pt>
                <c:pt idx="720">
                  <c:v>43095</c:v>
                </c:pt>
                <c:pt idx="721">
                  <c:v>43096</c:v>
                </c:pt>
                <c:pt idx="722">
                  <c:v>43097</c:v>
                </c:pt>
                <c:pt idx="723">
                  <c:v>43098</c:v>
                </c:pt>
                <c:pt idx="724">
                  <c:v>43099</c:v>
                </c:pt>
                <c:pt idx="725">
                  <c:v>43100</c:v>
                </c:pt>
                <c:pt idx="726">
                  <c:v>43101</c:v>
                </c:pt>
                <c:pt idx="727">
                  <c:v>43102</c:v>
                </c:pt>
                <c:pt idx="728">
                  <c:v>43103</c:v>
                </c:pt>
                <c:pt idx="729">
                  <c:v>43104</c:v>
                </c:pt>
                <c:pt idx="730">
                  <c:v>43105</c:v>
                </c:pt>
                <c:pt idx="731">
                  <c:v>43106</c:v>
                </c:pt>
                <c:pt idx="732">
                  <c:v>43107</c:v>
                </c:pt>
                <c:pt idx="733">
                  <c:v>43108</c:v>
                </c:pt>
                <c:pt idx="734">
                  <c:v>43109</c:v>
                </c:pt>
                <c:pt idx="735">
                  <c:v>43110</c:v>
                </c:pt>
                <c:pt idx="736">
                  <c:v>43111</c:v>
                </c:pt>
                <c:pt idx="737">
                  <c:v>43112</c:v>
                </c:pt>
                <c:pt idx="738">
                  <c:v>43113</c:v>
                </c:pt>
                <c:pt idx="739">
                  <c:v>43114</c:v>
                </c:pt>
                <c:pt idx="740">
                  <c:v>43115</c:v>
                </c:pt>
                <c:pt idx="741">
                  <c:v>43116</c:v>
                </c:pt>
                <c:pt idx="742">
                  <c:v>43117</c:v>
                </c:pt>
                <c:pt idx="743">
                  <c:v>43118</c:v>
                </c:pt>
                <c:pt idx="744">
                  <c:v>43119</c:v>
                </c:pt>
                <c:pt idx="745">
                  <c:v>43120</c:v>
                </c:pt>
                <c:pt idx="746">
                  <c:v>43121</c:v>
                </c:pt>
                <c:pt idx="747">
                  <c:v>43122</c:v>
                </c:pt>
                <c:pt idx="748">
                  <c:v>43123</c:v>
                </c:pt>
                <c:pt idx="749">
                  <c:v>43124</c:v>
                </c:pt>
                <c:pt idx="750">
                  <c:v>43125</c:v>
                </c:pt>
                <c:pt idx="751">
                  <c:v>43126</c:v>
                </c:pt>
                <c:pt idx="752">
                  <c:v>43127</c:v>
                </c:pt>
                <c:pt idx="753">
                  <c:v>43128</c:v>
                </c:pt>
                <c:pt idx="754">
                  <c:v>43129</c:v>
                </c:pt>
                <c:pt idx="755">
                  <c:v>43130</c:v>
                </c:pt>
                <c:pt idx="756">
                  <c:v>43131</c:v>
                </c:pt>
                <c:pt idx="757">
                  <c:v>43132</c:v>
                </c:pt>
                <c:pt idx="758">
                  <c:v>43133</c:v>
                </c:pt>
                <c:pt idx="759">
                  <c:v>43134</c:v>
                </c:pt>
                <c:pt idx="760">
                  <c:v>43135</c:v>
                </c:pt>
                <c:pt idx="761">
                  <c:v>43136</c:v>
                </c:pt>
                <c:pt idx="762">
                  <c:v>43137</c:v>
                </c:pt>
                <c:pt idx="763">
                  <c:v>43138</c:v>
                </c:pt>
                <c:pt idx="764">
                  <c:v>43139</c:v>
                </c:pt>
                <c:pt idx="765">
                  <c:v>43140</c:v>
                </c:pt>
                <c:pt idx="766">
                  <c:v>43141</c:v>
                </c:pt>
                <c:pt idx="767">
                  <c:v>43142</c:v>
                </c:pt>
                <c:pt idx="768">
                  <c:v>43143</c:v>
                </c:pt>
                <c:pt idx="769">
                  <c:v>43144</c:v>
                </c:pt>
                <c:pt idx="770">
                  <c:v>43145</c:v>
                </c:pt>
                <c:pt idx="771">
                  <c:v>43146</c:v>
                </c:pt>
                <c:pt idx="772">
                  <c:v>43147</c:v>
                </c:pt>
                <c:pt idx="773">
                  <c:v>43148</c:v>
                </c:pt>
                <c:pt idx="774">
                  <c:v>43149</c:v>
                </c:pt>
                <c:pt idx="775">
                  <c:v>43150</c:v>
                </c:pt>
                <c:pt idx="776">
                  <c:v>43151</c:v>
                </c:pt>
                <c:pt idx="777">
                  <c:v>43152</c:v>
                </c:pt>
                <c:pt idx="778">
                  <c:v>43153</c:v>
                </c:pt>
                <c:pt idx="779">
                  <c:v>43154</c:v>
                </c:pt>
                <c:pt idx="780">
                  <c:v>43155</c:v>
                </c:pt>
                <c:pt idx="781">
                  <c:v>43156</c:v>
                </c:pt>
                <c:pt idx="782">
                  <c:v>43157</c:v>
                </c:pt>
                <c:pt idx="783">
                  <c:v>43158</c:v>
                </c:pt>
                <c:pt idx="784">
                  <c:v>43159</c:v>
                </c:pt>
                <c:pt idx="785">
                  <c:v>43160</c:v>
                </c:pt>
                <c:pt idx="786">
                  <c:v>43161</c:v>
                </c:pt>
                <c:pt idx="787">
                  <c:v>43162</c:v>
                </c:pt>
                <c:pt idx="788">
                  <c:v>43163</c:v>
                </c:pt>
                <c:pt idx="789">
                  <c:v>43164</c:v>
                </c:pt>
                <c:pt idx="790">
                  <c:v>43165</c:v>
                </c:pt>
                <c:pt idx="791">
                  <c:v>43166</c:v>
                </c:pt>
                <c:pt idx="792">
                  <c:v>43167</c:v>
                </c:pt>
                <c:pt idx="793">
                  <c:v>43168</c:v>
                </c:pt>
                <c:pt idx="794">
                  <c:v>43169</c:v>
                </c:pt>
                <c:pt idx="795">
                  <c:v>43170</c:v>
                </c:pt>
                <c:pt idx="796">
                  <c:v>43171</c:v>
                </c:pt>
                <c:pt idx="797">
                  <c:v>43172</c:v>
                </c:pt>
                <c:pt idx="798">
                  <c:v>43173</c:v>
                </c:pt>
                <c:pt idx="799">
                  <c:v>43174</c:v>
                </c:pt>
                <c:pt idx="800">
                  <c:v>43175</c:v>
                </c:pt>
                <c:pt idx="801">
                  <c:v>43176</c:v>
                </c:pt>
                <c:pt idx="802">
                  <c:v>43177</c:v>
                </c:pt>
                <c:pt idx="803">
                  <c:v>43178</c:v>
                </c:pt>
                <c:pt idx="804">
                  <c:v>43179</c:v>
                </c:pt>
                <c:pt idx="805">
                  <c:v>43180</c:v>
                </c:pt>
                <c:pt idx="806">
                  <c:v>43181</c:v>
                </c:pt>
                <c:pt idx="807">
                  <c:v>43182</c:v>
                </c:pt>
                <c:pt idx="808">
                  <c:v>43183</c:v>
                </c:pt>
                <c:pt idx="809">
                  <c:v>43184</c:v>
                </c:pt>
                <c:pt idx="810">
                  <c:v>43185</c:v>
                </c:pt>
                <c:pt idx="811">
                  <c:v>43186</c:v>
                </c:pt>
                <c:pt idx="812">
                  <c:v>43187</c:v>
                </c:pt>
                <c:pt idx="813">
                  <c:v>43188</c:v>
                </c:pt>
                <c:pt idx="814">
                  <c:v>43189</c:v>
                </c:pt>
                <c:pt idx="815">
                  <c:v>43190</c:v>
                </c:pt>
                <c:pt idx="816">
                  <c:v>43191</c:v>
                </c:pt>
                <c:pt idx="817">
                  <c:v>43192</c:v>
                </c:pt>
                <c:pt idx="818">
                  <c:v>43193</c:v>
                </c:pt>
                <c:pt idx="819">
                  <c:v>43194</c:v>
                </c:pt>
                <c:pt idx="820">
                  <c:v>43195</c:v>
                </c:pt>
                <c:pt idx="821">
                  <c:v>43196</c:v>
                </c:pt>
                <c:pt idx="822">
                  <c:v>43197</c:v>
                </c:pt>
                <c:pt idx="823">
                  <c:v>43198</c:v>
                </c:pt>
                <c:pt idx="824">
                  <c:v>43199</c:v>
                </c:pt>
                <c:pt idx="825">
                  <c:v>43200</c:v>
                </c:pt>
                <c:pt idx="826">
                  <c:v>43201</c:v>
                </c:pt>
                <c:pt idx="827">
                  <c:v>43202</c:v>
                </c:pt>
                <c:pt idx="828">
                  <c:v>43203</c:v>
                </c:pt>
                <c:pt idx="829">
                  <c:v>43204</c:v>
                </c:pt>
                <c:pt idx="830">
                  <c:v>43205</c:v>
                </c:pt>
                <c:pt idx="831">
                  <c:v>43206</c:v>
                </c:pt>
                <c:pt idx="832">
                  <c:v>43207</c:v>
                </c:pt>
                <c:pt idx="833">
                  <c:v>43208</c:v>
                </c:pt>
                <c:pt idx="834">
                  <c:v>43209</c:v>
                </c:pt>
                <c:pt idx="835">
                  <c:v>43210</c:v>
                </c:pt>
                <c:pt idx="836">
                  <c:v>43211</c:v>
                </c:pt>
                <c:pt idx="837">
                  <c:v>43212</c:v>
                </c:pt>
                <c:pt idx="838">
                  <c:v>43213</c:v>
                </c:pt>
                <c:pt idx="839">
                  <c:v>43214</c:v>
                </c:pt>
                <c:pt idx="840">
                  <c:v>43215</c:v>
                </c:pt>
                <c:pt idx="841">
                  <c:v>43216</c:v>
                </c:pt>
                <c:pt idx="842">
                  <c:v>43217</c:v>
                </c:pt>
                <c:pt idx="843">
                  <c:v>43218</c:v>
                </c:pt>
                <c:pt idx="844">
                  <c:v>43219</c:v>
                </c:pt>
                <c:pt idx="845">
                  <c:v>43220</c:v>
                </c:pt>
                <c:pt idx="846">
                  <c:v>43221</c:v>
                </c:pt>
                <c:pt idx="847">
                  <c:v>43222</c:v>
                </c:pt>
                <c:pt idx="848">
                  <c:v>43223</c:v>
                </c:pt>
                <c:pt idx="849">
                  <c:v>43224</c:v>
                </c:pt>
                <c:pt idx="850">
                  <c:v>43225</c:v>
                </c:pt>
                <c:pt idx="851">
                  <c:v>43226</c:v>
                </c:pt>
                <c:pt idx="852">
                  <c:v>43227</c:v>
                </c:pt>
                <c:pt idx="853">
                  <c:v>43228</c:v>
                </c:pt>
                <c:pt idx="854">
                  <c:v>43229</c:v>
                </c:pt>
                <c:pt idx="855">
                  <c:v>43230</c:v>
                </c:pt>
                <c:pt idx="856">
                  <c:v>43231</c:v>
                </c:pt>
                <c:pt idx="857">
                  <c:v>43232</c:v>
                </c:pt>
                <c:pt idx="858">
                  <c:v>43233</c:v>
                </c:pt>
                <c:pt idx="859">
                  <c:v>43234</c:v>
                </c:pt>
                <c:pt idx="860">
                  <c:v>43235</c:v>
                </c:pt>
                <c:pt idx="861">
                  <c:v>43236</c:v>
                </c:pt>
                <c:pt idx="862">
                  <c:v>43237</c:v>
                </c:pt>
                <c:pt idx="863">
                  <c:v>43238</c:v>
                </c:pt>
                <c:pt idx="864">
                  <c:v>43239</c:v>
                </c:pt>
                <c:pt idx="865">
                  <c:v>43240</c:v>
                </c:pt>
                <c:pt idx="866">
                  <c:v>43241</c:v>
                </c:pt>
                <c:pt idx="867">
                  <c:v>43242</c:v>
                </c:pt>
                <c:pt idx="868">
                  <c:v>43243</c:v>
                </c:pt>
                <c:pt idx="869">
                  <c:v>43244</c:v>
                </c:pt>
                <c:pt idx="870">
                  <c:v>43245</c:v>
                </c:pt>
                <c:pt idx="871">
                  <c:v>43246</c:v>
                </c:pt>
                <c:pt idx="872">
                  <c:v>43247</c:v>
                </c:pt>
                <c:pt idx="873">
                  <c:v>43248</c:v>
                </c:pt>
                <c:pt idx="874">
                  <c:v>43249</c:v>
                </c:pt>
                <c:pt idx="875">
                  <c:v>43250</c:v>
                </c:pt>
                <c:pt idx="876">
                  <c:v>43251</c:v>
                </c:pt>
                <c:pt idx="877">
                  <c:v>43252</c:v>
                </c:pt>
                <c:pt idx="878">
                  <c:v>43253</c:v>
                </c:pt>
                <c:pt idx="879">
                  <c:v>43254</c:v>
                </c:pt>
                <c:pt idx="880">
                  <c:v>43255</c:v>
                </c:pt>
                <c:pt idx="881">
                  <c:v>43256</c:v>
                </c:pt>
                <c:pt idx="882">
                  <c:v>43257</c:v>
                </c:pt>
                <c:pt idx="883">
                  <c:v>43258</c:v>
                </c:pt>
                <c:pt idx="884">
                  <c:v>43259</c:v>
                </c:pt>
                <c:pt idx="885">
                  <c:v>43260</c:v>
                </c:pt>
                <c:pt idx="886">
                  <c:v>43261</c:v>
                </c:pt>
                <c:pt idx="887">
                  <c:v>43262</c:v>
                </c:pt>
                <c:pt idx="888">
                  <c:v>43263</c:v>
                </c:pt>
                <c:pt idx="889">
                  <c:v>43264</c:v>
                </c:pt>
                <c:pt idx="890">
                  <c:v>43265</c:v>
                </c:pt>
                <c:pt idx="891">
                  <c:v>43266</c:v>
                </c:pt>
                <c:pt idx="892">
                  <c:v>43267</c:v>
                </c:pt>
                <c:pt idx="893">
                  <c:v>43268</c:v>
                </c:pt>
                <c:pt idx="894">
                  <c:v>43269</c:v>
                </c:pt>
                <c:pt idx="895">
                  <c:v>43270</c:v>
                </c:pt>
                <c:pt idx="896">
                  <c:v>43271</c:v>
                </c:pt>
                <c:pt idx="897">
                  <c:v>43272</c:v>
                </c:pt>
                <c:pt idx="898">
                  <c:v>43273</c:v>
                </c:pt>
                <c:pt idx="899">
                  <c:v>43274</c:v>
                </c:pt>
                <c:pt idx="900">
                  <c:v>43275</c:v>
                </c:pt>
                <c:pt idx="901">
                  <c:v>43276</c:v>
                </c:pt>
                <c:pt idx="902">
                  <c:v>43277</c:v>
                </c:pt>
                <c:pt idx="903">
                  <c:v>43278</c:v>
                </c:pt>
                <c:pt idx="904">
                  <c:v>43279</c:v>
                </c:pt>
                <c:pt idx="905">
                  <c:v>43280</c:v>
                </c:pt>
                <c:pt idx="906">
                  <c:v>43281</c:v>
                </c:pt>
                <c:pt idx="907">
                  <c:v>43282</c:v>
                </c:pt>
                <c:pt idx="908">
                  <c:v>43283</c:v>
                </c:pt>
                <c:pt idx="909">
                  <c:v>43284</c:v>
                </c:pt>
                <c:pt idx="910">
                  <c:v>43285</c:v>
                </c:pt>
                <c:pt idx="911">
                  <c:v>43286</c:v>
                </c:pt>
                <c:pt idx="912">
                  <c:v>43287</c:v>
                </c:pt>
                <c:pt idx="913">
                  <c:v>43288</c:v>
                </c:pt>
                <c:pt idx="914">
                  <c:v>43289</c:v>
                </c:pt>
                <c:pt idx="915">
                  <c:v>43290</c:v>
                </c:pt>
                <c:pt idx="916">
                  <c:v>43291</c:v>
                </c:pt>
                <c:pt idx="917">
                  <c:v>43292</c:v>
                </c:pt>
                <c:pt idx="918">
                  <c:v>43293</c:v>
                </c:pt>
                <c:pt idx="919">
                  <c:v>43294</c:v>
                </c:pt>
                <c:pt idx="920">
                  <c:v>43295</c:v>
                </c:pt>
                <c:pt idx="921">
                  <c:v>43296</c:v>
                </c:pt>
                <c:pt idx="922">
                  <c:v>43297</c:v>
                </c:pt>
                <c:pt idx="923">
                  <c:v>43298</c:v>
                </c:pt>
                <c:pt idx="924">
                  <c:v>43299</c:v>
                </c:pt>
                <c:pt idx="925">
                  <c:v>43300</c:v>
                </c:pt>
                <c:pt idx="926">
                  <c:v>43301</c:v>
                </c:pt>
                <c:pt idx="927">
                  <c:v>43302</c:v>
                </c:pt>
                <c:pt idx="928">
                  <c:v>43303</c:v>
                </c:pt>
                <c:pt idx="929">
                  <c:v>43304</c:v>
                </c:pt>
                <c:pt idx="930">
                  <c:v>43305</c:v>
                </c:pt>
                <c:pt idx="931">
                  <c:v>43306</c:v>
                </c:pt>
                <c:pt idx="932">
                  <c:v>43307</c:v>
                </c:pt>
                <c:pt idx="933">
                  <c:v>43308</c:v>
                </c:pt>
                <c:pt idx="934">
                  <c:v>43309</c:v>
                </c:pt>
                <c:pt idx="935">
                  <c:v>43310</c:v>
                </c:pt>
                <c:pt idx="936">
                  <c:v>43311</c:v>
                </c:pt>
                <c:pt idx="937">
                  <c:v>43312</c:v>
                </c:pt>
                <c:pt idx="938">
                  <c:v>43313</c:v>
                </c:pt>
                <c:pt idx="939">
                  <c:v>43314</c:v>
                </c:pt>
                <c:pt idx="940">
                  <c:v>43315</c:v>
                </c:pt>
                <c:pt idx="941">
                  <c:v>43316</c:v>
                </c:pt>
                <c:pt idx="942">
                  <c:v>43317</c:v>
                </c:pt>
                <c:pt idx="943">
                  <c:v>43318</c:v>
                </c:pt>
                <c:pt idx="944">
                  <c:v>43319</c:v>
                </c:pt>
                <c:pt idx="945">
                  <c:v>43320</c:v>
                </c:pt>
                <c:pt idx="946">
                  <c:v>43321</c:v>
                </c:pt>
                <c:pt idx="947">
                  <c:v>43322</c:v>
                </c:pt>
                <c:pt idx="948">
                  <c:v>43323</c:v>
                </c:pt>
                <c:pt idx="949">
                  <c:v>43324</c:v>
                </c:pt>
                <c:pt idx="950">
                  <c:v>43325</c:v>
                </c:pt>
                <c:pt idx="951">
                  <c:v>43326</c:v>
                </c:pt>
                <c:pt idx="952">
                  <c:v>43327</c:v>
                </c:pt>
                <c:pt idx="953">
                  <c:v>43328</c:v>
                </c:pt>
                <c:pt idx="954">
                  <c:v>43329</c:v>
                </c:pt>
                <c:pt idx="955">
                  <c:v>43330</c:v>
                </c:pt>
                <c:pt idx="956">
                  <c:v>43331</c:v>
                </c:pt>
                <c:pt idx="957">
                  <c:v>43332</c:v>
                </c:pt>
                <c:pt idx="958">
                  <c:v>43333</c:v>
                </c:pt>
                <c:pt idx="959">
                  <c:v>43334</c:v>
                </c:pt>
                <c:pt idx="960">
                  <c:v>43335</c:v>
                </c:pt>
                <c:pt idx="961">
                  <c:v>43336</c:v>
                </c:pt>
                <c:pt idx="962">
                  <c:v>43337</c:v>
                </c:pt>
                <c:pt idx="963">
                  <c:v>43338</c:v>
                </c:pt>
                <c:pt idx="964">
                  <c:v>43339</c:v>
                </c:pt>
                <c:pt idx="965">
                  <c:v>43340</c:v>
                </c:pt>
                <c:pt idx="966">
                  <c:v>43341</c:v>
                </c:pt>
                <c:pt idx="967">
                  <c:v>43342</c:v>
                </c:pt>
                <c:pt idx="968">
                  <c:v>43343</c:v>
                </c:pt>
                <c:pt idx="969">
                  <c:v>43344</c:v>
                </c:pt>
                <c:pt idx="970">
                  <c:v>43345</c:v>
                </c:pt>
                <c:pt idx="971">
                  <c:v>43346</c:v>
                </c:pt>
                <c:pt idx="972">
                  <c:v>43347</c:v>
                </c:pt>
                <c:pt idx="973">
                  <c:v>43348</c:v>
                </c:pt>
                <c:pt idx="974">
                  <c:v>43349</c:v>
                </c:pt>
                <c:pt idx="975">
                  <c:v>43350</c:v>
                </c:pt>
                <c:pt idx="976">
                  <c:v>43351</c:v>
                </c:pt>
                <c:pt idx="977">
                  <c:v>43352</c:v>
                </c:pt>
                <c:pt idx="978">
                  <c:v>43353</c:v>
                </c:pt>
                <c:pt idx="979">
                  <c:v>43354</c:v>
                </c:pt>
                <c:pt idx="980">
                  <c:v>43355</c:v>
                </c:pt>
                <c:pt idx="981">
                  <c:v>43356</c:v>
                </c:pt>
                <c:pt idx="982">
                  <c:v>43357</c:v>
                </c:pt>
                <c:pt idx="983">
                  <c:v>43358</c:v>
                </c:pt>
                <c:pt idx="984">
                  <c:v>43359</c:v>
                </c:pt>
                <c:pt idx="985">
                  <c:v>43360</c:v>
                </c:pt>
                <c:pt idx="986">
                  <c:v>43361</c:v>
                </c:pt>
                <c:pt idx="987">
                  <c:v>43362</c:v>
                </c:pt>
                <c:pt idx="988">
                  <c:v>43363</c:v>
                </c:pt>
                <c:pt idx="989">
                  <c:v>43364</c:v>
                </c:pt>
                <c:pt idx="990">
                  <c:v>43365</c:v>
                </c:pt>
                <c:pt idx="991">
                  <c:v>43366</c:v>
                </c:pt>
                <c:pt idx="992">
                  <c:v>43367</c:v>
                </c:pt>
                <c:pt idx="993">
                  <c:v>43368</c:v>
                </c:pt>
                <c:pt idx="994">
                  <c:v>43369</c:v>
                </c:pt>
                <c:pt idx="995">
                  <c:v>43370</c:v>
                </c:pt>
                <c:pt idx="996">
                  <c:v>43371</c:v>
                </c:pt>
                <c:pt idx="997">
                  <c:v>43372</c:v>
                </c:pt>
                <c:pt idx="998">
                  <c:v>43373</c:v>
                </c:pt>
                <c:pt idx="999">
                  <c:v>43374</c:v>
                </c:pt>
                <c:pt idx="1000">
                  <c:v>43375</c:v>
                </c:pt>
                <c:pt idx="1001">
                  <c:v>43376</c:v>
                </c:pt>
                <c:pt idx="1002">
                  <c:v>43377</c:v>
                </c:pt>
                <c:pt idx="1003">
                  <c:v>43378</c:v>
                </c:pt>
                <c:pt idx="1004">
                  <c:v>43379</c:v>
                </c:pt>
                <c:pt idx="1005">
                  <c:v>43380</c:v>
                </c:pt>
                <c:pt idx="1006">
                  <c:v>43381</c:v>
                </c:pt>
                <c:pt idx="1007">
                  <c:v>43382</c:v>
                </c:pt>
                <c:pt idx="1008">
                  <c:v>43383</c:v>
                </c:pt>
                <c:pt idx="1009">
                  <c:v>43384</c:v>
                </c:pt>
                <c:pt idx="1010">
                  <c:v>43385</c:v>
                </c:pt>
                <c:pt idx="1011">
                  <c:v>43386</c:v>
                </c:pt>
                <c:pt idx="1012">
                  <c:v>43387</c:v>
                </c:pt>
                <c:pt idx="1013">
                  <c:v>43388</c:v>
                </c:pt>
                <c:pt idx="1014">
                  <c:v>43389</c:v>
                </c:pt>
                <c:pt idx="1015">
                  <c:v>43390</c:v>
                </c:pt>
                <c:pt idx="1016">
                  <c:v>43391</c:v>
                </c:pt>
                <c:pt idx="1017">
                  <c:v>43392</c:v>
                </c:pt>
                <c:pt idx="1018">
                  <c:v>43393</c:v>
                </c:pt>
                <c:pt idx="1019">
                  <c:v>43394</c:v>
                </c:pt>
                <c:pt idx="1020">
                  <c:v>43395</c:v>
                </c:pt>
                <c:pt idx="1021">
                  <c:v>43396</c:v>
                </c:pt>
                <c:pt idx="1022">
                  <c:v>43397</c:v>
                </c:pt>
                <c:pt idx="1023">
                  <c:v>43398</c:v>
                </c:pt>
                <c:pt idx="1024">
                  <c:v>43399</c:v>
                </c:pt>
                <c:pt idx="1025">
                  <c:v>43400</c:v>
                </c:pt>
                <c:pt idx="1026">
                  <c:v>43401</c:v>
                </c:pt>
                <c:pt idx="1027">
                  <c:v>43402</c:v>
                </c:pt>
                <c:pt idx="1028">
                  <c:v>43403</c:v>
                </c:pt>
                <c:pt idx="1029">
                  <c:v>43404</c:v>
                </c:pt>
                <c:pt idx="1030">
                  <c:v>43405</c:v>
                </c:pt>
                <c:pt idx="1031">
                  <c:v>43406</c:v>
                </c:pt>
                <c:pt idx="1032">
                  <c:v>43407</c:v>
                </c:pt>
                <c:pt idx="1033">
                  <c:v>43408</c:v>
                </c:pt>
                <c:pt idx="1034">
                  <c:v>43409</c:v>
                </c:pt>
                <c:pt idx="1035">
                  <c:v>43410</c:v>
                </c:pt>
                <c:pt idx="1036">
                  <c:v>43411</c:v>
                </c:pt>
                <c:pt idx="1037">
                  <c:v>43412</c:v>
                </c:pt>
                <c:pt idx="1038">
                  <c:v>43413</c:v>
                </c:pt>
                <c:pt idx="1039">
                  <c:v>43414</c:v>
                </c:pt>
                <c:pt idx="1040">
                  <c:v>43415</c:v>
                </c:pt>
                <c:pt idx="1041">
                  <c:v>43416</c:v>
                </c:pt>
                <c:pt idx="1042">
                  <c:v>43417</c:v>
                </c:pt>
                <c:pt idx="1043">
                  <c:v>43418</c:v>
                </c:pt>
                <c:pt idx="1044">
                  <c:v>43419</c:v>
                </c:pt>
                <c:pt idx="1045">
                  <c:v>43420</c:v>
                </c:pt>
                <c:pt idx="1046">
                  <c:v>43421</c:v>
                </c:pt>
                <c:pt idx="1047">
                  <c:v>43422</c:v>
                </c:pt>
                <c:pt idx="1048">
                  <c:v>43423</c:v>
                </c:pt>
                <c:pt idx="1049">
                  <c:v>43424</c:v>
                </c:pt>
                <c:pt idx="1050">
                  <c:v>43425</c:v>
                </c:pt>
                <c:pt idx="1051">
                  <c:v>43426</c:v>
                </c:pt>
                <c:pt idx="1052">
                  <c:v>43427</c:v>
                </c:pt>
                <c:pt idx="1053">
                  <c:v>43428</c:v>
                </c:pt>
                <c:pt idx="1054">
                  <c:v>43429</c:v>
                </c:pt>
                <c:pt idx="1055">
                  <c:v>43430</c:v>
                </c:pt>
                <c:pt idx="1056">
                  <c:v>43431</c:v>
                </c:pt>
                <c:pt idx="1057">
                  <c:v>43432</c:v>
                </c:pt>
                <c:pt idx="1058">
                  <c:v>43433</c:v>
                </c:pt>
                <c:pt idx="1059">
                  <c:v>43434</c:v>
                </c:pt>
                <c:pt idx="1060">
                  <c:v>43435</c:v>
                </c:pt>
                <c:pt idx="1061">
                  <c:v>43436</c:v>
                </c:pt>
                <c:pt idx="1062">
                  <c:v>43437</c:v>
                </c:pt>
                <c:pt idx="1063">
                  <c:v>43438</c:v>
                </c:pt>
                <c:pt idx="1064">
                  <c:v>43439</c:v>
                </c:pt>
                <c:pt idx="1065">
                  <c:v>43440</c:v>
                </c:pt>
                <c:pt idx="1066">
                  <c:v>43441</c:v>
                </c:pt>
                <c:pt idx="1067">
                  <c:v>43442</c:v>
                </c:pt>
                <c:pt idx="1068">
                  <c:v>43443</c:v>
                </c:pt>
                <c:pt idx="1069">
                  <c:v>43444</c:v>
                </c:pt>
                <c:pt idx="1070">
                  <c:v>43445</c:v>
                </c:pt>
                <c:pt idx="1071">
                  <c:v>43446</c:v>
                </c:pt>
                <c:pt idx="1072">
                  <c:v>43447</c:v>
                </c:pt>
                <c:pt idx="1073">
                  <c:v>43448</c:v>
                </c:pt>
                <c:pt idx="1074">
                  <c:v>43449</c:v>
                </c:pt>
                <c:pt idx="1075">
                  <c:v>43450</c:v>
                </c:pt>
                <c:pt idx="1076">
                  <c:v>43451</c:v>
                </c:pt>
                <c:pt idx="1077">
                  <c:v>43452</c:v>
                </c:pt>
                <c:pt idx="1078">
                  <c:v>43453</c:v>
                </c:pt>
                <c:pt idx="1079">
                  <c:v>43454</c:v>
                </c:pt>
                <c:pt idx="1080">
                  <c:v>43455</c:v>
                </c:pt>
                <c:pt idx="1081">
                  <c:v>43456</c:v>
                </c:pt>
                <c:pt idx="1082">
                  <c:v>43457</c:v>
                </c:pt>
                <c:pt idx="1083">
                  <c:v>43458</c:v>
                </c:pt>
                <c:pt idx="1084">
                  <c:v>43459</c:v>
                </c:pt>
                <c:pt idx="1085">
                  <c:v>43460</c:v>
                </c:pt>
                <c:pt idx="1086">
                  <c:v>43461</c:v>
                </c:pt>
                <c:pt idx="1087">
                  <c:v>43462</c:v>
                </c:pt>
                <c:pt idx="1088">
                  <c:v>43463</c:v>
                </c:pt>
                <c:pt idx="1089">
                  <c:v>43464</c:v>
                </c:pt>
                <c:pt idx="1090">
                  <c:v>43465</c:v>
                </c:pt>
                <c:pt idx="1091">
                  <c:v>43466</c:v>
                </c:pt>
                <c:pt idx="1092">
                  <c:v>43467</c:v>
                </c:pt>
                <c:pt idx="1093">
                  <c:v>43468</c:v>
                </c:pt>
                <c:pt idx="1094">
                  <c:v>43469</c:v>
                </c:pt>
                <c:pt idx="1095">
                  <c:v>43470</c:v>
                </c:pt>
                <c:pt idx="1096">
                  <c:v>43471</c:v>
                </c:pt>
                <c:pt idx="1097">
                  <c:v>43472</c:v>
                </c:pt>
                <c:pt idx="1098">
                  <c:v>43473</c:v>
                </c:pt>
                <c:pt idx="1099">
                  <c:v>43474</c:v>
                </c:pt>
                <c:pt idx="1100">
                  <c:v>43475</c:v>
                </c:pt>
                <c:pt idx="1101">
                  <c:v>43476</c:v>
                </c:pt>
                <c:pt idx="1102">
                  <c:v>43477</c:v>
                </c:pt>
                <c:pt idx="1103">
                  <c:v>43478</c:v>
                </c:pt>
                <c:pt idx="1104">
                  <c:v>43479</c:v>
                </c:pt>
                <c:pt idx="1105">
                  <c:v>43480</c:v>
                </c:pt>
                <c:pt idx="1106">
                  <c:v>43481</c:v>
                </c:pt>
                <c:pt idx="1107">
                  <c:v>43482</c:v>
                </c:pt>
                <c:pt idx="1108">
                  <c:v>43483</c:v>
                </c:pt>
                <c:pt idx="1109">
                  <c:v>43484</c:v>
                </c:pt>
                <c:pt idx="1110">
                  <c:v>43485</c:v>
                </c:pt>
                <c:pt idx="1111">
                  <c:v>43486</c:v>
                </c:pt>
                <c:pt idx="1112">
                  <c:v>43487</c:v>
                </c:pt>
                <c:pt idx="1113">
                  <c:v>43488</c:v>
                </c:pt>
                <c:pt idx="1114">
                  <c:v>43489</c:v>
                </c:pt>
                <c:pt idx="1115">
                  <c:v>43490</c:v>
                </c:pt>
                <c:pt idx="1116">
                  <c:v>43491</c:v>
                </c:pt>
                <c:pt idx="1117">
                  <c:v>43492</c:v>
                </c:pt>
                <c:pt idx="1118">
                  <c:v>43493</c:v>
                </c:pt>
                <c:pt idx="1119">
                  <c:v>43494</c:v>
                </c:pt>
                <c:pt idx="1120">
                  <c:v>43495</c:v>
                </c:pt>
                <c:pt idx="1121">
                  <c:v>43496</c:v>
                </c:pt>
                <c:pt idx="1122">
                  <c:v>43497</c:v>
                </c:pt>
                <c:pt idx="1123">
                  <c:v>43498</c:v>
                </c:pt>
                <c:pt idx="1124">
                  <c:v>43499</c:v>
                </c:pt>
                <c:pt idx="1125">
                  <c:v>43500</c:v>
                </c:pt>
                <c:pt idx="1126">
                  <c:v>43501</c:v>
                </c:pt>
                <c:pt idx="1127">
                  <c:v>43502</c:v>
                </c:pt>
                <c:pt idx="1128">
                  <c:v>43503</c:v>
                </c:pt>
                <c:pt idx="1129">
                  <c:v>43504</c:v>
                </c:pt>
                <c:pt idx="1130">
                  <c:v>43505</c:v>
                </c:pt>
                <c:pt idx="1131">
                  <c:v>43506</c:v>
                </c:pt>
                <c:pt idx="1132">
                  <c:v>43507</c:v>
                </c:pt>
                <c:pt idx="1133">
                  <c:v>43508</c:v>
                </c:pt>
                <c:pt idx="1134">
                  <c:v>43509</c:v>
                </c:pt>
                <c:pt idx="1135">
                  <c:v>43510</c:v>
                </c:pt>
                <c:pt idx="1136">
                  <c:v>43511</c:v>
                </c:pt>
                <c:pt idx="1137">
                  <c:v>43512</c:v>
                </c:pt>
                <c:pt idx="1138">
                  <c:v>43513</c:v>
                </c:pt>
                <c:pt idx="1139">
                  <c:v>43514</c:v>
                </c:pt>
                <c:pt idx="1140">
                  <c:v>43515</c:v>
                </c:pt>
                <c:pt idx="1141">
                  <c:v>43516</c:v>
                </c:pt>
                <c:pt idx="1142">
                  <c:v>43517</c:v>
                </c:pt>
                <c:pt idx="1143">
                  <c:v>43518</c:v>
                </c:pt>
                <c:pt idx="1144">
                  <c:v>43519</c:v>
                </c:pt>
                <c:pt idx="1145">
                  <c:v>43520</c:v>
                </c:pt>
                <c:pt idx="1146">
                  <c:v>43521</c:v>
                </c:pt>
                <c:pt idx="1147">
                  <c:v>43522</c:v>
                </c:pt>
                <c:pt idx="1148">
                  <c:v>43523</c:v>
                </c:pt>
                <c:pt idx="1149">
                  <c:v>43524</c:v>
                </c:pt>
                <c:pt idx="1150">
                  <c:v>43525</c:v>
                </c:pt>
                <c:pt idx="1151">
                  <c:v>43526</c:v>
                </c:pt>
                <c:pt idx="1152">
                  <c:v>43527</c:v>
                </c:pt>
                <c:pt idx="1153">
                  <c:v>43528</c:v>
                </c:pt>
                <c:pt idx="1154">
                  <c:v>43529</c:v>
                </c:pt>
                <c:pt idx="1155">
                  <c:v>43530</c:v>
                </c:pt>
                <c:pt idx="1156">
                  <c:v>43531</c:v>
                </c:pt>
                <c:pt idx="1157">
                  <c:v>43532</c:v>
                </c:pt>
                <c:pt idx="1158">
                  <c:v>43533</c:v>
                </c:pt>
                <c:pt idx="1159">
                  <c:v>43534</c:v>
                </c:pt>
                <c:pt idx="1160">
                  <c:v>43535</c:v>
                </c:pt>
                <c:pt idx="1161">
                  <c:v>43536</c:v>
                </c:pt>
                <c:pt idx="1162">
                  <c:v>43537</c:v>
                </c:pt>
                <c:pt idx="1163">
                  <c:v>43538</c:v>
                </c:pt>
                <c:pt idx="1164">
                  <c:v>43539</c:v>
                </c:pt>
                <c:pt idx="1165">
                  <c:v>43540</c:v>
                </c:pt>
                <c:pt idx="1166">
                  <c:v>43541</c:v>
                </c:pt>
                <c:pt idx="1167">
                  <c:v>43542</c:v>
                </c:pt>
                <c:pt idx="1168">
                  <c:v>43543</c:v>
                </c:pt>
                <c:pt idx="1169">
                  <c:v>43544</c:v>
                </c:pt>
                <c:pt idx="1170">
                  <c:v>43545</c:v>
                </c:pt>
                <c:pt idx="1171">
                  <c:v>43546</c:v>
                </c:pt>
                <c:pt idx="1172">
                  <c:v>43547</c:v>
                </c:pt>
                <c:pt idx="1173">
                  <c:v>43548</c:v>
                </c:pt>
                <c:pt idx="1174">
                  <c:v>43549</c:v>
                </c:pt>
                <c:pt idx="1175">
                  <c:v>43550</c:v>
                </c:pt>
                <c:pt idx="1176">
                  <c:v>43551</c:v>
                </c:pt>
                <c:pt idx="1177">
                  <c:v>43552</c:v>
                </c:pt>
                <c:pt idx="1178">
                  <c:v>43553</c:v>
                </c:pt>
                <c:pt idx="1179">
                  <c:v>43554</c:v>
                </c:pt>
                <c:pt idx="1180">
                  <c:v>43555</c:v>
                </c:pt>
                <c:pt idx="1181">
                  <c:v>43556</c:v>
                </c:pt>
                <c:pt idx="1182">
                  <c:v>43557</c:v>
                </c:pt>
                <c:pt idx="1183">
                  <c:v>43558</c:v>
                </c:pt>
                <c:pt idx="1184">
                  <c:v>43559</c:v>
                </c:pt>
                <c:pt idx="1185">
                  <c:v>43560</c:v>
                </c:pt>
                <c:pt idx="1186">
                  <c:v>43561</c:v>
                </c:pt>
                <c:pt idx="1187">
                  <c:v>43562</c:v>
                </c:pt>
                <c:pt idx="1188">
                  <c:v>43563</c:v>
                </c:pt>
                <c:pt idx="1189">
                  <c:v>43564</c:v>
                </c:pt>
                <c:pt idx="1190">
                  <c:v>43565</c:v>
                </c:pt>
                <c:pt idx="1191">
                  <c:v>43566</c:v>
                </c:pt>
                <c:pt idx="1192">
                  <c:v>43567</c:v>
                </c:pt>
                <c:pt idx="1193">
                  <c:v>43568</c:v>
                </c:pt>
                <c:pt idx="1194">
                  <c:v>43569</c:v>
                </c:pt>
                <c:pt idx="1195">
                  <c:v>43570</c:v>
                </c:pt>
                <c:pt idx="1196">
                  <c:v>43571</c:v>
                </c:pt>
                <c:pt idx="1197">
                  <c:v>43572</c:v>
                </c:pt>
                <c:pt idx="1198">
                  <c:v>43573</c:v>
                </c:pt>
                <c:pt idx="1199">
                  <c:v>43574</c:v>
                </c:pt>
                <c:pt idx="1200">
                  <c:v>43575</c:v>
                </c:pt>
                <c:pt idx="1201">
                  <c:v>43576</c:v>
                </c:pt>
                <c:pt idx="1202">
                  <c:v>43577</c:v>
                </c:pt>
                <c:pt idx="1203">
                  <c:v>43578</c:v>
                </c:pt>
                <c:pt idx="1204">
                  <c:v>43579</c:v>
                </c:pt>
                <c:pt idx="1205">
                  <c:v>43580</c:v>
                </c:pt>
                <c:pt idx="1206">
                  <c:v>43581</c:v>
                </c:pt>
                <c:pt idx="1207">
                  <c:v>43582</c:v>
                </c:pt>
                <c:pt idx="1208">
                  <c:v>43583</c:v>
                </c:pt>
                <c:pt idx="1209">
                  <c:v>43584</c:v>
                </c:pt>
                <c:pt idx="1210">
                  <c:v>43585</c:v>
                </c:pt>
                <c:pt idx="1211">
                  <c:v>43586</c:v>
                </c:pt>
                <c:pt idx="1212">
                  <c:v>43587</c:v>
                </c:pt>
                <c:pt idx="1213">
                  <c:v>43588</c:v>
                </c:pt>
                <c:pt idx="1214">
                  <c:v>43589</c:v>
                </c:pt>
                <c:pt idx="1215">
                  <c:v>43590</c:v>
                </c:pt>
                <c:pt idx="1216">
                  <c:v>43591</c:v>
                </c:pt>
                <c:pt idx="1217">
                  <c:v>43592</c:v>
                </c:pt>
                <c:pt idx="1218">
                  <c:v>43593</c:v>
                </c:pt>
                <c:pt idx="1219">
                  <c:v>43594</c:v>
                </c:pt>
                <c:pt idx="1220">
                  <c:v>43595</c:v>
                </c:pt>
                <c:pt idx="1221">
                  <c:v>43596</c:v>
                </c:pt>
                <c:pt idx="1222">
                  <c:v>43597</c:v>
                </c:pt>
                <c:pt idx="1223">
                  <c:v>43598</c:v>
                </c:pt>
                <c:pt idx="1224">
                  <c:v>43599</c:v>
                </c:pt>
                <c:pt idx="1225">
                  <c:v>43600</c:v>
                </c:pt>
                <c:pt idx="1226">
                  <c:v>43601</c:v>
                </c:pt>
                <c:pt idx="1227">
                  <c:v>43602</c:v>
                </c:pt>
                <c:pt idx="1228">
                  <c:v>43603</c:v>
                </c:pt>
                <c:pt idx="1229">
                  <c:v>43604</c:v>
                </c:pt>
                <c:pt idx="1230">
                  <c:v>43605</c:v>
                </c:pt>
                <c:pt idx="1231">
                  <c:v>43606</c:v>
                </c:pt>
                <c:pt idx="1232">
                  <c:v>43607</c:v>
                </c:pt>
                <c:pt idx="1233">
                  <c:v>43608</c:v>
                </c:pt>
                <c:pt idx="1234">
                  <c:v>43609</c:v>
                </c:pt>
                <c:pt idx="1235">
                  <c:v>43610</c:v>
                </c:pt>
                <c:pt idx="1236">
                  <c:v>43611</c:v>
                </c:pt>
                <c:pt idx="1237">
                  <c:v>43612</c:v>
                </c:pt>
                <c:pt idx="1238">
                  <c:v>43613</c:v>
                </c:pt>
                <c:pt idx="1239">
                  <c:v>43614</c:v>
                </c:pt>
                <c:pt idx="1240">
                  <c:v>43615</c:v>
                </c:pt>
                <c:pt idx="1241">
                  <c:v>43616</c:v>
                </c:pt>
                <c:pt idx="1242">
                  <c:v>43617</c:v>
                </c:pt>
                <c:pt idx="1243">
                  <c:v>43618</c:v>
                </c:pt>
                <c:pt idx="1244">
                  <c:v>43619</c:v>
                </c:pt>
                <c:pt idx="1245">
                  <c:v>43620</c:v>
                </c:pt>
                <c:pt idx="1246">
                  <c:v>43621</c:v>
                </c:pt>
                <c:pt idx="1247">
                  <c:v>43622</c:v>
                </c:pt>
                <c:pt idx="1248">
                  <c:v>43623</c:v>
                </c:pt>
                <c:pt idx="1249">
                  <c:v>43624</c:v>
                </c:pt>
                <c:pt idx="1250">
                  <c:v>43625</c:v>
                </c:pt>
                <c:pt idx="1251">
                  <c:v>43626</c:v>
                </c:pt>
                <c:pt idx="1252">
                  <c:v>43627</c:v>
                </c:pt>
                <c:pt idx="1253">
                  <c:v>43628</c:v>
                </c:pt>
                <c:pt idx="1254">
                  <c:v>43629</c:v>
                </c:pt>
                <c:pt idx="1255">
                  <c:v>43630</c:v>
                </c:pt>
                <c:pt idx="1256">
                  <c:v>43631</c:v>
                </c:pt>
                <c:pt idx="1257">
                  <c:v>43632</c:v>
                </c:pt>
                <c:pt idx="1258">
                  <c:v>43633</c:v>
                </c:pt>
                <c:pt idx="1259">
                  <c:v>43634</c:v>
                </c:pt>
                <c:pt idx="1260">
                  <c:v>43635</c:v>
                </c:pt>
                <c:pt idx="1261">
                  <c:v>43636</c:v>
                </c:pt>
                <c:pt idx="1262">
                  <c:v>43637</c:v>
                </c:pt>
                <c:pt idx="1263">
                  <c:v>43638</c:v>
                </c:pt>
                <c:pt idx="1264">
                  <c:v>43639</c:v>
                </c:pt>
                <c:pt idx="1265">
                  <c:v>43640</c:v>
                </c:pt>
                <c:pt idx="1266">
                  <c:v>43641</c:v>
                </c:pt>
                <c:pt idx="1267">
                  <c:v>43642</c:v>
                </c:pt>
                <c:pt idx="1268">
                  <c:v>43643</c:v>
                </c:pt>
                <c:pt idx="1269">
                  <c:v>43644</c:v>
                </c:pt>
                <c:pt idx="1270">
                  <c:v>43645</c:v>
                </c:pt>
                <c:pt idx="1271">
                  <c:v>43646</c:v>
                </c:pt>
                <c:pt idx="1272">
                  <c:v>43647</c:v>
                </c:pt>
                <c:pt idx="1273">
                  <c:v>43648</c:v>
                </c:pt>
                <c:pt idx="1274">
                  <c:v>43649</c:v>
                </c:pt>
                <c:pt idx="1275">
                  <c:v>43650</c:v>
                </c:pt>
                <c:pt idx="1276">
                  <c:v>43651</c:v>
                </c:pt>
                <c:pt idx="1277">
                  <c:v>43652</c:v>
                </c:pt>
                <c:pt idx="1278">
                  <c:v>43653</c:v>
                </c:pt>
                <c:pt idx="1279">
                  <c:v>43654</c:v>
                </c:pt>
                <c:pt idx="1280">
                  <c:v>43655</c:v>
                </c:pt>
                <c:pt idx="1281">
                  <c:v>43656</c:v>
                </c:pt>
                <c:pt idx="1282">
                  <c:v>43657</c:v>
                </c:pt>
                <c:pt idx="1283">
                  <c:v>43658</c:v>
                </c:pt>
                <c:pt idx="1284">
                  <c:v>43659</c:v>
                </c:pt>
                <c:pt idx="1285">
                  <c:v>43660</c:v>
                </c:pt>
                <c:pt idx="1286">
                  <c:v>43661</c:v>
                </c:pt>
                <c:pt idx="1287">
                  <c:v>43662</c:v>
                </c:pt>
                <c:pt idx="1288">
                  <c:v>43663</c:v>
                </c:pt>
                <c:pt idx="1289">
                  <c:v>43664</c:v>
                </c:pt>
                <c:pt idx="1290">
                  <c:v>43665</c:v>
                </c:pt>
                <c:pt idx="1291">
                  <c:v>43666</c:v>
                </c:pt>
                <c:pt idx="1292">
                  <c:v>43667</c:v>
                </c:pt>
                <c:pt idx="1293">
                  <c:v>43668</c:v>
                </c:pt>
                <c:pt idx="1294">
                  <c:v>43669</c:v>
                </c:pt>
                <c:pt idx="1295">
                  <c:v>43670</c:v>
                </c:pt>
                <c:pt idx="1296">
                  <c:v>43671</c:v>
                </c:pt>
                <c:pt idx="1297">
                  <c:v>43672</c:v>
                </c:pt>
                <c:pt idx="1298">
                  <c:v>43673</c:v>
                </c:pt>
                <c:pt idx="1299">
                  <c:v>43674</c:v>
                </c:pt>
                <c:pt idx="1300">
                  <c:v>43675</c:v>
                </c:pt>
                <c:pt idx="1301">
                  <c:v>43676</c:v>
                </c:pt>
                <c:pt idx="1302">
                  <c:v>43677</c:v>
                </c:pt>
                <c:pt idx="1303">
                  <c:v>43678</c:v>
                </c:pt>
                <c:pt idx="1304">
                  <c:v>43679</c:v>
                </c:pt>
                <c:pt idx="1305">
                  <c:v>43680</c:v>
                </c:pt>
                <c:pt idx="1306">
                  <c:v>43681</c:v>
                </c:pt>
                <c:pt idx="1307">
                  <c:v>43682</c:v>
                </c:pt>
                <c:pt idx="1308">
                  <c:v>43683</c:v>
                </c:pt>
                <c:pt idx="1309">
                  <c:v>43684</c:v>
                </c:pt>
                <c:pt idx="1310">
                  <c:v>43685</c:v>
                </c:pt>
                <c:pt idx="1311">
                  <c:v>43686</c:v>
                </c:pt>
                <c:pt idx="1312">
                  <c:v>43687</c:v>
                </c:pt>
                <c:pt idx="1313">
                  <c:v>43688</c:v>
                </c:pt>
                <c:pt idx="1314">
                  <c:v>43689</c:v>
                </c:pt>
                <c:pt idx="1315">
                  <c:v>43690</c:v>
                </c:pt>
                <c:pt idx="1316">
                  <c:v>43691</c:v>
                </c:pt>
                <c:pt idx="1317">
                  <c:v>43692</c:v>
                </c:pt>
                <c:pt idx="1318">
                  <c:v>43693</c:v>
                </c:pt>
                <c:pt idx="1319">
                  <c:v>43694</c:v>
                </c:pt>
                <c:pt idx="1320">
                  <c:v>43695</c:v>
                </c:pt>
                <c:pt idx="1321">
                  <c:v>43696</c:v>
                </c:pt>
                <c:pt idx="1322">
                  <c:v>43697</c:v>
                </c:pt>
                <c:pt idx="1323">
                  <c:v>43698</c:v>
                </c:pt>
                <c:pt idx="1324">
                  <c:v>43699</c:v>
                </c:pt>
                <c:pt idx="1325">
                  <c:v>43700</c:v>
                </c:pt>
                <c:pt idx="1326">
                  <c:v>43701</c:v>
                </c:pt>
                <c:pt idx="1327">
                  <c:v>43702</c:v>
                </c:pt>
                <c:pt idx="1328">
                  <c:v>43703</c:v>
                </c:pt>
                <c:pt idx="1329">
                  <c:v>43704</c:v>
                </c:pt>
                <c:pt idx="1330">
                  <c:v>43705</c:v>
                </c:pt>
                <c:pt idx="1331">
                  <c:v>43706</c:v>
                </c:pt>
                <c:pt idx="1332">
                  <c:v>43707</c:v>
                </c:pt>
                <c:pt idx="1333">
                  <c:v>43708</c:v>
                </c:pt>
                <c:pt idx="1334">
                  <c:v>43709</c:v>
                </c:pt>
                <c:pt idx="1335">
                  <c:v>43710</c:v>
                </c:pt>
                <c:pt idx="1336">
                  <c:v>43711</c:v>
                </c:pt>
                <c:pt idx="1337">
                  <c:v>43712</c:v>
                </c:pt>
                <c:pt idx="1338">
                  <c:v>43713</c:v>
                </c:pt>
                <c:pt idx="1339">
                  <c:v>43714</c:v>
                </c:pt>
                <c:pt idx="1340">
                  <c:v>43715</c:v>
                </c:pt>
                <c:pt idx="1341">
                  <c:v>43716</c:v>
                </c:pt>
                <c:pt idx="1342">
                  <c:v>43717</c:v>
                </c:pt>
                <c:pt idx="1343">
                  <c:v>43718</c:v>
                </c:pt>
                <c:pt idx="1344">
                  <c:v>43719</c:v>
                </c:pt>
                <c:pt idx="1345">
                  <c:v>43720</c:v>
                </c:pt>
                <c:pt idx="1346">
                  <c:v>43721</c:v>
                </c:pt>
                <c:pt idx="1347">
                  <c:v>43722</c:v>
                </c:pt>
                <c:pt idx="1348">
                  <c:v>43723</c:v>
                </c:pt>
                <c:pt idx="1349">
                  <c:v>43724</c:v>
                </c:pt>
                <c:pt idx="1350">
                  <c:v>43725</c:v>
                </c:pt>
                <c:pt idx="1351">
                  <c:v>43726</c:v>
                </c:pt>
                <c:pt idx="1352">
                  <c:v>43727</c:v>
                </c:pt>
                <c:pt idx="1353">
                  <c:v>43728</c:v>
                </c:pt>
                <c:pt idx="1354">
                  <c:v>43729</c:v>
                </c:pt>
                <c:pt idx="1355">
                  <c:v>43730</c:v>
                </c:pt>
                <c:pt idx="1356">
                  <c:v>43731</c:v>
                </c:pt>
                <c:pt idx="1357">
                  <c:v>43732</c:v>
                </c:pt>
                <c:pt idx="1358">
                  <c:v>43733</c:v>
                </c:pt>
                <c:pt idx="1359">
                  <c:v>43734</c:v>
                </c:pt>
                <c:pt idx="1360">
                  <c:v>43735</c:v>
                </c:pt>
                <c:pt idx="1361">
                  <c:v>43736</c:v>
                </c:pt>
                <c:pt idx="1362">
                  <c:v>43737</c:v>
                </c:pt>
                <c:pt idx="1363">
                  <c:v>43738</c:v>
                </c:pt>
                <c:pt idx="1364">
                  <c:v>43739</c:v>
                </c:pt>
                <c:pt idx="1365">
                  <c:v>43740</c:v>
                </c:pt>
                <c:pt idx="1366">
                  <c:v>43741</c:v>
                </c:pt>
                <c:pt idx="1367">
                  <c:v>43742</c:v>
                </c:pt>
                <c:pt idx="1368">
                  <c:v>43743</c:v>
                </c:pt>
                <c:pt idx="1369">
                  <c:v>43744</c:v>
                </c:pt>
                <c:pt idx="1370">
                  <c:v>43745</c:v>
                </c:pt>
                <c:pt idx="1371">
                  <c:v>43746</c:v>
                </c:pt>
                <c:pt idx="1372">
                  <c:v>43747</c:v>
                </c:pt>
                <c:pt idx="1373">
                  <c:v>43748</c:v>
                </c:pt>
                <c:pt idx="1374">
                  <c:v>43749</c:v>
                </c:pt>
                <c:pt idx="1375">
                  <c:v>43750</c:v>
                </c:pt>
                <c:pt idx="1376">
                  <c:v>43751</c:v>
                </c:pt>
                <c:pt idx="1377">
                  <c:v>43752</c:v>
                </c:pt>
                <c:pt idx="1378">
                  <c:v>43753</c:v>
                </c:pt>
                <c:pt idx="1379">
                  <c:v>43754</c:v>
                </c:pt>
                <c:pt idx="1380">
                  <c:v>43755</c:v>
                </c:pt>
                <c:pt idx="1381">
                  <c:v>43756</c:v>
                </c:pt>
                <c:pt idx="1382">
                  <c:v>43757</c:v>
                </c:pt>
                <c:pt idx="1383">
                  <c:v>43758</c:v>
                </c:pt>
                <c:pt idx="1384">
                  <c:v>43759</c:v>
                </c:pt>
                <c:pt idx="1385">
                  <c:v>43760</c:v>
                </c:pt>
                <c:pt idx="1386">
                  <c:v>43761</c:v>
                </c:pt>
                <c:pt idx="1387">
                  <c:v>43762</c:v>
                </c:pt>
                <c:pt idx="1388">
                  <c:v>43763</c:v>
                </c:pt>
                <c:pt idx="1389">
                  <c:v>43764</c:v>
                </c:pt>
                <c:pt idx="1390">
                  <c:v>43765</c:v>
                </c:pt>
                <c:pt idx="1391">
                  <c:v>43766</c:v>
                </c:pt>
                <c:pt idx="1392">
                  <c:v>43767</c:v>
                </c:pt>
                <c:pt idx="1393">
                  <c:v>43768</c:v>
                </c:pt>
                <c:pt idx="1394">
                  <c:v>43769</c:v>
                </c:pt>
                <c:pt idx="1395">
                  <c:v>43770</c:v>
                </c:pt>
                <c:pt idx="1396">
                  <c:v>43771</c:v>
                </c:pt>
                <c:pt idx="1397">
                  <c:v>43772</c:v>
                </c:pt>
                <c:pt idx="1398">
                  <c:v>43773</c:v>
                </c:pt>
                <c:pt idx="1399">
                  <c:v>43774</c:v>
                </c:pt>
                <c:pt idx="1400">
                  <c:v>43775</c:v>
                </c:pt>
                <c:pt idx="1401">
                  <c:v>43776</c:v>
                </c:pt>
                <c:pt idx="1402">
                  <c:v>43777</c:v>
                </c:pt>
                <c:pt idx="1403">
                  <c:v>43778</c:v>
                </c:pt>
                <c:pt idx="1404">
                  <c:v>43779</c:v>
                </c:pt>
                <c:pt idx="1405">
                  <c:v>43780</c:v>
                </c:pt>
                <c:pt idx="1406">
                  <c:v>43781</c:v>
                </c:pt>
                <c:pt idx="1407">
                  <c:v>43782</c:v>
                </c:pt>
                <c:pt idx="1408">
                  <c:v>43783</c:v>
                </c:pt>
                <c:pt idx="1409">
                  <c:v>43784</c:v>
                </c:pt>
                <c:pt idx="1410">
                  <c:v>43785</c:v>
                </c:pt>
                <c:pt idx="1411">
                  <c:v>43786</c:v>
                </c:pt>
                <c:pt idx="1412">
                  <c:v>43787</c:v>
                </c:pt>
                <c:pt idx="1413">
                  <c:v>43788</c:v>
                </c:pt>
                <c:pt idx="1414">
                  <c:v>43789</c:v>
                </c:pt>
                <c:pt idx="1415">
                  <c:v>43790</c:v>
                </c:pt>
                <c:pt idx="1416">
                  <c:v>43791</c:v>
                </c:pt>
                <c:pt idx="1417">
                  <c:v>43792</c:v>
                </c:pt>
                <c:pt idx="1418">
                  <c:v>43793</c:v>
                </c:pt>
                <c:pt idx="1419">
                  <c:v>43794</c:v>
                </c:pt>
                <c:pt idx="1420">
                  <c:v>43795</c:v>
                </c:pt>
                <c:pt idx="1421">
                  <c:v>43796</c:v>
                </c:pt>
                <c:pt idx="1422">
                  <c:v>43797</c:v>
                </c:pt>
                <c:pt idx="1423">
                  <c:v>43798</c:v>
                </c:pt>
                <c:pt idx="1424">
                  <c:v>43799</c:v>
                </c:pt>
                <c:pt idx="1425">
                  <c:v>43800</c:v>
                </c:pt>
                <c:pt idx="1426">
                  <c:v>43801</c:v>
                </c:pt>
                <c:pt idx="1427">
                  <c:v>43802</c:v>
                </c:pt>
                <c:pt idx="1428">
                  <c:v>43803</c:v>
                </c:pt>
                <c:pt idx="1429">
                  <c:v>43804</c:v>
                </c:pt>
                <c:pt idx="1430">
                  <c:v>43805</c:v>
                </c:pt>
                <c:pt idx="1431">
                  <c:v>43806</c:v>
                </c:pt>
                <c:pt idx="1432">
                  <c:v>43807</c:v>
                </c:pt>
                <c:pt idx="1433">
                  <c:v>43808</c:v>
                </c:pt>
                <c:pt idx="1434">
                  <c:v>43809</c:v>
                </c:pt>
                <c:pt idx="1435">
                  <c:v>43810</c:v>
                </c:pt>
                <c:pt idx="1436">
                  <c:v>43811</c:v>
                </c:pt>
                <c:pt idx="1437">
                  <c:v>43812</c:v>
                </c:pt>
                <c:pt idx="1438">
                  <c:v>43813</c:v>
                </c:pt>
                <c:pt idx="1439">
                  <c:v>43814</c:v>
                </c:pt>
                <c:pt idx="1440">
                  <c:v>43815</c:v>
                </c:pt>
                <c:pt idx="1441">
                  <c:v>43816</c:v>
                </c:pt>
                <c:pt idx="1442">
                  <c:v>43817</c:v>
                </c:pt>
                <c:pt idx="1443">
                  <c:v>43818</c:v>
                </c:pt>
                <c:pt idx="1444">
                  <c:v>43819</c:v>
                </c:pt>
                <c:pt idx="1445">
                  <c:v>43820</c:v>
                </c:pt>
                <c:pt idx="1446">
                  <c:v>43821</c:v>
                </c:pt>
                <c:pt idx="1447">
                  <c:v>43822</c:v>
                </c:pt>
                <c:pt idx="1448">
                  <c:v>43823</c:v>
                </c:pt>
                <c:pt idx="1449">
                  <c:v>43824</c:v>
                </c:pt>
                <c:pt idx="1450">
                  <c:v>43825</c:v>
                </c:pt>
                <c:pt idx="1451">
                  <c:v>43826</c:v>
                </c:pt>
                <c:pt idx="1452">
                  <c:v>43827</c:v>
                </c:pt>
                <c:pt idx="1453">
                  <c:v>43828</c:v>
                </c:pt>
                <c:pt idx="1454">
                  <c:v>43829</c:v>
                </c:pt>
                <c:pt idx="1455">
                  <c:v>43830</c:v>
                </c:pt>
                <c:pt idx="1456">
                  <c:v>43831</c:v>
                </c:pt>
                <c:pt idx="1457">
                  <c:v>43832</c:v>
                </c:pt>
                <c:pt idx="1458">
                  <c:v>43833</c:v>
                </c:pt>
                <c:pt idx="1459">
                  <c:v>43834</c:v>
                </c:pt>
                <c:pt idx="1460">
                  <c:v>43835</c:v>
                </c:pt>
                <c:pt idx="1461">
                  <c:v>43836</c:v>
                </c:pt>
                <c:pt idx="1462">
                  <c:v>43837</c:v>
                </c:pt>
                <c:pt idx="1463">
                  <c:v>43838</c:v>
                </c:pt>
                <c:pt idx="1464">
                  <c:v>43839</c:v>
                </c:pt>
                <c:pt idx="1465">
                  <c:v>43840</c:v>
                </c:pt>
                <c:pt idx="1466">
                  <c:v>43841</c:v>
                </c:pt>
                <c:pt idx="1467">
                  <c:v>43842</c:v>
                </c:pt>
                <c:pt idx="1468">
                  <c:v>43843</c:v>
                </c:pt>
                <c:pt idx="1469">
                  <c:v>43844</c:v>
                </c:pt>
                <c:pt idx="1470">
                  <c:v>43845</c:v>
                </c:pt>
                <c:pt idx="1471">
                  <c:v>43846</c:v>
                </c:pt>
                <c:pt idx="1472">
                  <c:v>43847</c:v>
                </c:pt>
                <c:pt idx="1473">
                  <c:v>43848</c:v>
                </c:pt>
                <c:pt idx="1474">
                  <c:v>43849</c:v>
                </c:pt>
                <c:pt idx="1475">
                  <c:v>43850</c:v>
                </c:pt>
                <c:pt idx="1476">
                  <c:v>43851</c:v>
                </c:pt>
                <c:pt idx="1477">
                  <c:v>43852</c:v>
                </c:pt>
                <c:pt idx="1478">
                  <c:v>43853</c:v>
                </c:pt>
                <c:pt idx="1479">
                  <c:v>43854</c:v>
                </c:pt>
                <c:pt idx="1480">
                  <c:v>43855</c:v>
                </c:pt>
                <c:pt idx="1481">
                  <c:v>43856</c:v>
                </c:pt>
                <c:pt idx="1482">
                  <c:v>43857</c:v>
                </c:pt>
                <c:pt idx="1483">
                  <c:v>43858</c:v>
                </c:pt>
                <c:pt idx="1484">
                  <c:v>43859</c:v>
                </c:pt>
                <c:pt idx="1485">
                  <c:v>43860</c:v>
                </c:pt>
                <c:pt idx="1486">
                  <c:v>43861</c:v>
                </c:pt>
                <c:pt idx="1487">
                  <c:v>43862</c:v>
                </c:pt>
                <c:pt idx="1488">
                  <c:v>43863</c:v>
                </c:pt>
                <c:pt idx="1489">
                  <c:v>43864</c:v>
                </c:pt>
                <c:pt idx="1490">
                  <c:v>43865</c:v>
                </c:pt>
                <c:pt idx="1491">
                  <c:v>43866</c:v>
                </c:pt>
                <c:pt idx="1492">
                  <c:v>43867</c:v>
                </c:pt>
                <c:pt idx="1493">
                  <c:v>43868</c:v>
                </c:pt>
                <c:pt idx="1494">
                  <c:v>43869</c:v>
                </c:pt>
                <c:pt idx="1495">
                  <c:v>43870</c:v>
                </c:pt>
                <c:pt idx="1496">
                  <c:v>43871</c:v>
                </c:pt>
                <c:pt idx="1497">
                  <c:v>43872</c:v>
                </c:pt>
                <c:pt idx="1498">
                  <c:v>43873</c:v>
                </c:pt>
                <c:pt idx="1499">
                  <c:v>43874</c:v>
                </c:pt>
                <c:pt idx="1500">
                  <c:v>43875</c:v>
                </c:pt>
                <c:pt idx="1501">
                  <c:v>43876</c:v>
                </c:pt>
                <c:pt idx="1502">
                  <c:v>43877</c:v>
                </c:pt>
                <c:pt idx="1503">
                  <c:v>43878</c:v>
                </c:pt>
                <c:pt idx="1504">
                  <c:v>43879</c:v>
                </c:pt>
                <c:pt idx="1505">
                  <c:v>43880</c:v>
                </c:pt>
                <c:pt idx="1506">
                  <c:v>43881</c:v>
                </c:pt>
                <c:pt idx="1507">
                  <c:v>43882</c:v>
                </c:pt>
                <c:pt idx="1508">
                  <c:v>43883</c:v>
                </c:pt>
                <c:pt idx="1509">
                  <c:v>43884</c:v>
                </c:pt>
                <c:pt idx="1510">
                  <c:v>43885</c:v>
                </c:pt>
                <c:pt idx="1511">
                  <c:v>43886</c:v>
                </c:pt>
                <c:pt idx="1512">
                  <c:v>43887</c:v>
                </c:pt>
                <c:pt idx="1513">
                  <c:v>43888</c:v>
                </c:pt>
                <c:pt idx="1514">
                  <c:v>43889</c:v>
                </c:pt>
                <c:pt idx="1515">
                  <c:v>43890</c:v>
                </c:pt>
                <c:pt idx="1516">
                  <c:v>43891</c:v>
                </c:pt>
                <c:pt idx="1517">
                  <c:v>43892</c:v>
                </c:pt>
                <c:pt idx="1518">
                  <c:v>43893</c:v>
                </c:pt>
                <c:pt idx="1519">
                  <c:v>43894</c:v>
                </c:pt>
                <c:pt idx="1520">
                  <c:v>43895</c:v>
                </c:pt>
                <c:pt idx="1521">
                  <c:v>43896</c:v>
                </c:pt>
                <c:pt idx="1522">
                  <c:v>43897</c:v>
                </c:pt>
                <c:pt idx="1523">
                  <c:v>43898</c:v>
                </c:pt>
                <c:pt idx="1524">
                  <c:v>43899</c:v>
                </c:pt>
                <c:pt idx="1525">
                  <c:v>43900</c:v>
                </c:pt>
                <c:pt idx="1526">
                  <c:v>43901</c:v>
                </c:pt>
                <c:pt idx="1527">
                  <c:v>43902</c:v>
                </c:pt>
                <c:pt idx="1528">
                  <c:v>43903</c:v>
                </c:pt>
                <c:pt idx="1529">
                  <c:v>43904</c:v>
                </c:pt>
                <c:pt idx="1530">
                  <c:v>43905</c:v>
                </c:pt>
                <c:pt idx="1531">
                  <c:v>43906</c:v>
                </c:pt>
                <c:pt idx="1532">
                  <c:v>43907</c:v>
                </c:pt>
                <c:pt idx="1533">
                  <c:v>43908</c:v>
                </c:pt>
                <c:pt idx="1534">
                  <c:v>43909</c:v>
                </c:pt>
                <c:pt idx="1535">
                  <c:v>43910</c:v>
                </c:pt>
                <c:pt idx="1536">
                  <c:v>43911</c:v>
                </c:pt>
                <c:pt idx="1537">
                  <c:v>43912</c:v>
                </c:pt>
                <c:pt idx="1538">
                  <c:v>43913</c:v>
                </c:pt>
                <c:pt idx="1539">
                  <c:v>43914</c:v>
                </c:pt>
                <c:pt idx="1540">
                  <c:v>43915</c:v>
                </c:pt>
                <c:pt idx="1541">
                  <c:v>43916</c:v>
                </c:pt>
                <c:pt idx="1542">
                  <c:v>43917</c:v>
                </c:pt>
                <c:pt idx="1543">
                  <c:v>43918</c:v>
                </c:pt>
                <c:pt idx="1544">
                  <c:v>43919</c:v>
                </c:pt>
                <c:pt idx="1545">
                  <c:v>43920</c:v>
                </c:pt>
                <c:pt idx="1546">
                  <c:v>43921</c:v>
                </c:pt>
                <c:pt idx="1547">
                  <c:v>43922</c:v>
                </c:pt>
                <c:pt idx="1548">
                  <c:v>43923</c:v>
                </c:pt>
                <c:pt idx="1549">
                  <c:v>43924</c:v>
                </c:pt>
                <c:pt idx="1550">
                  <c:v>43925</c:v>
                </c:pt>
                <c:pt idx="1551">
                  <c:v>43926</c:v>
                </c:pt>
                <c:pt idx="1552">
                  <c:v>43927</c:v>
                </c:pt>
                <c:pt idx="1553">
                  <c:v>43928</c:v>
                </c:pt>
                <c:pt idx="1554">
                  <c:v>43929</c:v>
                </c:pt>
                <c:pt idx="1555">
                  <c:v>43930</c:v>
                </c:pt>
                <c:pt idx="1556">
                  <c:v>43931</c:v>
                </c:pt>
                <c:pt idx="1557">
                  <c:v>43932</c:v>
                </c:pt>
                <c:pt idx="1558">
                  <c:v>43933</c:v>
                </c:pt>
                <c:pt idx="1559">
                  <c:v>43934</c:v>
                </c:pt>
                <c:pt idx="1560">
                  <c:v>43935</c:v>
                </c:pt>
                <c:pt idx="1561">
                  <c:v>43936</c:v>
                </c:pt>
                <c:pt idx="1562">
                  <c:v>43937</c:v>
                </c:pt>
                <c:pt idx="1563">
                  <c:v>43938</c:v>
                </c:pt>
                <c:pt idx="1564">
                  <c:v>43939</c:v>
                </c:pt>
                <c:pt idx="1565">
                  <c:v>43940</c:v>
                </c:pt>
                <c:pt idx="1566">
                  <c:v>43941</c:v>
                </c:pt>
                <c:pt idx="1567">
                  <c:v>43942</c:v>
                </c:pt>
                <c:pt idx="1568">
                  <c:v>43943</c:v>
                </c:pt>
                <c:pt idx="1569">
                  <c:v>43944</c:v>
                </c:pt>
                <c:pt idx="1570">
                  <c:v>43945</c:v>
                </c:pt>
                <c:pt idx="1571">
                  <c:v>43946</c:v>
                </c:pt>
                <c:pt idx="1572">
                  <c:v>43947</c:v>
                </c:pt>
                <c:pt idx="1573">
                  <c:v>43948</c:v>
                </c:pt>
                <c:pt idx="1574">
                  <c:v>43949</c:v>
                </c:pt>
                <c:pt idx="1575">
                  <c:v>43950</c:v>
                </c:pt>
                <c:pt idx="1576">
                  <c:v>43951</c:v>
                </c:pt>
                <c:pt idx="1577">
                  <c:v>43952</c:v>
                </c:pt>
                <c:pt idx="1578">
                  <c:v>43953</c:v>
                </c:pt>
                <c:pt idx="1579">
                  <c:v>43954</c:v>
                </c:pt>
                <c:pt idx="1580">
                  <c:v>43955</c:v>
                </c:pt>
                <c:pt idx="1581">
                  <c:v>43956</c:v>
                </c:pt>
                <c:pt idx="1582">
                  <c:v>43957</c:v>
                </c:pt>
                <c:pt idx="1583">
                  <c:v>43958</c:v>
                </c:pt>
                <c:pt idx="1584">
                  <c:v>43959</c:v>
                </c:pt>
                <c:pt idx="1585">
                  <c:v>43960</c:v>
                </c:pt>
                <c:pt idx="1586">
                  <c:v>43961</c:v>
                </c:pt>
                <c:pt idx="1587">
                  <c:v>43962</c:v>
                </c:pt>
                <c:pt idx="1588">
                  <c:v>43963</c:v>
                </c:pt>
                <c:pt idx="1589">
                  <c:v>43964</c:v>
                </c:pt>
                <c:pt idx="1590">
                  <c:v>43965</c:v>
                </c:pt>
                <c:pt idx="1591">
                  <c:v>43966</c:v>
                </c:pt>
                <c:pt idx="1592">
                  <c:v>43967</c:v>
                </c:pt>
                <c:pt idx="1593">
                  <c:v>43968</c:v>
                </c:pt>
                <c:pt idx="1594">
                  <c:v>43969</c:v>
                </c:pt>
                <c:pt idx="1595">
                  <c:v>43970</c:v>
                </c:pt>
                <c:pt idx="1596">
                  <c:v>43971</c:v>
                </c:pt>
                <c:pt idx="1597">
                  <c:v>43972</c:v>
                </c:pt>
                <c:pt idx="1598">
                  <c:v>43973</c:v>
                </c:pt>
                <c:pt idx="1599">
                  <c:v>43974</c:v>
                </c:pt>
                <c:pt idx="1600">
                  <c:v>43975</c:v>
                </c:pt>
                <c:pt idx="1601">
                  <c:v>43976</c:v>
                </c:pt>
                <c:pt idx="1602">
                  <c:v>43977</c:v>
                </c:pt>
                <c:pt idx="1603">
                  <c:v>43978</c:v>
                </c:pt>
                <c:pt idx="1604">
                  <c:v>43979</c:v>
                </c:pt>
                <c:pt idx="1605">
                  <c:v>43980</c:v>
                </c:pt>
                <c:pt idx="1606">
                  <c:v>43981</c:v>
                </c:pt>
                <c:pt idx="1607">
                  <c:v>43982</c:v>
                </c:pt>
                <c:pt idx="1608">
                  <c:v>43983</c:v>
                </c:pt>
                <c:pt idx="1609">
                  <c:v>43984</c:v>
                </c:pt>
                <c:pt idx="1610">
                  <c:v>43985</c:v>
                </c:pt>
                <c:pt idx="1611">
                  <c:v>43986</c:v>
                </c:pt>
                <c:pt idx="1612">
                  <c:v>43987</c:v>
                </c:pt>
                <c:pt idx="1613">
                  <c:v>43988</c:v>
                </c:pt>
                <c:pt idx="1614">
                  <c:v>43989</c:v>
                </c:pt>
                <c:pt idx="1615">
                  <c:v>43990</c:v>
                </c:pt>
                <c:pt idx="1616">
                  <c:v>43991</c:v>
                </c:pt>
                <c:pt idx="1617">
                  <c:v>43992</c:v>
                </c:pt>
                <c:pt idx="1618">
                  <c:v>43993</c:v>
                </c:pt>
                <c:pt idx="1619">
                  <c:v>43994</c:v>
                </c:pt>
                <c:pt idx="1620">
                  <c:v>43995</c:v>
                </c:pt>
                <c:pt idx="1621">
                  <c:v>43996</c:v>
                </c:pt>
                <c:pt idx="1622">
                  <c:v>43997</c:v>
                </c:pt>
                <c:pt idx="1623">
                  <c:v>43998</c:v>
                </c:pt>
                <c:pt idx="1624">
                  <c:v>43999</c:v>
                </c:pt>
                <c:pt idx="1625">
                  <c:v>44000</c:v>
                </c:pt>
                <c:pt idx="1626">
                  <c:v>44001</c:v>
                </c:pt>
                <c:pt idx="1627">
                  <c:v>44002</c:v>
                </c:pt>
                <c:pt idx="1628">
                  <c:v>44003</c:v>
                </c:pt>
                <c:pt idx="1629">
                  <c:v>44004</c:v>
                </c:pt>
                <c:pt idx="1630">
                  <c:v>44005</c:v>
                </c:pt>
                <c:pt idx="1631">
                  <c:v>44006</c:v>
                </c:pt>
                <c:pt idx="1632">
                  <c:v>44007</c:v>
                </c:pt>
                <c:pt idx="1633">
                  <c:v>44008</c:v>
                </c:pt>
                <c:pt idx="1634">
                  <c:v>44009</c:v>
                </c:pt>
                <c:pt idx="1635">
                  <c:v>44010</c:v>
                </c:pt>
                <c:pt idx="1636">
                  <c:v>44011</c:v>
                </c:pt>
                <c:pt idx="1637">
                  <c:v>44012</c:v>
                </c:pt>
                <c:pt idx="1638">
                  <c:v>44013</c:v>
                </c:pt>
                <c:pt idx="1639">
                  <c:v>44014</c:v>
                </c:pt>
                <c:pt idx="1640">
                  <c:v>44015</c:v>
                </c:pt>
                <c:pt idx="1641">
                  <c:v>44016</c:v>
                </c:pt>
                <c:pt idx="1642">
                  <c:v>44017</c:v>
                </c:pt>
                <c:pt idx="1643">
                  <c:v>44018</c:v>
                </c:pt>
                <c:pt idx="1644">
                  <c:v>44019</c:v>
                </c:pt>
                <c:pt idx="1645">
                  <c:v>44020</c:v>
                </c:pt>
                <c:pt idx="1646">
                  <c:v>44021</c:v>
                </c:pt>
                <c:pt idx="1647">
                  <c:v>44022</c:v>
                </c:pt>
                <c:pt idx="1648">
                  <c:v>44023</c:v>
                </c:pt>
                <c:pt idx="1649">
                  <c:v>44024</c:v>
                </c:pt>
                <c:pt idx="1650">
                  <c:v>44025</c:v>
                </c:pt>
                <c:pt idx="1651">
                  <c:v>44026</c:v>
                </c:pt>
                <c:pt idx="1652">
                  <c:v>44027</c:v>
                </c:pt>
                <c:pt idx="1653">
                  <c:v>44028</c:v>
                </c:pt>
                <c:pt idx="1654">
                  <c:v>44029</c:v>
                </c:pt>
                <c:pt idx="1655">
                  <c:v>44030</c:v>
                </c:pt>
                <c:pt idx="1656">
                  <c:v>44031</c:v>
                </c:pt>
                <c:pt idx="1657">
                  <c:v>44032</c:v>
                </c:pt>
                <c:pt idx="1658">
                  <c:v>44033</c:v>
                </c:pt>
                <c:pt idx="1659">
                  <c:v>44034</c:v>
                </c:pt>
                <c:pt idx="1660">
                  <c:v>44035</c:v>
                </c:pt>
                <c:pt idx="1661">
                  <c:v>44036</c:v>
                </c:pt>
                <c:pt idx="1662">
                  <c:v>44037</c:v>
                </c:pt>
                <c:pt idx="1663">
                  <c:v>44038</c:v>
                </c:pt>
                <c:pt idx="1664">
                  <c:v>44039</c:v>
                </c:pt>
                <c:pt idx="1665">
                  <c:v>44040</c:v>
                </c:pt>
                <c:pt idx="1666">
                  <c:v>44041</c:v>
                </c:pt>
                <c:pt idx="1667">
                  <c:v>44042</c:v>
                </c:pt>
                <c:pt idx="1668">
                  <c:v>44043</c:v>
                </c:pt>
                <c:pt idx="1669">
                  <c:v>44044</c:v>
                </c:pt>
                <c:pt idx="1670">
                  <c:v>44045</c:v>
                </c:pt>
                <c:pt idx="1671">
                  <c:v>44046</c:v>
                </c:pt>
                <c:pt idx="1672">
                  <c:v>44047</c:v>
                </c:pt>
                <c:pt idx="1673">
                  <c:v>44048</c:v>
                </c:pt>
                <c:pt idx="1674">
                  <c:v>44049</c:v>
                </c:pt>
                <c:pt idx="1675">
                  <c:v>44050</c:v>
                </c:pt>
                <c:pt idx="1676">
                  <c:v>44051</c:v>
                </c:pt>
                <c:pt idx="1677">
                  <c:v>44052</c:v>
                </c:pt>
                <c:pt idx="1678">
                  <c:v>44053</c:v>
                </c:pt>
                <c:pt idx="1679">
                  <c:v>44054</c:v>
                </c:pt>
                <c:pt idx="1680">
                  <c:v>44055</c:v>
                </c:pt>
                <c:pt idx="1681">
                  <c:v>44056</c:v>
                </c:pt>
                <c:pt idx="1682">
                  <c:v>44057</c:v>
                </c:pt>
                <c:pt idx="1683">
                  <c:v>44058</c:v>
                </c:pt>
                <c:pt idx="1684">
                  <c:v>44059</c:v>
                </c:pt>
                <c:pt idx="1685">
                  <c:v>44060</c:v>
                </c:pt>
                <c:pt idx="1686">
                  <c:v>44061</c:v>
                </c:pt>
                <c:pt idx="1687">
                  <c:v>44062</c:v>
                </c:pt>
                <c:pt idx="1688">
                  <c:v>44063</c:v>
                </c:pt>
                <c:pt idx="1689">
                  <c:v>44064</c:v>
                </c:pt>
                <c:pt idx="1690">
                  <c:v>44065</c:v>
                </c:pt>
                <c:pt idx="1691">
                  <c:v>44066</c:v>
                </c:pt>
                <c:pt idx="1692">
                  <c:v>44067</c:v>
                </c:pt>
                <c:pt idx="1693">
                  <c:v>44068</c:v>
                </c:pt>
                <c:pt idx="1694">
                  <c:v>44069</c:v>
                </c:pt>
                <c:pt idx="1695">
                  <c:v>44070</c:v>
                </c:pt>
                <c:pt idx="1696">
                  <c:v>44071</c:v>
                </c:pt>
                <c:pt idx="1697">
                  <c:v>44072</c:v>
                </c:pt>
                <c:pt idx="1698">
                  <c:v>44073</c:v>
                </c:pt>
                <c:pt idx="1699">
                  <c:v>44074</c:v>
                </c:pt>
                <c:pt idx="1700">
                  <c:v>44075</c:v>
                </c:pt>
                <c:pt idx="1701">
                  <c:v>44076</c:v>
                </c:pt>
                <c:pt idx="1702">
                  <c:v>44077</c:v>
                </c:pt>
                <c:pt idx="1703">
                  <c:v>44078</c:v>
                </c:pt>
                <c:pt idx="1704">
                  <c:v>44079</c:v>
                </c:pt>
                <c:pt idx="1705">
                  <c:v>44080</c:v>
                </c:pt>
                <c:pt idx="1706">
                  <c:v>44081</c:v>
                </c:pt>
                <c:pt idx="1707">
                  <c:v>44082</c:v>
                </c:pt>
                <c:pt idx="1708">
                  <c:v>44083</c:v>
                </c:pt>
                <c:pt idx="1709">
                  <c:v>44084</c:v>
                </c:pt>
                <c:pt idx="1710">
                  <c:v>44085</c:v>
                </c:pt>
                <c:pt idx="1711">
                  <c:v>44086</c:v>
                </c:pt>
                <c:pt idx="1712">
                  <c:v>44087</c:v>
                </c:pt>
                <c:pt idx="1713">
                  <c:v>44088</c:v>
                </c:pt>
                <c:pt idx="1714">
                  <c:v>44089</c:v>
                </c:pt>
                <c:pt idx="1715">
                  <c:v>44090</c:v>
                </c:pt>
                <c:pt idx="1716">
                  <c:v>44091</c:v>
                </c:pt>
                <c:pt idx="1717">
                  <c:v>44092</c:v>
                </c:pt>
                <c:pt idx="1718">
                  <c:v>44093</c:v>
                </c:pt>
                <c:pt idx="1719">
                  <c:v>44094</c:v>
                </c:pt>
                <c:pt idx="1720">
                  <c:v>44095</c:v>
                </c:pt>
                <c:pt idx="1721">
                  <c:v>44096</c:v>
                </c:pt>
                <c:pt idx="1722">
                  <c:v>44097</c:v>
                </c:pt>
                <c:pt idx="1723">
                  <c:v>44098</c:v>
                </c:pt>
                <c:pt idx="1724">
                  <c:v>44099</c:v>
                </c:pt>
                <c:pt idx="1725">
                  <c:v>44100</c:v>
                </c:pt>
                <c:pt idx="1726">
                  <c:v>44101</c:v>
                </c:pt>
                <c:pt idx="1727">
                  <c:v>44102</c:v>
                </c:pt>
                <c:pt idx="1728">
                  <c:v>44103</c:v>
                </c:pt>
                <c:pt idx="1729">
                  <c:v>44104</c:v>
                </c:pt>
                <c:pt idx="1730">
                  <c:v>44105</c:v>
                </c:pt>
                <c:pt idx="1731">
                  <c:v>44106</c:v>
                </c:pt>
                <c:pt idx="1732">
                  <c:v>44107</c:v>
                </c:pt>
                <c:pt idx="1733">
                  <c:v>44108</c:v>
                </c:pt>
                <c:pt idx="1734">
                  <c:v>44109</c:v>
                </c:pt>
                <c:pt idx="1735">
                  <c:v>44110</c:v>
                </c:pt>
                <c:pt idx="1736">
                  <c:v>44111</c:v>
                </c:pt>
                <c:pt idx="1737">
                  <c:v>44112</c:v>
                </c:pt>
                <c:pt idx="1738">
                  <c:v>44113</c:v>
                </c:pt>
                <c:pt idx="1739">
                  <c:v>44114</c:v>
                </c:pt>
                <c:pt idx="1740">
                  <c:v>44115</c:v>
                </c:pt>
                <c:pt idx="1741">
                  <c:v>44116</c:v>
                </c:pt>
                <c:pt idx="1742">
                  <c:v>44117</c:v>
                </c:pt>
                <c:pt idx="1743">
                  <c:v>44118</c:v>
                </c:pt>
                <c:pt idx="1744">
                  <c:v>44119</c:v>
                </c:pt>
                <c:pt idx="1745">
                  <c:v>44120</c:v>
                </c:pt>
                <c:pt idx="1746">
                  <c:v>44121</c:v>
                </c:pt>
                <c:pt idx="1747">
                  <c:v>44122</c:v>
                </c:pt>
                <c:pt idx="1748">
                  <c:v>44123</c:v>
                </c:pt>
                <c:pt idx="1749">
                  <c:v>44124</c:v>
                </c:pt>
                <c:pt idx="1750">
                  <c:v>44125</c:v>
                </c:pt>
                <c:pt idx="1751">
                  <c:v>44126</c:v>
                </c:pt>
                <c:pt idx="1752">
                  <c:v>44127</c:v>
                </c:pt>
                <c:pt idx="1753">
                  <c:v>44128</c:v>
                </c:pt>
                <c:pt idx="1754">
                  <c:v>44129</c:v>
                </c:pt>
                <c:pt idx="1755">
                  <c:v>44130</c:v>
                </c:pt>
                <c:pt idx="1756">
                  <c:v>44131</c:v>
                </c:pt>
                <c:pt idx="1757">
                  <c:v>44132</c:v>
                </c:pt>
                <c:pt idx="1758">
                  <c:v>44133</c:v>
                </c:pt>
                <c:pt idx="1759">
                  <c:v>44134</c:v>
                </c:pt>
                <c:pt idx="1760">
                  <c:v>44135</c:v>
                </c:pt>
                <c:pt idx="1761">
                  <c:v>44136</c:v>
                </c:pt>
                <c:pt idx="1762">
                  <c:v>44137</c:v>
                </c:pt>
                <c:pt idx="1763">
                  <c:v>44138</c:v>
                </c:pt>
                <c:pt idx="1764">
                  <c:v>44139</c:v>
                </c:pt>
                <c:pt idx="1765">
                  <c:v>44140</c:v>
                </c:pt>
                <c:pt idx="1766">
                  <c:v>44141</c:v>
                </c:pt>
                <c:pt idx="1767">
                  <c:v>44142</c:v>
                </c:pt>
                <c:pt idx="1768">
                  <c:v>44143</c:v>
                </c:pt>
                <c:pt idx="1769">
                  <c:v>44144</c:v>
                </c:pt>
                <c:pt idx="1770">
                  <c:v>44145</c:v>
                </c:pt>
                <c:pt idx="1771">
                  <c:v>44146</c:v>
                </c:pt>
                <c:pt idx="1772">
                  <c:v>44147</c:v>
                </c:pt>
                <c:pt idx="1773">
                  <c:v>44148</c:v>
                </c:pt>
                <c:pt idx="1774">
                  <c:v>44149</c:v>
                </c:pt>
                <c:pt idx="1775">
                  <c:v>44150</c:v>
                </c:pt>
                <c:pt idx="1776">
                  <c:v>44151</c:v>
                </c:pt>
                <c:pt idx="1777">
                  <c:v>44152</c:v>
                </c:pt>
                <c:pt idx="1778">
                  <c:v>44153</c:v>
                </c:pt>
                <c:pt idx="1779">
                  <c:v>44154</c:v>
                </c:pt>
                <c:pt idx="1780">
                  <c:v>44155</c:v>
                </c:pt>
                <c:pt idx="1781">
                  <c:v>44156</c:v>
                </c:pt>
                <c:pt idx="1782">
                  <c:v>44157</c:v>
                </c:pt>
                <c:pt idx="1783">
                  <c:v>44158</c:v>
                </c:pt>
                <c:pt idx="1784">
                  <c:v>44159</c:v>
                </c:pt>
                <c:pt idx="1785">
                  <c:v>44160</c:v>
                </c:pt>
                <c:pt idx="1786">
                  <c:v>44161</c:v>
                </c:pt>
                <c:pt idx="1787">
                  <c:v>44162</c:v>
                </c:pt>
                <c:pt idx="1788">
                  <c:v>44163</c:v>
                </c:pt>
                <c:pt idx="1789">
                  <c:v>44164</c:v>
                </c:pt>
                <c:pt idx="1790">
                  <c:v>44165</c:v>
                </c:pt>
                <c:pt idx="1791">
                  <c:v>44166</c:v>
                </c:pt>
                <c:pt idx="1792">
                  <c:v>44167</c:v>
                </c:pt>
                <c:pt idx="1793">
                  <c:v>44168</c:v>
                </c:pt>
                <c:pt idx="1794">
                  <c:v>44169</c:v>
                </c:pt>
                <c:pt idx="1795">
                  <c:v>44170</c:v>
                </c:pt>
                <c:pt idx="1796">
                  <c:v>44171</c:v>
                </c:pt>
                <c:pt idx="1797">
                  <c:v>44172</c:v>
                </c:pt>
                <c:pt idx="1798">
                  <c:v>44173</c:v>
                </c:pt>
                <c:pt idx="1799">
                  <c:v>44174</c:v>
                </c:pt>
                <c:pt idx="1800">
                  <c:v>44175</c:v>
                </c:pt>
                <c:pt idx="1801">
                  <c:v>44176</c:v>
                </c:pt>
                <c:pt idx="1802">
                  <c:v>44177</c:v>
                </c:pt>
                <c:pt idx="1803">
                  <c:v>44178</c:v>
                </c:pt>
                <c:pt idx="1804">
                  <c:v>44179</c:v>
                </c:pt>
                <c:pt idx="1805">
                  <c:v>44180</c:v>
                </c:pt>
                <c:pt idx="1806">
                  <c:v>44181</c:v>
                </c:pt>
                <c:pt idx="1807">
                  <c:v>44182</c:v>
                </c:pt>
                <c:pt idx="1808">
                  <c:v>44183</c:v>
                </c:pt>
                <c:pt idx="1809">
                  <c:v>44184</c:v>
                </c:pt>
                <c:pt idx="1810">
                  <c:v>44185</c:v>
                </c:pt>
                <c:pt idx="1811">
                  <c:v>44186</c:v>
                </c:pt>
                <c:pt idx="1812">
                  <c:v>44187</c:v>
                </c:pt>
                <c:pt idx="1813">
                  <c:v>44188</c:v>
                </c:pt>
                <c:pt idx="1814">
                  <c:v>44189</c:v>
                </c:pt>
                <c:pt idx="1815">
                  <c:v>44190</c:v>
                </c:pt>
                <c:pt idx="1816">
                  <c:v>44191</c:v>
                </c:pt>
                <c:pt idx="1817">
                  <c:v>44192</c:v>
                </c:pt>
                <c:pt idx="1818">
                  <c:v>44193</c:v>
                </c:pt>
                <c:pt idx="1819">
                  <c:v>44194</c:v>
                </c:pt>
                <c:pt idx="1820">
                  <c:v>44195</c:v>
                </c:pt>
                <c:pt idx="1821">
                  <c:v>44196</c:v>
                </c:pt>
                <c:pt idx="1822">
                  <c:v>44197</c:v>
                </c:pt>
                <c:pt idx="1823">
                  <c:v>44198</c:v>
                </c:pt>
                <c:pt idx="1824">
                  <c:v>44199</c:v>
                </c:pt>
                <c:pt idx="1825">
                  <c:v>44200</c:v>
                </c:pt>
                <c:pt idx="1826">
                  <c:v>44201</c:v>
                </c:pt>
                <c:pt idx="1827">
                  <c:v>44202</c:v>
                </c:pt>
                <c:pt idx="1828">
                  <c:v>44203</c:v>
                </c:pt>
                <c:pt idx="1829">
                  <c:v>44204</c:v>
                </c:pt>
                <c:pt idx="1830">
                  <c:v>44205</c:v>
                </c:pt>
                <c:pt idx="1831">
                  <c:v>44206</c:v>
                </c:pt>
                <c:pt idx="1832">
                  <c:v>44207</c:v>
                </c:pt>
                <c:pt idx="1833">
                  <c:v>44208</c:v>
                </c:pt>
                <c:pt idx="1834">
                  <c:v>44209</c:v>
                </c:pt>
                <c:pt idx="1835">
                  <c:v>44210</c:v>
                </c:pt>
                <c:pt idx="1836">
                  <c:v>44211</c:v>
                </c:pt>
                <c:pt idx="1837">
                  <c:v>44212</c:v>
                </c:pt>
                <c:pt idx="1838">
                  <c:v>44213</c:v>
                </c:pt>
                <c:pt idx="1839">
                  <c:v>44214</c:v>
                </c:pt>
                <c:pt idx="1840">
                  <c:v>44215</c:v>
                </c:pt>
                <c:pt idx="1841">
                  <c:v>44216</c:v>
                </c:pt>
                <c:pt idx="1842">
                  <c:v>44217</c:v>
                </c:pt>
                <c:pt idx="1843">
                  <c:v>44218</c:v>
                </c:pt>
                <c:pt idx="1844">
                  <c:v>44219</c:v>
                </c:pt>
                <c:pt idx="1845">
                  <c:v>44220</c:v>
                </c:pt>
                <c:pt idx="1846">
                  <c:v>44221</c:v>
                </c:pt>
                <c:pt idx="1847">
                  <c:v>44222</c:v>
                </c:pt>
                <c:pt idx="1848">
                  <c:v>44223</c:v>
                </c:pt>
                <c:pt idx="1849">
                  <c:v>44224</c:v>
                </c:pt>
                <c:pt idx="1850">
                  <c:v>44225</c:v>
                </c:pt>
                <c:pt idx="1851">
                  <c:v>44226</c:v>
                </c:pt>
                <c:pt idx="1852">
                  <c:v>44227</c:v>
                </c:pt>
                <c:pt idx="1853">
                  <c:v>44228</c:v>
                </c:pt>
                <c:pt idx="1854">
                  <c:v>44229</c:v>
                </c:pt>
                <c:pt idx="1855">
                  <c:v>44230</c:v>
                </c:pt>
                <c:pt idx="1856">
                  <c:v>44231</c:v>
                </c:pt>
                <c:pt idx="1857">
                  <c:v>44232</c:v>
                </c:pt>
                <c:pt idx="1858">
                  <c:v>44233</c:v>
                </c:pt>
                <c:pt idx="1859">
                  <c:v>44234</c:v>
                </c:pt>
                <c:pt idx="1860">
                  <c:v>44235</c:v>
                </c:pt>
                <c:pt idx="1861">
                  <c:v>44236</c:v>
                </c:pt>
                <c:pt idx="1862">
                  <c:v>44237</c:v>
                </c:pt>
                <c:pt idx="1863">
                  <c:v>44238</c:v>
                </c:pt>
                <c:pt idx="1864">
                  <c:v>44239</c:v>
                </c:pt>
                <c:pt idx="1865">
                  <c:v>44240</c:v>
                </c:pt>
                <c:pt idx="1866">
                  <c:v>44241</c:v>
                </c:pt>
                <c:pt idx="1867">
                  <c:v>44242</c:v>
                </c:pt>
                <c:pt idx="1868">
                  <c:v>44243</c:v>
                </c:pt>
                <c:pt idx="1869">
                  <c:v>44244</c:v>
                </c:pt>
                <c:pt idx="1870">
                  <c:v>44245</c:v>
                </c:pt>
                <c:pt idx="1871">
                  <c:v>44246</c:v>
                </c:pt>
                <c:pt idx="1872">
                  <c:v>44247</c:v>
                </c:pt>
                <c:pt idx="1873">
                  <c:v>44248</c:v>
                </c:pt>
                <c:pt idx="1874">
                  <c:v>44249</c:v>
                </c:pt>
                <c:pt idx="1875">
                  <c:v>44250</c:v>
                </c:pt>
                <c:pt idx="1876">
                  <c:v>44251</c:v>
                </c:pt>
                <c:pt idx="1877">
                  <c:v>44252</c:v>
                </c:pt>
                <c:pt idx="1878">
                  <c:v>44253</c:v>
                </c:pt>
                <c:pt idx="1879">
                  <c:v>44254</c:v>
                </c:pt>
                <c:pt idx="1880">
                  <c:v>44255</c:v>
                </c:pt>
                <c:pt idx="1881">
                  <c:v>44256</c:v>
                </c:pt>
                <c:pt idx="1882">
                  <c:v>44257</c:v>
                </c:pt>
                <c:pt idx="1883">
                  <c:v>44258</c:v>
                </c:pt>
                <c:pt idx="1884">
                  <c:v>44259</c:v>
                </c:pt>
                <c:pt idx="1885">
                  <c:v>44260</c:v>
                </c:pt>
                <c:pt idx="1886">
                  <c:v>44261</c:v>
                </c:pt>
                <c:pt idx="1887">
                  <c:v>44262</c:v>
                </c:pt>
                <c:pt idx="1888">
                  <c:v>44263</c:v>
                </c:pt>
                <c:pt idx="1889">
                  <c:v>44264</c:v>
                </c:pt>
                <c:pt idx="1890">
                  <c:v>44265</c:v>
                </c:pt>
                <c:pt idx="1891">
                  <c:v>44266</c:v>
                </c:pt>
                <c:pt idx="1892">
                  <c:v>44267</c:v>
                </c:pt>
                <c:pt idx="1893">
                  <c:v>44268</c:v>
                </c:pt>
                <c:pt idx="1894">
                  <c:v>44269</c:v>
                </c:pt>
                <c:pt idx="1895">
                  <c:v>44270</c:v>
                </c:pt>
                <c:pt idx="1896">
                  <c:v>44271</c:v>
                </c:pt>
                <c:pt idx="1897">
                  <c:v>44272</c:v>
                </c:pt>
                <c:pt idx="1898">
                  <c:v>44273</c:v>
                </c:pt>
                <c:pt idx="1899">
                  <c:v>44274</c:v>
                </c:pt>
                <c:pt idx="1900">
                  <c:v>44275</c:v>
                </c:pt>
                <c:pt idx="1901">
                  <c:v>44276</c:v>
                </c:pt>
                <c:pt idx="1902">
                  <c:v>44277</c:v>
                </c:pt>
                <c:pt idx="1903">
                  <c:v>44278</c:v>
                </c:pt>
                <c:pt idx="1904">
                  <c:v>44279</c:v>
                </c:pt>
                <c:pt idx="1905">
                  <c:v>44280</c:v>
                </c:pt>
                <c:pt idx="1906">
                  <c:v>44281</c:v>
                </c:pt>
                <c:pt idx="1907">
                  <c:v>44282</c:v>
                </c:pt>
                <c:pt idx="1908">
                  <c:v>44283</c:v>
                </c:pt>
                <c:pt idx="1909">
                  <c:v>44284</c:v>
                </c:pt>
                <c:pt idx="1910">
                  <c:v>44285</c:v>
                </c:pt>
                <c:pt idx="1911">
                  <c:v>44286</c:v>
                </c:pt>
                <c:pt idx="1912">
                  <c:v>44287</c:v>
                </c:pt>
                <c:pt idx="1913">
                  <c:v>44288</c:v>
                </c:pt>
                <c:pt idx="1914">
                  <c:v>44289</c:v>
                </c:pt>
                <c:pt idx="1915">
                  <c:v>44290</c:v>
                </c:pt>
                <c:pt idx="1916">
                  <c:v>44291</c:v>
                </c:pt>
                <c:pt idx="1917">
                  <c:v>44292</c:v>
                </c:pt>
                <c:pt idx="1918">
                  <c:v>44293</c:v>
                </c:pt>
                <c:pt idx="1919">
                  <c:v>44294</c:v>
                </c:pt>
                <c:pt idx="1920">
                  <c:v>44295</c:v>
                </c:pt>
                <c:pt idx="1921">
                  <c:v>44296</c:v>
                </c:pt>
                <c:pt idx="1922">
                  <c:v>44297</c:v>
                </c:pt>
                <c:pt idx="1923">
                  <c:v>44298</c:v>
                </c:pt>
                <c:pt idx="1924">
                  <c:v>44299</c:v>
                </c:pt>
                <c:pt idx="1925">
                  <c:v>44300</c:v>
                </c:pt>
                <c:pt idx="1926">
                  <c:v>44301</c:v>
                </c:pt>
                <c:pt idx="1927">
                  <c:v>44302</c:v>
                </c:pt>
                <c:pt idx="1928">
                  <c:v>44303</c:v>
                </c:pt>
                <c:pt idx="1929">
                  <c:v>44304</c:v>
                </c:pt>
                <c:pt idx="1930">
                  <c:v>44305</c:v>
                </c:pt>
                <c:pt idx="1931">
                  <c:v>44306</c:v>
                </c:pt>
                <c:pt idx="1932">
                  <c:v>44307</c:v>
                </c:pt>
                <c:pt idx="1933">
                  <c:v>44308</c:v>
                </c:pt>
                <c:pt idx="1934">
                  <c:v>44309</c:v>
                </c:pt>
                <c:pt idx="1935">
                  <c:v>44310</c:v>
                </c:pt>
                <c:pt idx="1936">
                  <c:v>44311</c:v>
                </c:pt>
                <c:pt idx="1937">
                  <c:v>44312</c:v>
                </c:pt>
                <c:pt idx="1938">
                  <c:v>44313</c:v>
                </c:pt>
                <c:pt idx="1939">
                  <c:v>44314</c:v>
                </c:pt>
                <c:pt idx="1940">
                  <c:v>44315</c:v>
                </c:pt>
                <c:pt idx="1941">
                  <c:v>44316</c:v>
                </c:pt>
                <c:pt idx="1942">
                  <c:v>44317</c:v>
                </c:pt>
                <c:pt idx="1943">
                  <c:v>44318</c:v>
                </c:pt>
                <c:pt idx="1944">
                  <c:v>44319</c:v>
                </c:pt>
                <c:pt idx="1945">
                  <c:v>44320</c:v>
                </c:pt>
                <c:pt idx="1946">
                  <c:v>44321</c:v>
                </c:pt>
                <c:pt idx="1947">
                  <c:v>44322</c:v>
                </c:pt>
                <c:pt idx="1948">
                  <c:v>44323</c:v>
                </c:pt>
                <c:pt idx="1949">
                  <c:v>44324</c:v>
                </c:pt>
                <c:pt idx="1950">
                  <c:v>44325</c:v>
                </c:pt>
                <c:pt idx="1951">
                  <c:v>44326</c:v>
                </c:pt>
                <c:pt idx="1952">
                  <c:v>44327</c:v>
                </c:pt>
                <c:pt idx="1953">
                  <c:v>44328</c:v>
                </c:pt>
                <c:pt idx="1954">
                  <c:v>44329</c:v>
                </c:pt>
                <c:pt idx="1955">
                  <c:v>44330</c:v>
                </c:pt>
                <c:pt idx="1956">
                  <c:v>44331</c:v>
                </c:pt>
                <c:pt idx="1957">
                  <c:v>44332</c:v>
                </c:pt>
                <c:pt idx="1958">
                  <c:v>44333</c:v>
                </c:pt>
                <c:pt idx="1959">
                  <c:v>44334</c:v>
                </c:pt>
                <c:pt idx="1960">
                  <c:v>44335</c:v>
                </c:pt>
                <c:pt idx="1961">
                  <c:v>44336</c:v>
                </c:pt>
                <c:pt idx="1962">
                  <c:v>44337</c:v>
                </c:pt>
                <c:pt idx="1963">
                  <c:v>44338</c:v>
                </c:pt>
                <c:pt idx="1964">
                  <c:v>44339</c:v>
                </c:pt>
                <c:pt idx="1965">
                  <c:v>44340</c:v>
                </c:pt>
                <c:pt idx="1966">
                  <c:v>44341</c:v>
                </c:pt>
                <c:pt idx="1967">
                  <c:v>44342</c:v>
                </c:pt>
                <c:pt idx="1968">
                  <c:v>44343</c:v>
                </c:pt>
                <c:pt idx="1969">
                  <c:v>44344</c:v>
                </c:pt>
                <c:pt idx="1970">
                  <c:v>44345</c:v>
                </c:pt>
                <c:pt idx="1971">
                  <c:v>44346</c:v>
                </c:pt>
                <c:pt idx="1972">
                  <c:v>44347</c:v>
                </c:pt>
                <c:pt idx="1973">
                  <c:v>44348</c:v>
                </c:pt>
                <c:pt idx="1974">
                  <c:v>44349</c:v>
                </c:pt>
                <c:pt idx="1975">
                  <c:v>44350</c:v>
                </c:pt>
                <c:pt idx="1976">
                  <c:v>44351</c:v>
                </c:pt>
                <c:pt idx="1977">
                  <c:v>44352</c:v>
                </c:pt>
                <c:pt idx="1978">
                  <c:v>44353</c:v>
                </c:pt>
                <c:pt idx="1979">
                  <c:v>44354</c:v>
                </c:pt>
                <c:pt idx="1980">
                  <c:v>44355</c:v>
                </c:pt>
                <c:pt idx="1981">
                  <c:v>44356</c:v>
                </c:pt>
                <c:pt idx="1982">
                  <c:v>44357</c:v>
                </c:pt>
                <c:pt idx="1983">
                  <c:v>44358</c:v>
                </c:pt>
                <c:pt idx="1984">
                  <c:v>44359</c:v>
                </c:pt>
                <c:pt idx="1985">
                  <c:v>44360</c:v>
                </c:pt>
                <c:pt idx="1986">
                  <c:v>44361</c:v>
                </c:pt>
                <c:pt idx="1987">
                  <c:v>44362</c:v>
                </c:pt>
                <c:pt idx="1988">
                  <c:v>44363</c:v>
                </c:pt>
                <c:pt idx="1989">
                  <c:v>44364</c:v>
                </c:pt>
                <c:pt idx="1990">
                  <c:v>44365</c:v>
                </c:pt>
                <c:pt idx="1991">
                  <c:v>44366</c:v>
                </c:pt>
                <c:pt idx="1992">
                  <c:v>44367</c:v>
                </c:pt>
              </c:numCache>
            </c:numRef>
          </c:cat>
          <c:val>
            <c:numRef>
              <c:f>'כרטיסי אשראי'!$B$3:$B$1995</c:f>
              <c:numCache>
                <c:formatCode>General</c:formatCode>
                <c:ptCount val="1993"/>
                <c:pt idx="0">
                  <c:v>0.69868716148438903</c:v>
                </c:pt>
                <c:pt idx="1">
                  <c:v>0.70442302765563802</c:v>
                </c:pt>
                <c:pt idx="2">
                  <c:v>0.71647220206293805</c:v>
                </c:pt>
                <c:pt idx="3">
                  <c:v>0.73027615543395696</c:v>
                </c:pt>
                <c:pt idx="4">
                  <c:v>0.73585576558506005</c:v>
                </c:pt>
                <c:pt idx="5">
                  <c:v>0.73169093557273801</c:v>
                </c:pt>
                <c:pt idx="6">
                  <c:v>0.74840438932145004</c:v>
                </c:pt>
                <c:pt idx="7">
                  <c:v>0.75137258744884805</c:v>
                </c:pt>
                <c:pt idx="8">
                  <c:v>0.73967265288983597</c:v>
                </c:pt>
                <c:pt idx="9">
                  <c:v>0.74297702119565201</c:v>
                </c:pt>
                <c:pt idx="10">
                  <c:v>0.72696543347880704</c:v>
                </c:pt>
                <c:pt idx="11">
                  <c:v>0.73799601468989695</c:v>
                </c:pt>
                <c:pt idx="12">
                  <c:v>0.74104655123643204</c:v>
                </c:pt>
                <c:pt idx="13">
                  <c:v>0.73035138641751496</c:v>
                </c:pt>
                <c:pt idx="14">
                  <c:v>0.718387647755935</c:v>
                </c:pt>
                <c:pt idx="15">
                  <c:v>0.76794203445085496</c:v>
                </c:pt>
                <c:pt idx="16">
                  <c:v>0.73540602443401704</c:v>
                </c:pt>
                <c:pt idx="17">
                  <c:v>0.74973707838918902</c:v>
                </c:pt>
                <c:pt idx="18">
                  <c:v>0.74708571230293197</c:v>
                </c:pt>
                <c:pt idx="19">
                  <c:v>0.74054212614511705</c:v>
                </c:pt>
                <c:pt idx="20">
                  <c:v>0.74047750354571096</c:v>
                </c:pt>
                <c:pt idx="21">
                  <c:v>0.76451090587181403</c:v>
                </c:pt>
                <c:pt idx="22">
                  <c:v>0.737737921755658</c:v>
                </c:pt>
                <c:pt idx="23">
                  <c:v>0.77133125493424004</c:v>
                </c:pt>
                <c:pt idx="24">
                  <c:v>0.77350986034107205</c:v>
                </c:pt>
                <c:pt idx="25">
                  <c:v>0.76118484407163201</c:v>
                </c:pt>
                <c:pt idx="26">
                  <c:v>0.76163850023528801</c:v>
                </c:pt>
                <c:pt idx="27">
                  <c:v>0.76239196256166097</c:v>
                </c:pt>
                <c:pt idx="28">
                  <c:v>0.74487539030060801</c:v>
                </c:pt>
                <c:pt idx="29">
                  <c:v>0.74212567574189203</c:v>
                </c:pt>
                <c:pt idx="30">
                  <c:v>0.73065212563194604</c:v>
                </c:pt>
                <c:pt idx="31">
                  <c:v>0.72219018640173505</c:v>
                </c:pt>
                <c:pt idx="32">
                  <c:v>0.72713394923484598</c:v>
                </c:pt>
                <c:pt idx="33">
                  <c:v>0.736320564917751</c:v>
                </c:pt>
                <c:pt idx="34">
                  <c:v>0.74020125850358298</c:v>
                </c:pt>
                <c:pt idx="35">
                  <c:v>0.74680728704680899</c:v>
                </c:pt>
                <c:pt idx="36">
                  <c:v>0.74630652049299495</c:v>
                </c:pt>
                <c:pt idx="37">
                  <c:v>0.76704596621760102</c:v>
                </c:pt>
                <c:pt idx="38">
                  <c:v>0.76305298211887895</c:v>
                </c:pt>
                <c:pt idx="39">
                  <c:v>0.75664939628654204</c:v>
                </c:pt>
                <c:pt idx="40">
                  <c:v>0.74818021168162996</c:v>
                </c:pt>
                <c:pt idx="41">
                  <c:v>0.74499260694021796</c:v>
                </c:pt>
                <c:pt idx="42">
                  <c:v>0.73976107348977105</c:v>
                </c:pt>
                <c:pt idx="43">
                  <c:v>0.72841203553492795</c:v>
                </c:pt>
                <c:pt idx="44">
                  <c:v>0.714722351939867</c:v>
                </c:pt>
                <c:pt idx="45">
                  <c:v>0.71146040557260104</c:v>
                </c:pt>
                <c:pt idx="46">
                  <c:v>0.73389347429434004</c:v>
                </c:pt>
                <c:pt idx="47">
                  <c:v>0.73533536883675998</c:v>
                </c:pt>
                <c:pt idx="48">
                  <c:v>0.73787793619836695</c:v>
                </c:pt>
                <c:pt idx="49">
                  <c:v>0.74993219971722203</c:v>
                </c:pt>
                <c:pt idx="50">
                  <c:v>0.76094108469982302</c:v>
                </c:pt>
                <c:pt idx="51">
                  <c:v>0.76813846456985202</c:v>
                </c:pt>
                <c:pt idx="52">
                  <c:v>0.79163701456760704</c:v>
                </c:pt>
                <c:pt idx="53">
                  <c:v>0.76804865152147805</c:v>
                </c:pt>
                <c:pt idx="54">
                  <c:v>0.77256434846501798</c:v>
                </c:pt>
                <c:pt idx="55">
                  <c:v>0.77524073390662696</c:v>
                </c:pt>
                <c:pt idx="56">
                  <c:v>0.76996918765164502</c:v>
                </c:pt>
                <c:pt idx="57">
                  <c:v>0.77077064795037997</c:v>
                </c:pt>
                <c:pt idx="58">
                  <c:v>0.763629141972196</c:v>
                </c:pt>
                <c:pt idx="59">
                  <c:v>0.73293705181936297</c:v>
                </c:pt>
                <c:pt idx="60">
                  <c:v>0.74243719022274601</c:v>
                </c:pt>
                <c:pt idx="61">
                  <c:v>0.74373838055555797</c:v>
                </c:pt>
                <c:pt idx="62">
                  <c:v>0.74700549518476</c:v>
                </c:pt>
                <c:pt idx="63">
                  <c:v>0.742027560640109</c:v>
                </c:pt>
                <c:pt idx="64">
                  <c:v>0.75041745990818398</c:v>
                </c:pt>
                <c:pt idx="65">
                  <c:v>0.75212305492631604</c:v>
                </c:pt>
                <c:pt idx="66">
                  <c:v>0.78155636709859799</c:v>
                </c:pt>
                <c:pt idx="67">
                  <c:v>0.79018575597599106</c:v>
                </c:pt>
                <c:pt idx="68">
                  <c:v>0.78503153740153098</c:v>
                </c:pt>
                <c:pt idx="69">
                  <c:v>0.77667561656842699</c:v>
                </c:pt>
                <c:pt idx="70">
                  <c:v>0.79364424587510596</c:v>
                </c:pt>
                <c:pt idx="71">
                  <c:v>0.79134001066456905</c:v>
                </c:pt>
                <c:pt idx="72">
                  <c:v>0.78761286387555196</c:v>
                </c:pt>
                <c:pt idx="73">
                  <c:v>0.78189247523291605</c:v>
                </c:pt>
                <c:pt idx="74">
                  <c:v>0.79293036449847798</c:v>
                </c:pt>
                <c:pt idx="75">
                  <c:v>0.79716531733275497</c:v>
                </c:pt>
                <c:pt idx="76">
                  <c:v>0.78585005219988802</c:v>
                </c:pt>
                <c:pt idx="77">
                  <c:v>0.77264376910303101</c:v>
                </c:pt>
                <c:pt idx="78">
                  <c:v>0.76793767928730405</c:v>
                </c:pt>
                <c:pt idx="79">
                  <c:v>0.78007240589148397</c:v>
                </c:pt>
                <c:pt idx="80">
                  <c:v>0.78085712831212195</c:v>
                </c:pt>
                <c:pt idx="81">
                  <c:v>0.75558294690433103</c:v>
                </c:pt>
                <c:pt idx="82">
                  <c:v>0.75869255358755705</c:v>
                </c:pt>
                <c:pt idx="83">
                  <c:v>0.78918745064757301</c:v>
                </c:pt>
                <c:pt idx="84">
                  <c:v>0.78873777369079201</c:v>
                </c:pt>
                <c:pt idx="85">
                  <c:v>0.79498957148901295</c:v>
                </c:pt>
                <c:pt idx="86">
                  <c:v>0.79929140645028895</c:v>
                </c:pt>
                <c:pt idx="87">
                  <c:v>0.78835772021628303</c:v>
                </c:pt>
                <c:pt idx="88">
                  <c:v>0.80165417319780896</c:v>
                </c:pt>
                <c:pt idx="89">
                  <c:v>0.81833568715262395</c:v>
                </c:pt>
                <c:pt idx="90">
                  <c:v>0.81298604230208205</c:v>
                </c:pt>
                <c:pt idx="91">
                  <c:v>0.82372585336718696</c:v>
                </c:pt>
                <c:pt idx="92">
                  <c:v>0.83725849401653596</c:v>
                </c:pt>
                <c:pt idx="93">
                  <c:v>0.81276951633201</c:v>
                </c:pt>
                <c:pt idx="94">
                  <c:v>0.83328093405737502</c:v>
                </c:pt>
                <c:pt idx="95">
                  <c:v>0.83313026494224696</c:v>
                </c:pt>
                <c:pt idx="96">
                  <c:v>0.81818782583349303</c:v>
                </c:pt>
                <c:pt idx="97">
                  <c:v>0.81992084387285902</c:v>
                </c:pt>
                <c:pt idx="98">
                  <c:v>0.82543974907289697</c:v>
                </c:pt>
                <c:pt idx="99">
                  <c:v>0.81003783162334597</c:v>
                </c:pt>
                <c:pt idx="100">
                  <c:v>0.82845476873330104</c:v>
                </c:pt>
                <c:pt idx="101">
                  <c:v>0.81879022408893198</c:v>
                </c:pt>
                <c:pt idx="102">
                  <c:v>0.83108265755601896</c:v>
                </c:pt>
                <c:pt idx="103">
                  <c:v>0.83108362950647396</c:v>
                </c:pt>
                <c:pt idx="104">
                  <c:v>0.81646263483668202</c:v>
                </c:pt>
                <c:pt idx="105">
                  <c:v>0.83997622538119099</c:v>
                </c:pt>
                <c:pt idx="106">
                  <c:v>0.81889760913843201</c:v>
                </c:pt>
                <c:pt idx="107">
                  <c:v>0.815666368496623</c:v>
                </c:pt>
                <c:pt idx="108">
                  <c:v>0.82343376448549599</c:v>
                </c:pt>
                <c:pt idx="109">
                  <c:v>0.82096692518274295</c:v>
                </c:pt>
                <c:pt idx="110">
                  <c:v>0.803671660734251</c:v>
                </c:pt>
                <c:pt idx="111">
                  <c:v>0.80875723738465999</c:v>
                </c:pt>
                <c:pt idx="112">
                  <c:v>0.75484172900451296</c:v>
                </c:pt>
                <c:pt idx="113">
                  <c:v>0.75791878061842499</c:v>
                </c:pt>
                <c:pt idx="114">
                  <c:v>0.76241836785861405</c:v>
                </c:pt>
                <c:pt idx="115">
                  <c:v>0.79194870348023405</c:v>
                </c:pt>
                <c:pt idx="116">
                  <c:v>0.79422229176871295</c:v>
                </c:pt>
                <c:pt idx="117">
                  <c:v>0.82912059824350404</c:v>
                </c:pt>
                <c:pt idx="118">
                  <c:v>0.83823830841484004</c:v>
                </c:pt>
                <c:pt idx="119">
                  <c:v>0.86247173326633697</c:v>
                </c:pt>
                <c:pt idx="120">
                  <c:v>0.89697604496889205</c:v>
                </c:pt>
                <c:pt idx="121">
                  <c:v>0.89360360355838997</c:v>
                </c:pt>
                <c:pt idx="122">
                  <c:v>0.85388865991273</c:v>
                </c:pt>
                <c:pt idx="123">
                  <c:v>0.84123591011280396</c:v>
                </c:pt>
                <c:pt idx="124">
                  <c:v>0.82571058648710405</c:v>
                </c:pt>
                <c:pt idx="125">
                  <c:v>0.81031911113177202</c:v>
                </c:pt>
                <c:pt idx="126">
                  <c:v>0.81037569250942598</c:v>
                </c:pt>
                <c:pt idx="127">
                  <c:v>0.79028686346536203</c:v>
                </c:pt>
                <c:pt idx="128">
                  <c:v>0.78279938841928398</c:v>
                </c:pt>
                <c:pt idx="129">
                  <c:v>0.78325635374352298</c:v>
                </c:pt>
                <c:pt idx="130">
                  <c:v>0.79167739958457595</c:v>
                </c:pt>
                <c:pt idx="131">
                  <c:v>0.79829466690694895</c:v>
                </c:pt>
                <c:pt idx="132">
                  <c:v>0.82335845487479098</c:v>
                </c:pt>
                <c:pt idx="133">
                  <c:v>0.83184196231458896</c:v>
                </c:pt>
                <c:pt idx="134">
                  <c:v>0.84664428500997801</c:v>
                </c:pt>
                <c:pt idx="135">
                  <c:v>0.86299639835902797</c:v>
                </c:pt>
                <c:pt idx="136">
                  <c:v>0.86801868458551801</c:v>
                </c:pt>
                <c:pt idx="137">
                  <c:v>0.86845951317894099</c:v>
                </c:pt>
                <c:pt idx="138">
                  <c:v>0.87600831308153104</c:v>
                </c:pt>
                <c:pt idx="139">
                  <c:v>0.86799804919387602</c:v>
                </c:pt>
                <c:pt idx="140">
                  <c:v>0.86210724252816295</c:v>
                </c:pt>
                <c:pt idx="141">
                  <c:v>0.85880079363134099</c:v>
                </c:pt>
                <c:pt idx="142">
                  <c:v>0.85515244161140902</c:v>
                </c:pt>
                <c:pt idx="143">
                  <c:v>0.85186253357528097</c:v>
                </c:pt>
                <c:pt idx="144">
                  <c:v>0.86587204791663697</c:v>
                </c:pt>
                <c:pt idx="145">
                  <c:v>0.835621734770852</c:v>
                </c:pt>
                <c:pt idx="146">
                  <c:v>0.81678227482647703</c:v>
                </c:pt>
                <c:pt idx="147">
                  <c:v>0.81301549008505503</c:v>
                </c:pt>
                <c:pt idx="148">
                  <c:v>0.83677529163849396</c:v>
                </c:pt>
                <c:pt idx="149">
                  <c:v>0.82067793353847196</c:v>
                </c:pt>
                <c:pt idx="150">
                  <c:v>0.82609371057308301</c:v>
                </c:pt>
                <c:pt idx="151">
                  <c:v>0.81447649071933104</c:v>
                </c:pt>
                <c:pt idx="152">
                  <c:v>0.83763072596629196</c:v>
                </c:pt>
                <c:pt idx="153">
                  <c:v>0.84412529456454699</c:v>
                </c:pt>
                <c:pt idx="154">
                  <c:v>0.86436843801010499</c:v>
                </c:pt>
                <c:pt idx="155">
                  <c:v>0.84250822507745804</c:v>
                </c:pt>
                <c:pt idx="156">
                  <c:v>0.86411594584766804</c:v>
                </c:pt>
                <c:pt idx="157">
                  <c:v>0.85784395150427994</c:v>
                </c:pt>
                <c:pt idx="158">
                  <c:v>0.79885378487974701</c:v>
                </c:pt>
                <c:pt idx="159">
                  <c:v>0.80888572046162399</c:v>
                </c:pt>
                <c:pt idx="160">
                  <c:v>0.80209825382517397</c:v>
                </c:pt>
                <c:pt idx="161">
                  <c:v>0.77987316721683897</c:v>
                </c:pt>
                <c:pt idx="162">
                  <c:v>0.78156562996546797</c:v>
                </c:pt>
                <c:pt idx="163">
                  <c:v>0.76962155106560703</c:v>
                </c:pt>
                <c:pt idx="164">
                  <c:v>0.77441482639168802</c:v>
                </c:pt>
                <c:pt idx="165">
                  <c:v>0.84133035897503605</c:v>
                </c:pt>
                <c:pt idx="166">
                  <c:v>0.79205636034279903</c:v>
                </c:pt>
                <c:pt idx="167">
                  <c:v>0.81297343355444596</c:v>
                </c:pt>
                <c:pt idx="168">
                  <c:v>0.84913055146143901</c:v>
                </c:pt>
                <c:pt idx="169">
                  <c:v>0.85366620337529797</c:v>
                </c:pt>
                <c:pt idx="170">
                  <c:v>0.86197078153431195</c:v>
                </c:pt>
                <c:pt idx="171">
                  <c:v>0.87269468114233895</c:v>
                </c:pt>
                <c:pt idx="172">
                  <c:v>0.86110488409278696</c:v>
                </c:pt>
                <c:pt idx="173">
                  <c:v>0.90041710091799698</c:v>
                </c:pt>
                <c:pt idx="174">
                  <c:v>0.91011843587937002</c:v>
                </c:pt>
                <c:pt idx="175">
                  <c:v>0.87768184669131699</c:v>
                </c:pt>
                <c:pt idx="176">
                  <c:v>0.84802237836239303</c:v>
                </c:pt>
                <c:pt idx="177">
                  <c:v>0.85534608806412005</c:v>
                </c:pt>
                <c:pt idx="178">
                  <c:v>0.84259697207505602</c:v>
                </c:pt>
                <c:pt idx="179">
                  <c:v>0.85726536256864605</c:v>
                </c:pt>
                <c:pt idx="180">
                  <c:v>0.87249748121849202</c:v>
                </c:pt>
                <c:pt idx="181">
                  <c:v>0.85508633709109505</c:v>
                </c:pt>
                <c:pt idx="182">
                  <c:v>0.85963625046580705</c:v>
                </c:pt>
                <c:pt idx="183">
                  <c:v>0.89080805065193003</c:v>
                </c:pt>
                <c:pt idx="184">
                  <c:v>0.88400048809356602</c:v>
                </c:pt>
                <c:pt idx="185">
                  <c:v>0.89712562685834296</c:v>
                </c:pt>
                <c:pt idx="186">
                  <c:v>0.88749303867948404</c:v>
                </c:pt>
                <c:pt idx="187">
                  <c:v>0.87845711733240095</c:v>
                </c:pt>
                <c:pt idx="188">
                  <c:v>0.90240763763241005</c:v>
                </c:pt>
                <c:pt idx="189">
                  <c:v>0.91362732776325895</c:v>
                </c:pt>
                <c:pt idx="190">
                  <c:v>0.87887294245134795</c:v>
                </c:pt>
                <c:pt idx="191">
                  <c:v>0.88442519731296199</c:v>
                </c:pt>
                <c:pt idx="192">
                  <c:v>0.86465002953496095</c:v>
                </c:pt>
                <c:pt idx="193">
                  <c:v>0.87135798556448396</c:v>
                </c:pt>
                <c:pt idx="194">
                  <c:v>0.87301930412293005</c:v>
                </c:pt>
                <c:pt idx="195">
                  <c:v>0.847280686535548</c:v>
                </c:pt>
                <c:pt idx="196">
                  <c:v>0.83524220363069901</c:v>
                </c:pt>
                <c:pt idx="197">
                  <c:v>0.87733980895650598</c:v>
                </c:pt>
                <c:pt idx="198">
                  <c:v>0.86120134347030397</c:v>
                </c:pt>
                <c:pt idx="199">
                  <c:v>0.88464995200188201</c:v>
                </c:pt>
                <c:pt idx="200">
                  <c:v>0.87328480258971697</c:v>
                </c:pt>
                <c:pt idx="201">
                  <c:v>0.86126133238250802</c:v>
                </c:pt>
                <c:pt idx="202">
                  <c:v>0.85333379641581497</c:v>
                </c:pt>
                <c:pt idx="203">
                  <c:v>0.85685630232254495</c:v>
                </c:pt>
                <c:pt idx="204">
                  <c:v>0.85000465601176201</c:v>
                </c:pt>
                <c:pt idx="205">
                  <c:v>0.86814299370756598</c:v>
                </c:pt>
                <c:pt idx="206">
                  <c:v>0.86902807024262396</c:v>
                </c:pt>
                <c:pt idx="207">
                  <c:v>0.86824243847201599</c:v>
                </c:pt>
                <c:pt idx="208">
                  <c:v>0.86458472612501702</c:v>
                </c:pt>
                <c:pt idx="209">
                  <c:v>0.88027018171927995</c:v>
                </c:pt>
                <c:pt idx="210">
                  <c:v>0.88258985660518596</c:v>
                </c:pt>
                <c:pt idx="211">
                  <c:v>0.87812572383976695</c:v>
                </c:pt>
                <c:pt idx="212">
                  <c:v>0.85225749491366398</c:v>
                </c:pt>
                <c:pt idx="213">
                  <c:v>0.83238719069377098</c:v>
                </c:pt>
                <c:pt idx="214">
                  <c:v>0.81491570727920404</c:v>
                </c:pt>
                <c:pt idx="215">
                  <c:v>0.81510995376147799</c:v>
                </c:pt>
                <c:pt idx="216">
                  <c:v>0.79811307796057096</c:v>
                </c:pt>
                <c:pt idx="217">
                  <c:v>0.77679491872188899</c:v>
                </c:pt>
                <c:pt idx="218">
                  <c:v>0.76674283344806304</c:v>
                </c:pt>
                <c:pt idx="219">
                  <c:v>0.773014183477712</c:v>
                </c:pt>
                <c:pt idx="220">
                  <c:v>0.76448931588597402</c:v>
                </c:pt>
                <c:pt idx="221">
                  <c:v>0.77012295053293101</c:v>
                </c:pt>
                <c:pt idx="222">
                  <c:v>0.76374990693989098</c:v>
                </c:pt>
                <c:pt idx="223">
                  <c:v>0.76949717230922798</c:v>
                </c:pt>
                <c:pt idx="224">
                  <c:v>0.78051134239747899</c:v>
                </c:pt>
                <c:pt idx="225">
                  <c:v>0.77624512541105695</c:v>
                </c:pt>
                <c:pt idx="226">
                  <c:v>0.77012861169922597</c:v>
                </c:pt>
                <c:pt idx="227">
                  <c:v>0.75094685367161795</c:v>
                </c:pt>
                <c:pt idx="228">
                  <c:v>0.76748070595803797</c:v>
                </c:pt>
                <c:pt idx="229">
                  <c:v>0.79507736735602796</c:v>
                </c:pt>
                <c:pt idx="230">
                  <c:v>0.79429308010309196</c:v>
                </c:pt>
                <c:pt idx="231">
                  <c:v>0.78671915209478704</c:v>
                </c:pt>
                <c:pt idx="232">
                  <c:v>0.79757940194259003</c:v>
                </c:pt>
                <c:pt idx="233">
                  <c:v>0.83955191583534305</c:v>
                </c:pt>
                <c:pt idx="234">
                  <c:v>0.85163656437731505</c:v>
                </c:pt>
                <c:pt idx="235">
                  <c:v>0.83563198701159103</c:v>
                </c:pt>
                <c:pt idx="236">
                  <c:v>0.80360538469072795</c:v>
                </c:pt>
                <c:pt idx="237">
                  <c:v>0.79928712811454095</c:v>
                </c:pt>
                <c:pt idx="238">
                  <c:v>0.81321784517026996</c:v>
                </c:pt>
                <c:pt idx="239">
                  <c:v>0.81464195556252605</c:v>
                </c:pt>
                <c:pt idx="240">
                  <c:v>0.79003919554385804</c:v>
                </c:pt>
                <c:pt idx="241">
                  <c:v>0.825843775327322</c:v>
                </c:pt>
                <c:pt idx="242">
                  <c:v>0.82869076510462403</c:v>
                </c:pt>
                <c:pt idx="243">
                  <c:v>0.837453980327866</c:v>
                </c:pt>
                <c:pt idx="244">
                  <c:v>0.84160300566544899</c:v>
                </c:pt>
                <c:pt idx="245">
                  <c:v>0.84653085323984201</c:v>
                </c:pt>
                <c:pt idx="246">
                  <c:v>0.85290481777357896</c:v>
                </c:pt>
                <c:pt idx="247">
                  <c:v>0.86554841211483202</c:v>
                </c:pt>
                <c:pt idx="248">
                  <c:v>0.84390021276104499</c:v>
                </c:pt>
                <c:pt idx="249">
                  <c:v>0.860549772396625</c:v>
                </c:pt>
                <c:pt idx="250">
                  <c:v>0.88413848837449605</c:v>
                </c:pt>
                <c:pt idx="251">
                  <c:v>0.89312202983163802</c:v>
                </c:pt>
                <c:pt idx="252">
                  <c:v>0.88251026850952596</c:v>
                </c:pt>
                <c:pt idx="253">
                  <c:v>0.88869158151364203</c:v>
                </c:pt>
                <c:pt idx="254">
                  <c:v>0.85793809206419702</c:v>
                </c:pt>
                <c:pt idx="255">
                  <c:v>0.86067943105270195</c:v>
                </c:pt>
                <c:pt idx="256">
                  <c:v>0.85826390358152904</c:v>
                </c:pt>
                <c:pt idx="257">
                  <c:v>0.84983626712876204</c:v>
                </c:pt>
                <c:pt idx="258">
                  <c:v>0.88306918269684997</c:v>
                </c:pt>
                <c:pt idx="259">
                  <c:v>0.88510922074881704</c:v>
                </c:pt>
                <c:pt idx="260">
                  <c:v>0.84134407300671599</c:v>
                </c:pt>
                <c:pt idx="261">
                  <c:v>0.84719109618541599</c:v>
                </c:pt>
                <c:pt idx="262">
                  <c:v>0.87428418017730003</c:v>
                </c:pt>
                <c:pt idx="263">
                  <c:v>0.88171868526167096</c:v>
                </c:pt>
                <c:pt idx="264">
                  <c:v>0.86980759231825799</c:v>
                </c:pt>
                <c:pt idx="265">
                  <c:v>0.85483336465151505</c:v>
                </c:pt>
                <c:pt idx="266">
                  <c:v>0.863168739755651</c:v>
                </c:pt>
                <c:pt idx="267">
                  <c:v>0.87973736105391498</c:v>
                </c:pt>
                <c:pt idx="268">
                  <c:v>0.92763175499925898</c:v>
                </c:pt>
                <c:pt idx="269">
                  <c:v>0.93871196631451503</c:v>
                </c:pt>
                <c:pt idx="270">
                  <c:v>0.88394634889118595</c:v>
                </c:pt>
                <c:pt idx="271">
                  <c:v>0.87149214746141501</c:v>
                </c:pt>
                <c:pt idx="272">
                  <c:v>0.82352356363922596</c:v>
                </c:pt>
                <c:pt idx="273">
                  <c:v>0.85249053184203705</c:v>
                </c:pt>
                <c:pt idx="274">
                  <c:v>0.89089494382634704</c:v>
                </c:pt>
                <c:pt idx="275">
                  <c:v>0.84207166679968803</c:v>
                </c:pt>
                <c:pt idx="276">
                  <c:v>0.79637369931244295</c:v>
                </c:pt>
                <c:pt idx="277">
                  <c:v>0.82520189878256101</c:v>
                </c:pt>
                <c:pt idx="278">
                  <c:v>0.87717193171553398</c:v>
                </c:pt>
                <c:pt idx="279">
                  <c:v>0.92076502685492101</c:v>
                </c:pt>
                <c:pt idx="280">
                  <c:v>0.86377554705695503</c:v>
                </c:pt>
                <c:pt idx="281">
                  <c:v>0.82306839429488599</c:v>
                </c:pt>
                <c:pt idx="282">
                  <c:v>0.819414255665317</c:v>
                </c:pt>
                <c:pt idx="283">
                  <c:v>0.83103228071853297</c:v>
                </c:pt>
                <c:pt idx="284">
                  <c:v>0.87356310908492196</c:v>
                </c:pt>
                <c:pt idx="285">
                  <c:v>0.82667068297413804</c:v>
                </c:pt>
                <c:pt idx="286">
                  <c:v>0.81629398651857699</c:v>
                </c:pt>
                <c:pt idx="287">
                  <c:v>0.83045529309417698</c:v>
                </c:pt>
                <c:pt idx="288">
                  <c:v>0.84345449179074405</c:v>
                </c:pt>
                <c:pt idx="289">
                  <c:v>0.86594254442496699</c:v>
                </c:pt>
                <c:pt idx="290">
                  <c:v>0.89091140544563996</c:v>
                </c:pt>
                <c:pt idx="291">
                  <c:v>0.83382649141472798</c:v>
                </c:pt>
                <c:pt idx="292">
                  <c:v>0.84492229008314101</c:v>
                </c:pt>
                <c:pt idx="293">
                  <c:v>0.83194227113066799</c:v>
                </c:pt>
                <c:pt idx="294">
                  <c:v>0.853322007179662</c:v>
                </c:pt>
                <c:pt idx="295">
                  <c:v>0.85412154970173504</c:v>
                </c:pt>
                <c:pt idx="296">
                  <c:v>0.85409236908995501</c:v>
                </c:pt>
                <c:pt idx="297">
                  <c:v>0.83638154808185305</c:v>
                </c:pt>
                <c:pt idx="298">
                  <c:v>0.85461025015236003</c:v>
                </c:pt>
                <c:pt idx="299">
                  <c:v>0.84465729912233201</c:v>
                </c:pt>
                <c:pt idx="300">
                  <c:v>0.84434336903505902</c:v>
                </c:pt>
                <c:pt idx="301">
                  <c:v>0.84161639746064598</c:v>
                </c:pt>
                <c:pt idx="302">
                  <c:v>0.83197940298412898</c:v>
                </c:pt>
                <c:pt idx="303">
                  <c:v>0.82996361195224699</c:v>
                </c:pt>
                <c:pt idx="304">
                  <c:v>0.81000887516239095</c:v>
                </c:pt>
                <c:pt idx="305">
                  <c:v>0.82080282288411599</c:v>
                </c:pt>
                <c:pt idx="306">
                  <c:v>0.83179534570109004</c:v>
                </c:pt>
                <c:pt idx="307">
                  <c:v>0.83174155949338702</c:v>
                </c:pt>
                <c:pt idx="308">
                  <c:v>0.81694742413533805</c:v>
                </c:pt>
                <c:pt idx="309">
                  <c:v>0.82371557958455099</c:v>
                </c:pt>
                <c:pt idx="310">
                  <c:v>0.81160339555850003</c:v>
                </c:pt>
                <c:pt idx="311">
                  <c:v>0.83044072757675202</c:v>
                </c:pt>
                <c:pt idx="312">
                  <c:v>0.84141012811373705</c:v>
                </c:pt>
                <c:pt idx="313">
                  <c:v>0.82979023120241202</c:v>
                </c:pt>
                <c:pt idx="314">
                  <c:v>0.82244480255349806</c:v>
                </c:pt>
                <c:pt idx="315">
                  <c:v>0.828475891089969</c:v>
                </c:pt>
                <c:pt idx="316">
                  <c:v>0.83041153295009495</c:v>
                </c:pt>
                <c:pt idx="317">
                  <c:v>0.82075094369077195</c:v>
                </c:pt>
                <c:pt idx="318">
                  <c:v>0.82422804515675796</c:v>
                </c:pt>
                <c:pt idx="319">
                  <c:v>0.78859832656922801</c:v>
                </c:pt>
                <c:pt idx="320">
                  <c:v>0.77203145188769795</c:v>
                </c:pt>
                <c:pt idx="321">
                  <c:v>0.811717124410963</c:v>
                </c:pt>
                <c:pt idx="322">
                  <c:v>0.813502086369154</c:v>
                </c:pt>
                <c:pt idx="323">
                  <c:v>0.79829726876995399</c:v>
                </c:pt>
                <c:pt idx="324">
                  <c:v>0.80637776050457499</c:v>
                </c:pt>
                <c:pt idx="325">
                  <c:v>0.78033901026880004</c:v>
                </c:pt>
                <c:pt idx="326">
                  <c:v>0.81093319712966305</c:v>
                </c:pt>
                <c:pt idx="327">
                  <c:v>0.83695388058547604</c:v>
                </c:pt>
                <c:pt idx="328">
                  <c:v>0.80809117260702001</c:v>
                </c:pt>
                <c:pt idx="329">
                  <c:v>0.78790832819577705</c:v>
                </c:pt>
                <c:pt idx="330">
                  <c:v>0.80113602376448501</c:v>
                </c:pt>
                <c:pt idx="331">
                  <c:v>0.79751804298351703</c:v>
                </c:pt>
                <c:pt idx="332">
                  <c:v>0.81751842078902204</c:v>
                </c:pt>
                <c:pt idx="333">
                  <c:v>0.80024981192286104</c:v>
                </c:pt>
                <c:pt idx="334">
                  <c:v>0.79548784422674701</c:v>
                </c:pt>
                <c:pt idx="335">
                  <c:v>0.79009346601338404</c:v>
                </c:pt>
                <c:pt idx="336">
                  <c:v>0.80808929638590199</c:v>
                </c:pt>
                <c:pt idx="337">
                  <c:v>0.80433038946291502</c:v>
                </c:pt>
                <c:pt idx="338">
                  <c:v>0.819092042471677</c:v>
                </c:pt>
                <c:pt idx="339">
                  <c:v>0.80906050421759701</c:v>
                </c:pt>
                <c:pt idx="340">
                  <c:v>0.81202298932319505</c:v>
                </c:pt>
                <c:pt idx="341">
                  <c:v>0.82268403022802705</c:v>
                </c:pt>
                <c:pt idx="342">
                  <c:v>0.82407756933962495</c:v>
                </c:pt>
                <c:pt idx="343">
                  <c:v>0.80860887393996905</c:v>
                </c:pt>
                <c:pt idx="344">
                  <c:v>0.80752457204532502</c:v>
                </c:pt>
                <c:pt idx="345">
                  <c:v>0.79430154865688896</c:v>
                </c:pt>
                <c:pt idx="346">
                  <c:v>0.80260487234079902</c:v>
                </c:pt>
                <c:pt idx="347">
                  <c:v>0.80101539216484396</c:v>
                </c:pt>
                <c:pt idx="348">
                  <c:v>0.78772814949530601</c:v>
                </c:pt>
                <c:pt idx="349">
                  <c:v>0.80342145527857001</c:v>
                </c:pt>
                <c:pt idx="350">
                  <c:v>0.80200508569028395</c:v>
                </c:pt>
                <c:pt idx="351">
                  <c:v>0.78938612250547102</c:v>
                </c:pt>
                <c:pt idx="352">
                  <c:v>0.79655078123844802</c:v>
                </c:pt>
                <c:pt idx="353">
                  <c:v>0.79497730131409805</c:v>
                </c:pt>
                <c:pt idx="354">
                  <c:v>0.79467191772272305</c:v>
                </c:pt>
                <c:pt idx="355">
                  <c:v>0.78212163980966498</c:v>
                </c:pt>
                <c:pt idx="356">
                  <c:v>0.78007687092825495</c:v>
                </c:pt>
                <c:pt idx="357">
                  <c:v>0.79947775287724598</c:v>
                </c:pt>
                <c:pt idx="358">
                  <c:v>0.81049331391547996</c:v>
                </c:pt>
                <c:pt idx="359">
                  <c:v>0.80393310358134895</c:v>
                </c:pt>
                <c:pt idx="360">
                  <c:v>0.80126409124680298</c:v>
                </c:pt>
                <c:pt idx="361">
                  <c:v>0.80924420332800695</c:v>
                </c:pt>
                <c:pt idx="362">
                  <c:v>0.83253405355154797</c:v>
                </c:pt>
                <c:pt idx="363">
                  <c:v>0.813965630079029</c:v>
                </c:pt>
                <c:pt idx="364">
                  <c:v>0.81060396162769399</c:v>
                </c:pt>
                <c:pt idx="365">
                  <c:v>0.82006744031053702</c:v>
                </c:pt>
                <c:pt idx="366">
                  <c:v>0.83215284909847897</c:v>
                </c:pt>
                <c:pt idx="367">
                  <c:v>0.84395669050996602</c:v>
                </c:pt>
                <c:pt idx="368">
                  <c:v>0.85527409814705602</c:v>
                </c:pt>
                <c:pt idx="369">
                  <c:v>0.86085551842527896</c:v>
                </c:pt>
                <c:pt idx="370">
                  <c:v>0.871339046079326</c:v>
                </c:pt>
                <c:pt idx="371">
                  <c:v>0.87462473789531703</c:v>
                </c:pt>
                <c:pt idx="372">
                  <c:v>0.87777503528154499</c:v>
                </c:pt>
                <c:pt idx="373">
                  <c:v>0.89123159464927604</c:v>
                </c:pt>
                <c:pt idx="374">
                  <c:v>0.88953848549384196</c:v>
                </c:pt>
                <c:pt idx="375">
                  <c:v>0.88171663508190901</c:v>
                </c:pt>
                <c:pt idx="376">
                  <c:v>0.87527099497090199</c:v>
                </c:pt>
                <c:pt idx="377">
                  <c:v>0.88136072737705395</c:v>
                </c:pt>
                <c:pt idx="378">
                  <c:v>0.890379131510732</c:v>
                </c:pt>
                <c:pt idx="379">
                  <c:v>0.88738250654789896</c:v>
                </c:pt>
                <c:pt idx="380">
                  <c:v>0.90529962560539101</c:v>
                </c:pt>
                <c:pt idx="381">
                  <c:v>0.89105651834751998</c:v>
                </c:pt>
                <c:pt idx="382">
                  <c:v>0.88463155237353197</c:v>
                </c:pt>
                <c:pt idx="383">
                  <c:v>0.872733253770821</c:v>
                </c:pt>
                <c:pt idx="384">
                  <c:v>0.87074454134838597</c:v>
                </c:pt>
                <c:pt idx="385">
                  <c:v>0.86604780579956298</c:v>
                </c:pt>
                <c:pt idx="386">
                  <c:v>0.87421447314102696</c:v>
                </c:pt>
                <c:pt idx="387">
                  <c:v>0.79006620762426605</c:v>
                </c:pt>
                <c:pt idx="388">
                  <c:v>0.803400747955617</c:v>
                </c:pt>
                <c:pt idx="389">
                  <c:v>0.80772647218499405</c:v>
                </c:pt>
                <c:pt idx="390">
                  <c:v>0.87242258061301303</c:v>
                </c:pt>
                <c:pt idx="391">
                  <c:v>0.90084815172038002</c:v>
                </c:pt>
                <c:pt idx="392">
                  <c:v>0.89521188365016902</c:v>
                </c:pt>
                <c:pt idx="393">
                  <c:v>0.89454251452005895</c:v>
                </c:pt>
                <c:pt idx="394">
                  <c:v>0.94517787743938197</c:v>
                </c:pt>
                <c:pt idx="395">
                  <c:v>0.94866804033739205</c:v>
                </c:pt>
                <c:pt idx="396">
                  <c:v>0.952868026071091</c:v>
                </c:pt>
                <c:pt idx="397">
                  <c:v>0.88510185016774101</c:v>
                </c:pt>
                <c:pt idx="398">
                  <c:v>0.85771725249011099</c:v>
                </c:pt>
                <c:pt idx="399">
                  <c:v>0.86055750600058101</c:v>
                </c:pt>
                <c:pt idx="400">
                  <c:v>0.84823129866133995</c:v>
                </c:pt>
                <c:pt idx="401">
                  <c:v>0.85159024863938504</c:v>
                </c:pt>
                <c:pt idx="402">
                  <c:v>0.84190039026073704</c:v>
                </c:pt>
                <c:pt idx="403">
                  <c:v>0.850355049717338</c:v>
                </c:pt>
                <c:pt idx="404">
                  <c:v>0.86195377092893199</c:v>
                </c:pt>
                <c:pt idx="405">
                  <c:v>0.86361702265024798</c:v>
                </c:pt>
                <c:pt idx="406">
                  <c:v>0.86939591693451901</c:v>
                </c:pt>
                <c:pt idx="407">
                  <c:v>0.87503567980687702</c:v>
                </c:pt>
                <c:pt idx="408">
                  <c:v>0.88673481953418098</c:v>
                </c:pt>
                <c:pt idx="409">
                  <c:v>0.89385126625524602</c:v>
                </c:pt>
                <c:pt idx="410">
                  <c:v>0.888677451142592</c:v>
                </c:pt>
                <c:pt idx="411">
                  <c:v>0.91327884310804197</c:v>
                </c:pt>
                <c:pt idx="412">
                  <c:v>0.90895083376307095</c:v>
                </c:pt>
                <c:pt idx="413">
                  <c:v>0.894927712390159</c:v>
                </c:pt>
                <c:pt idx="414">
                  <c:v>0.89441821064001703</c:v>
                </c:pt>
                <c:pt idx="415">
                  <c:v>0.88689709234280401</c:v>
                </c:pt>
                <c:pt idx="416">
                  <c:v>0.89668985410167401</c:v>
                </c:pt>
                <c:pt idx="417">
                  <c:v>0.88386864258317599</c:v>
                </c:pt>
                <c:pt idx="418">
                  <c:v>0.88678618204283499</c:v>
                </c:pt>
                <c:pt idx="419">
                  <c:v>0.89013788572858699</c:v>
                </c:pt>
                <c:pt idx="420">
                  <c:v>0.91428132255880001</c:v>
                </c:pt>
                <c:pt idx="421">
                  <c:v>0.93397780906481997</c:v>
                </c:pt>
                <c:pt idx="422">
                  <c:v>0.92250138990202402</c:v>
                </c:pt>
                <c:pt idx="423">
                  <c:v>0.91689155877231998</c:v>
                </c:pt>
                <c:pt idx="424">
                  <c:v>0.94976224876597903</c:v>
                </c:pt>
                <c:pt idx="425">
                  <c:v>0.93507123583197604</c:v>
                </c:pt>
                <c:pt idx="426">
                  <c:v>0.94752108025985105</c:v>
                </c:pt>
                <c:pt idx="427">
                  <c:v>0.941936048175395</c:v>
                </c:pt>
                <c:pt idx="428">
                  <c:v>0.916938641154178</c:v>
                </c:pt>
                <c:pt idx="429">
                  <c:v>0.93491937486030996</c:v>
                </c:pt>
                <c:pt idx="430">
                  <c:v>0.93486076547772401</c:v>
                </c:pt>
                <c:pt idx="431">
                  <c:v>0.91470070754947796</c:v>
                </c:pt>
                <c:pt idx="432">
                  <c:v>0.91262759576521602</c:v>
                </c:pt>
                <c:pt idx="433">
                  <c:v>0.91987034985607896</c:v>
                </c:pt>
                <c:pt idx="434">
                  <c:v>0.91651346842382198</c:v>
                </c:pt>
                <c:pt idx="435">
                  <c:v>0.93852162784362203</c:v>
                </c:pt>
                <c:pt idx="436">
                  <c:v>0.94868410741590503</c:v>
                </c:pt>
                <c:pt idx="437">
                  <c:v>0.95848358654514998</c:v>
                </c:pt>
                <c:pt idx="438">
                  <c:v>0.97526345758313904</c:v>
                </c:pt>
                <c:pt idx="439">
                  <c:v>0.95293792102468899</c:v>
                </c:pt>
                <c:pt idx="440">
                  <c:v>0.96111843015555098</c:v>
                </c:pt>
                <c:pt idx="441">
                  <c:v>0.96046961095829597</c:v>
                </c:pt>
                <c:pt idx="442">
                  <c:v>1.0103466889263799</c:v>
                </c:pt>
                <c:pt idx="443">
                  <c:v>1.0032662070674501</c:v>
                </c:pt>
                <c:pt idx="444">
                  <c:v>1.0185419401014499</c:v>
                </c:pt>
                <c:pt idx="445">
                  <c:v>1.0185297777522799</c:v>
                </c:pt>
                <c:pt idx="446">
                  <c:v>1.0823481163177999</c:v>
                </c:pt>
                <c:pt idx="447">
                  <c:v>1.0545280637900101</c:v>
                </c:pt>
                <c:pt idx="448">
                  <c:v>1.07299487611733</c:v>
                </c:pt>
                <c:pt idx="449">
                  <c:v>1.0013975982426699</c:v>
                </c:pt>
                <c:pt idx="450">
                  <c:v>0.98988769676328003</c:v>
                </c:pt>
                <c:pt idx="451">
                  <c:v>0.96398660593720897</c:v>
                </c:pt>
                <c:pt idx="452">
                  <c:v>0.98578489834285599</c:v>
                </c:pt>
                <c:pt idx="453">
                  <c:v>0.96897836557545403</c:v>
                </c:pt>
                <c:pt idx="454">
                  <c:v>1.0019722545384799</c:v>
                </c:pt>
                <c:pt idx="455">
                  <c:v>0.97759556442152296</c:v>
                </c:pt>
                <c:pt idx="456">
                  <c:v>0.99560746632929198</c:v>
                </c:pt>
                <c:pt idx="457">
                  <c:v>1.0146465418314199</c:v>
                </c:pt>
                <c:pt idx="458">
                  <c:v>1.01022948805476</c:v>
                </c:pt>
                <c:pt idx="459">
                  <c:v>0.98728250413151197</c:v>
                </c:pt>
                <c:pt idx="460">
                  <c:v>0.93710500856058598</c:v>
                </c:pt>
                <c:pt idx="461">
                  <c:v>0.93363554078625099</c:v>
                </c:pt>
                <c:pt idx="462">
                  <c:v>0.952169440290761</c:v>
                </c:pt>
                <c:pt idx="463">
                  <c:v>0.94515204818207099</c:v>
                </c:pt>
                <c:pt idx="464">
                  <c:v>0.94509330860206797</c:v>
                </c:pt>
                <c:pt idx="465">
                  <c:v>0.96014251596719302</c:v>
                </c:pt>
                <c:pt idx="466">
                  <c:v>0.92725987331256099</c:v>
                </c:pt>
                <c:pt idx="467">
                  <c:v>0.92352742117654496</c:v>
                </c:pt>
                <c:pt idx="468">
                  <c:v>0.90895664119151698</c:v>
                </c:pt>
                <c:pt idx="469">
                  <c:v>0.90938331588711896</c:v>
                </c:pt>
                <c:pt idx="470">
                  <c:v>0.89517299208466405</c:v>
                </c:pt>
                <c:pt idx="471">
                  <c:v>0.89835032651442503</c:v>
                </c:pt>
                <c:pt idx="472">
                  <c:v>0.91301030753004397</c:v>
                </c:pt>
                <c:pt idx="473">
                  <c:v>0.94279967283291199</c:v>
                </c:pt>
                <c:pt idx="474">
                  <c:v>0.99733124553961605</c:v>
                </c:pt>
                <c:pt idx="475">
                  <c:v>1.0040277758681699</c:v>
                </c:pt>
                <c:pt idx="476">
                  <c:v>0.99522996579505596</c:v>
                </c:pt>
                <c:pt idx="477">
                  <c:v>1.03879878677236</c:v>
                </c:pt>
                <c:pt idx="478">
                  <c:v>1.01712395155214</c:v>
                </c:pt>
                <c:pt idx="479">
                  <c:v>1.01081588649593</c:v>
                </c:pt>
                <c:pt idx="480">
                  <c:v>0.99055109817048304</c:v>
                </c:pt>
                <c:pt idx="481">
                  <c:v>0.95522167781554901</c:v>
                </c:pt>
                <c:pt idx="482">
                  <c:v>0.90315807183976904</c:v>
                </c:pt>
                <c:pt idx="483">
                  <c:v>0.91991671405450004</c:v>
                </c:pt>
                <c:pt idx="484">
                  <c:v>0.911076930758557</c:v>
                </c:pt>
                <c:pt idx="485">
                  <c:v>0.91587382688799202</c:v>
                </c:pt>
                <c:pt idx="486">
                  <c:v>0.91324298842128504</c:v>
                </c:pt>
                <c:pt idx="487">
                  <c:v>0.92690894346512898</c:v>
                </c:pt>
                <c:pt idx="488">
                  <c:v>0.96018947419162803</c:v>
                </c:pt>
                <c:pt idx="489">
                  <c:v>1.0232914593473601</c:v>
                </c:pt>
                <c:pt idx="490">
                  <c:v>1.0336389685735601</c:v>
                </c:pt>
                <c:pt idx="491">
                  <c:v>1.02399019725316</c:v>
                </c:pt>
                <c:pt idx="492">
                  <c:v>1.0368274853922199</c:v>
                </c:pt>
                <c:pt idx="493">
                  <c:v>1.0396165785271501</c:v>
                </c:pt>
                <c:pt idx="494">
                  <c:v>1.04738136164762</c:v>
                </c:pt>
                <c:pt idx="495">
                  <c:v>1.03238224180347</c:v>
                </c:pt>
                <c:pt idx="496">
                  <c:v>1.0290347561741999</c:v>
                </c:pt>
                <c:pt idx="497">
                  <c:v>1.01904196260564</c:v>
                </c:pt>
                <c:pt idx="498">
                  <c:v>1.01525814666373</c:v>
                </c:pt>
                <c:pt idx="499">
                  <c:v>1.0124122049399</c:v>
                </c:pt>
                <c:pt idx="500">
                  <c:v>0.98138744872805606</c:v>
                </c:pt>
                <c:pt idx="501">
                  <c:v>0.97715190347982095</c:v>
                </c:pt>
                <c:pt idx="502">
                  <c:v>1.00110242686024</c:v>
                </c:pt>
                <c:pt idx="503">
                  <c:v>0.97609393186988203</c:v>
                </c:pt>
                <c:pt idx="504">
                  <c:v>0.95812210085833305</c:v>
                </c:pt>
                <c:pt idx="505">
                  <c:v>0.95414097071644499</c:v>
                </c:pt>
                <c:pt idx="506">
                  <c:v>0.95077499982646496</c:v>
                </c:pt>
                <c:pt idx="507">
                  <c:v>0.932336280378945</c:v>
                </c:pt>
                <c:pt idx="508">
                  <c:v>0.98083357236482105</c:v>
                </c:pt>
                <c:pt idx="509">
                  <c:v>0.94436769708100399</c:v>
                </c:pt>
                <c:pt idx="510">
                  <c:v>0.96213206877108604</c:v>
                </c:pt>
                <c:pt idx="511">
                  <c:v>0.96780839868556001</c:v>
                </c:pt>
                <c:pt idx="512">
                  <c:v>0.97394315834047096</c:v>
                </c:pt>
                <c:pt idx="513">
                  <c:v>0.97025354363523497</c:v>
                </c:pt>
                <c:pt idx="514">
                  <c:v>1.0137693718815499</c:v>
                </c:pt>
                <c:pt idx="515">
                  <c:v>0.94412454061255602</c:v>
                </c:pt>
                <c:pt idx="516">
                  <c:v>0.96770471747806597</c:v>
                </c:pt>
                <c:pt idx="517">
                  <c:v>0.95374596395644995</c:v>
                </c:pt>
                <c:pt idx="518">
                  <c:v>0.94501444838592397</c:v>
                </c:pt>
                <c:pt idx="519">
                  <c:v>0.946846766539572</c:v>
                </c:pt>
                <c:pt idx="520">
                  <c:v>0.95211762584521598</c:v>
                </c:pt>
                <c:pt idx="521">
                  <c:v>0.94037424408803705</c:v>
                </c:pt>
                <c:pt idx="522">
                  <c:v>0.96637318239851799</c:v>
                </c:pt>
                <c:pt idx="523">
                  <c:v>0.95937525545197999</c:v>
                </c:pt>
                <c:pt idx="524">
                  <c:v>0.95614011795014997</c:v>
                </c:pt>
                <c:pt idx="525">
                  <c:v>0.96337458539366305</c:v>
                </c:pt>
                <c:pt idx="526">
                  <c:v>0.97726128005970903</c:v>
                </c:pt>
                <c:pt idx="527">
                  <c:v>0.96347219662106598</c:v>
                </c:pt>
                <c:pt idx="528">
                  <c:v>0.96432330257865795</c:v>
                </c:pt>
                <c:pt idx="529">
                  <c:v>0.95544611878732399</c:v>
                </c:pt>
                <c:pt idx="530">
                  <c:v>0.94713012044225897</c:v>
                </c:pt>
                <c:pt idx="531">
                  <c:v>0.97158768470782597</c:v>
                </c:pt>
                <c:pt idx="532">
                  <c:v>0.98046685570135494</c:v>
                </c:pt>
                <c:pt idx="533">
                  <c:v>0.939977695244399</c:v>
                </c:pt>
                <c:pt idx="534">
                  <c:v>0.94115353888685005</c:v>
                </c:pt>
                <c:pt idx="535">
                  <c:v>0.94841148250026397</c:v>
                </c:pt>
                <c:pt idx="536">
                  <c:v>0.94144342370657697</c:v>
                </c:pt>
                <c:pt idx="537">
                  <c:v>0.931957434921873</c:v>
                </c:pt>
                <c:pt idx="538">
                  <c:v>0.93327634720719699</c:v>
                </c:pt>
                <c:pt idx="539">
                  <c:v>0.92330123731080505</c:v>
                </c:pt>
                <c:pt idx="540">
                  <c:v>0.92245451497986697</c:v>
                </c:pt>
                <c:pt idx="541">
                  <c:v>0.94393634207210497</c:v>
                </c:pt>
                <c:pt idx="542">
                  <c:v>0.93692602388923996</c:v>
                </c:pt>
                <c:pt idx="543">
                  <c:v>0.96391469014779996</c:v>
                </c:pt>
                <c:pt idx="544">
                  <c:v>0.95763281407815104</c:v>
                </c:pt>
                <c:pt idx="545">
                  <c:v>0.92406176501551995</c:v>
                </c:pt>
                <c:pt idx="546">
                  <c:v>0.92125046922681497</c:v>
                </c:pt>
                <c:pt idx="547">
                  <c:v>0.94054743789847095</c:v>
                </c:pt>
                <c:pt idx="548">
                  <c:v>0.932872778539379</c:v>
                </c:pt>
                <c:pt idx="549">
                  <c:v>0.94251338301059595</c:v>
                </c:pt>
                <c:pt idx="550">
                  <c:v>0.91051807915793304</c:v>
                </c:pt>
                <c:pt idx="551">
                  <c:v>0.92858344638531698</c:v>
                </c:pt>
                <c:pt idx="552">
                  <c:v>0.94240350223731995</c:v>
                </c:pt>
                <c:pt idx="553">
                  <c:v>0.94256738585106903</c:v>
                </c:pt>
                <c:pt idx="554">
                  <c:v>0.94202455502150395</c:v>
                </c:pt>
                <c:pt idx="555">
                  <c:v>0.94415844776837898</c:v>
                </c:pt>
                <c:pt idx="556">
                  <c:v>0.93603856070025304</c:v>
                </c:pt>
                <c:pt idx="557">
                  <c:v>0.96296753488963005</c:v>
                </c:pt>
                <c:pt idx="558">
                  <c:v>0.97747833748378299</c:v>
                </c:pt>
                <c:pt idx="559">
                  <c:v>0.97157311395148604</c:v>
                </c:pt>
                <c:pt idx="560">
                  <c:v>0.97169147993253302</c:v>
                </c:pt>
                <c:pt idx="561">
                  <c:v>0.970518702920383</c:v>
                </c:pt>
                <c:pt idx="562">
                  <c:v>0.95225906802218396</c:v>
                </c:pt>
                <c:pt idx="563">
                  <c:v>0.968118786371988</c:v>
                </c:pt>
                <c:pt idx="564">
                  <c:v>0.94480813892238602</c:v>
                </c:pt>
                <c:pt idx="565">
                  <c:v>0.91451057607584596</c:v>
                </c:pt>
                <c:pt idx="566">
                  <c:v>0.90065609175903105</c:v>
                </c:pt>
                <c:pt idx="567">
                  <c:v>0.88022326282382501</c:v>
                </c:pt>
                <c:pt idx="568">
                  <c:v>0.920165282500227</c:v>
                </c:pt>
                <c:pt idx="569">
                  <c:v>0.92206503017804298</c:v>
                </c:pt>
                <c:pt idx="570">
                  <c:v>0.89882489952386402</c:v>
                </c:pt>
                <c:pt idx="571">
                  <c:v>0.86652294047239098</c:v>
                </c:pt>
                <c:pt idx="572">
                  <c:v>0.84733487493656201</c:v>
                </c:pt>
                <c:pt idx="573">
                  <c:v>0.85271797867251498</c:v>
                </c:pt>
                <c:pt idx="574">
                  <c:v>0.877481955180755</c:v>
                </c:pt>
                <c:pt idx="575">
                  <c:v>0.82987045086881195</c:v>
                </c:pt>
                <c:pt idx="576">
                  <c:v>0.830444623363218</c:v>
                </c:pt>
                <c:pt idx="577">
                  <c:v>0.83441343714946004</c:v>
                </c:pt>
                <c:pt idx="578">
                  <c:v>0.88703151819710602</c:v>
                </c:pt>
                <c:pt idx="579">
                  <c:v>0.91250426339180701</c:v>
                </c:pt>
                <c:pt idx="580">
                  <c:v>0.90822132002570499</c:v>
                </c:pt>
                <c:pt idx="581">
                  <c:v>0.90086158186333598</c:v>
                </c:pt>
                <c:pt idx="582">
                  <c:v>0.92172242456013898</c:v>
                </c:pt>
                <c:pt idx="583">
                  <c:v>0.92140417011932296</c:v>
                </c:pt>
                <c:pt idx="584">
                  <c:v>0.90572370694677895</c:v>
                </c:pt>
                <c:pt idx="585">
                  <c:v>0.92121149128675095</c:v>
                </c:pt>
                <c:pt idx="586">
                  <c:v>0.90915414740096601</c:v>
                </c:pt>
                <c:pt idx="587">
                  <c:v>0.90510722032214197</c:v>
                </c:pt>
                <c:pt idx="588">
                  <c:v>0.90593913571447504</c:v>
                </c:pt>
                <c:pt idx="589">
                  <c:v>0.89576242632799497</c:v>
                </c:pt>
                <c:pt idx="590">
                  <c:v>0.89013105667208903</c:v>
                </c:pt>
                <c:pt idx="591">
                  <c:v>0.89624220504393204</c:v>
                </c:pt>
                <c:pt idx="592">
                  <c:v>0.86741910828251001</c:v>
                </c:pt>
                <c:pt idx="593">
                  <c:v>0.89782579868840895</c:v>
                </c:pt>
                <c:pt idx="594">
                  <c:v>0.88660185298651095</c:v>
                </c:pt>
                <c:pt idx="595">
                  <c:v>0.87733247256390501</c:v>
                </c:pt>
                <c:pt idx="596">
                  <c:v>0.88223777581714802</c:v>
                </c:pt>
                <c:pt idx="597">
                  <c:v>0.88592170606972398</c:v>
                </c:pt>
                <c:pt idx="598">
                  <c:v>0.89971874595903001</c:v>
                </c:pt>
                <c:pt idx="599">
                  <c:v>0.86655684712689396</c:v>
                </c:pt>
                <c:pt idx="600">
                  <c:v>0.83829984452627904</c:v>
                </c:pt>
                <c:pt idx="601">
                  <c:v>0.90077335576875195</c:v>
                </c:pt>
                <c:pt idx="602">
                  <c:v>0.92867678232336803</c:v>
                </c:pt>
                <c:pt idx="603">
                  <c:v>0.937247954316758</c:v>
                </c:pt>
                <c:pt idx="604">
                  <c:v>0.94695219912671802</c:v>
                </c:pt>
                <c:pt idx="605">
                  <c:v>0.93528567939126805</c:v>
                </c:pt>
                <c:pt idx="606">
                  <c:v>0.99047999384456897</c:v>
                </c:pt>
                <c:pt idx="607">
                  <c:v>1.0052448657275601</c:v>
                </c:pt>
                <c:pt idx="608">
                  <c:v>0.97621289512425102</c:v>
                </c:pt>
                <c:pt idx="609">
                  <c:v>0.95495850618704803</c:v>
                </c:pt>
                <c:pt idx="610">
                  <c:v>0.93912526948282105</c:v>
                </c:pt>
                <c:pt idx="611">
                  <c:v>0.92131826144518603</c:v>
                </c:pt>
                <c:pt idx="612">
                  <c:v>0.94151460076538096</c:v>
                </c:pt>
                <c:pt idx="613">
                  <c:v>0.91900972650909596</c:v>
                </c:pt>
                <c:pt idx="614">
                  <c:v>0.93092753903701597</c:v>
                </c:pt>
                <c:pt idx="615">
                  <c:v>0.91237951135767703</c:v>
                </c:pt>
                <c:pt idx="616">
                  <c:v>0.90871832742653702</c:v>
                </c:pt>
                <c:pt idx="617">
                  <c:v>0.90529544332686396</c:v>
                </c:pt>
                <c:pt idx="618">
                  <c:v>0.90974710167259498</c:v>
                </c:pt>
                <c:pt idx="619">
                  <c:v>0.88412844725220097</c:v>
                </c:pt>
                <c:pt idx="620">
                  <c:v>0.86983788446828103</c:v>
                </c:pt>
                <c:pt idx="621">
                  <c:v>0.85822435013885401</c:v>
                </c:pt>
                <c:pt idx="622">
                  <c:v>0.884955135947052</c:v>
                </c:pt>
                <c:pt idx="623">
                  <c:v>0.87447870915994597</c:v>
                </c:pt>
                <c:pt idx="624">
                  <c:v>0.86778897365338503</c:v>
                </c:pt>
                <c:pt idx="625">
                  <c:v>0.92751351624521705</c:v>
                </c:pt>
                <c:pt idx="626">
                  <c:v>0.96068718454924795</c:v>
                </c:pt>
                <c:pt idx="627">
                  <c:v>0.99360000916198099</c:v>
                </c:pt>
                <c:pt idx="628">
                  <c:v>0.99592265980569905</c:v>
                </c:pt>
                <c:pt idx="629">
                  <c:v>0.97146240391023397</c:v>
                </c:pt>
                <c:pt idx="630">
                  <c:v>0.95861836074029705</c:v>
                </c:pt>
                <c:pt idx="631">
                  <c:v>0.97455750584774503</c:v>
                </c:pt>
                <c:pt idx="632">
                  <c:v>0.95352257700117504</c:v>
                </c:pt>
                <c:pt idx="633">
                  <c:v>0.94328716850407102</c:v>
                </c:pt>
                <c:pt idx="634">
                  <c:v>0.898760224319891</c:v>
                </c:pt>
                <c:pt idx="635">
                  <c:v>0.88780716304254703</c:v>
                </c:pt>
                <c:pt idx="636">
                  <c:v>0.90689479251648097</c:v>
                </c:pt>
                <c:pt idx="637">
                  <c:v>0.969978501091731</c:v>
                </c:pt>
                <c:pt idx="638">
                  <c:v>0.94442709166776495</c:v>
                </c:pt>
                <c:pt idx="639">
                  <c:v>0.91349384802159295</c:v>
                </c:pt>
                <c:pt idx="640">
                  <c:v>0.90441501160174198</c:v>
                </c:pt>
                <c:pt idx="641">
                  <c:v>0.93659799340519201</c:v>
                </c:pt>
                <c:pt idx="642">
                  <c:v>0.94176084024472795</c:v>
                </c:pt>
                <c:pt idx="643">
                  <c:v>0.92445115302611103</c:v>
                </c:pt>
                <c:pt idx="644">
                  <c:v>0.86973953522557002</c:v>
                </c:pt>
                <c:pt idx="645">
                  <c:v>0.90294053727287504</c:v>
                </c:pt>
                <c:pt idx="646">
                  <c:v>0.89059765729124296</c:v>
                </c:pt>
                <c:pt idx="647">
                  <c:v>0.90855000399937003</c:v>
                </c:pt>
                <c:pt idx="648">
                  <c:v>0.914870007422667</c:v>
                </c:pt>
                <c:pt idx="649">
                  <c:v>0.91854807562464202</c:v>
                </c:pt>
                <c:pt idx="650">
                  <c:v>0.93920432550223698</c:v>
                </c:pt>
                <c:pt idx="651">
                  <c:v>0.97515494134757896</c:v>
                </c:pt>
                <c:pt idx="652">
                  <c:v>0.95865275000469496</c:v>
                </c:pt>
                <c:pt idx="653">
                  <c:v>1.01024823872059</c:v>
                </c:pt>
                <c:pt idx="654">
                  <c:v>0.95785886161589096</c:v>
                </c:pt>
                <c:pt idx="655">
                  <c:v>0.94688172951492799</c:v>
                </c:pt>
                <c:pt idx="656">
                  <c:v>0.96029829533713895</c:v>
                </c:pt>
                <c:pt idx="657">
                  <c:v>0.93671486421707895</c:v>
                </c:pt>
                <c:pt idx="658">
                  <c:v>0.94373391177849897</c:v>
                </c:pt>
                <c:pt idx="659">
                  <c:v>0.96629896948431804</c:v>
                </c:pt>
                <c:pt idx="660">
                  <c:v>0.92082645875845903</c:v>
                </c:pt>
                <c:pt idx="661">
                  <c:v>0.97121501488868001</c:v>
                </c:pt>
                <c:pt idx="662">
                  <c:v>0.95078559229636495</c:v>
                </c:pt>
                <c:pt idx="663">
                  <c:v>0.93987882764785902</c:v>
                </c:pt>
                <c:pt idx="664">
                  <c:v>0.95474274617385702</c:v>
                </c:pt>
                <c:pt idx="665">
                  <c:v>0.92674261143222303</c:v>
                </c:pt>
                <c:pt idx="666">
                  <c:v>0.92303589517048401</c:v>
                </c:pt>
                <c:pt idx="667">
                  <c:v>0.92139962788455598</c:v>
                </c:pt>
                <c:pt idx="668">
                  <c:v>0.88945369749498104</c:v>
                </c:pt>
                <c:pt idx="669">
                  <c:v>0.91238268174388704</c:v>
                </c:pt>
                <c:pt idx="670">
                  <c:v>0.90691904530317802</c:v>
                </c:pt>
                <c:pt idx="671">
                  <c:v>0.90794645527093298</c:v>
                </c:pt>
                <c:pt idx="672">
                  <c:v>0.92358432241094801</c:v>
                </c:pt>
                <c:pt idx="673">
                  <c:v>0.89555527691620496</c:v>
                </c:pt>
                <c:pt idx="674">
                  <c:v>0.90212866694369198</c:v>
                </c:pt>
                <c:pt idx="675">
                  <c:v>0.92394016190048101</c:v>
                </c:pt>
                <c:pt idx="676">
                  <c:v>0.93503023733296498</c:v>
                </c:pt>
                <c:pt idx="677">
                  <c:v>0.93957238804629895</c:v>
                </c:pt>
                <c:pt idx="678">
                  <c:v>0.94577844057014404</c:v>
                </c:pt>
                <c:pt idx="679">
                  <c:v>0.93282464731396697</c:v>
                </c:pt>
                <c:pt idx="680">
                  <c:v>0.94963240454577702</c:v>
                </c:pt>
                <c:pt idx="681">
                  <c:v>0.95566902234434703</c:v>
                </c:pt>
                <c:pt idx="682">
                  <c:v>0.943742865951399</c:v>
                </c:pt>
                <c:pt idx="683">
                  <c:v>0.92360930407241604</c:v>
                </c:pt>
                <c:pt idx="684">
                  <c:v>0.91426223504096005</c:v>
                </c:pt>
                <c:pt idx="685">
                  <c:v>0.92180655881561502</c:v>
                </c:pt>
                <c:pt idx="686">
                  <c:v>0.92500091597904399</c:v>
                </c:pt>
                <c:pt idx="687">
                  <c:v>0.91543313058624998</c:v>
                </c:pt>
                <c:pt idx="688">
                  <c:v>0.91455286095586996</c:v>
                </c:pt>
                <c:pt idx="689">
                  <c:v>0.92820984069607204</c:v>
                </c:pt>
                <c:pt idx="690">
                  <c:v>0.93999608680071201</c:v>
                </c:pt>
                <c:pt idx="691">
                  <c:v>0.93390238515440105</c:v>
                </c:pt>
                <c:pt idx="692">
                  <c:v>0.92070902533102195</c:v>
                </c:pt>
                <c:pt idx="693">
                  <c:v>0.92515987221817697</c:v>
                </c:pt>
                <c:pt idx="694">
                  <c:v>0.91650372010016301</c:v>
                </c:pt>
                <c:pt idx="695">
                  <c:v>0.91376707434003401</c:v>
                </c:pt>
                <c:pt idx="696">
                  <c:v>0.90366169260470997</c:v>
                </c:pt>
                <c:pt idx="697">
                  <c:v>0.88463615974985998</c:v>
                </c:pt>
                <c:pt idx="698">
                  <c:v>0.93210612657478797</c:v>
                </c:pt>
                <c:pt idx="699">
                  <c:v>0.92922948259147997</c:v>
                </c:pt>
                <c:pt idx="700">
                  <c:v>0.92791755690873301</c:v>
                </c:pt>
                <c:pt idx="701">
                  <c:v>0.92329325069836798</c:v>
                </c:pt>
                <c:pt idx="702">
                  <c:v>0.92040743580188</c:v>
                </c:pt>
                <c:pt idx="703">
                  <c:v>0.93075347726310897</c:v>
                </c:pt>
                <c:pt idx="704">
                  <c:v>0.93866990033522102</c:v>
                </c:pt>
                <c:pt idx="705">
                  <c:v>0.90355315072760101</c:v>
                </c:pt>
                <c:pt idx="706">
                  <c:v>0.89476384586712898</c:v>
                </c:pt>
                <c:pt idx="707">
                  <c:v>0.89597945555105796</c:v>
                </c:pt>
                <c:pt idx="708">
                  <c:v>0.90302326986866399</c:v>
                </c:pt>
                <c:pt idx="709">
                  <c:v>0.91014254903707703</c:v>
                </c:pt>
                <c:pt idx="710">
                  <c:v>0.89610581689147795</c:v>
                </c:pt>
                <c:pt idx="711">
                  <c:v>0.90509693222613996</c:v>
                </c:pt>
                <c:pt idx="712">
                  <c:v>0.90137009048991601</c:v>
                </c:pt>
                <c:pt idx="713">
                  <c:v>0.91462393961871002</c:v>
                </c:pt>
                <c:pt idx="714">
                  <c:v>0.86291105297632398</c:v>
                </c:pt>
                <c:pt idx="715">
                  <c:v>0.92704690995626604</c:v>
                </c:pt>
                <c:pt idx="716">
                  <c:v>0.91129957310149701</c:v>
                </c:pt>
                <c:pt idx="717">
                  <c:v>0.91058827950336596</c:v>
                </c:pt>
                <c:pt idx="718">
                  <c:v>0.89818383689431003</c:v>
                </c:pt>
                <c:pt idx="719">
                  <c:v>0.90308960809068295</c:v>
                </c:pt>
                <c:pt idx="720">
                  <c:v>0.90663068455000095</c:v>
                </c:pt>
                <c:pt idx="721">
                  <c:v>0.96848938523674299</c:v>
                </c:pt>
                <c:pt idx="722">
                  <c:v>0.91083093433065598</c:v>
                </c:pt>
                <c:pt idx="723">
                  <c:v>0.918481798620847</c:v>
                </c:pt>
                <c:pt idx="724">
                  <c:v>0.94774126000903702</c:v>
                </c:pt>
                <c:pt idx="725">
                  <c:v>0.97037936874715602</c:v>
                </c:pt>
                <c:pt idx="726">
                  <c:v>0.97659124761989602</c:v>
                </c:pt>
                <c:pt idx="727">
                  <c:v>0.97995001063125997</c:v>
                </c:pt>
                <c:pt idx="728">
                  <c:v>0.97412593248032897</c:v>
                </c:pt>
                <c:pt idx="729">
                  <c:v>0.96909984883127498</c:v>
                </c:pt>
                <c:pt idx="730">
                  <c:v>0.97307549171470498</c:v>
                </c:pt>
                <c:pt idx="731">
                  <c:v>0.95283581132113504</c:v>
                </c:pt>
                <c:pt idx="732">
                  <c:v>0.93332672386389404</c:v>
                </c:pt>
                <c:pt idx="733">
                  <c:v>0.91983009103660396</c:v>
                </c:pt>
                <c:pt idx="734">
                  <c:v>0.91255094505943701</c:v>
                </c:pt>
                <c:pt idx="735">
                  <c:v>0.91556210023015605</c:v>
                </c:pt>
                <c:pt idx="736">
                  <c:v>0.92331005435174296</c:v>
                </c:pt>
                <c:pt idx="737">
                  <c:v>0.92974061793718299</c:v>
                </c:pt>
                <c:pt idx="738">
                  <c:v>0.93214245782777905</c:v>
                </c:pt>
                <c:pt idx="739">
                  <c:v>0.93659675583096003</c:v>
                </c:pt>
                <c:pt idx="740">
                  <c:v>0.95113292408357497</c:v>
                </c:pt>
                <c:pt idx="741">
                  <c:v>0.951178683945615</c:v>
                </c:pt>
                <c:pt idx="742">
                  <c:v>0.94185586587860304</c:v>
                </c:pt>
                <c:pt idx="743">
                  <c:v>0.93981996906241105</c:v>
                </c:pt>
                <c:pt idx="744">
                  <c:v>0.94661003562032198</c:v>
                </c:pt>
                <c:pt idx="745">
                  <c:v>0.94182993184587505</c:v>
                </c:pt>
                <c:pt idx="746">
                  <c:v>0.942486462128861</c:v>
                </c:pt>
                <c:pt idx="747">
                  <c:v>0.93227353744656005</c:v>
                </c:pt>
                <c:pt idx="748">
                  <c:v>0.93191995148119899</c:v>
                </c:pt>
                <c:pt idx="749">
                  <c:v>0.93265906388102704</c:v>
                </c:pt>
                <c:pt idx="750">
                  <c:v>0.94399296430879798</c:v>
                </c:pt>
                <c:pt idx="751">
                  <c:v>0.94608423180220602</c:v>
                </c:pt>
                <c:pt idx="752">
                  <c:v>0.95703924102011595</c:v>
                </c:pt>
                <c:pt idx="753">
                  <c:v>0.95318186105834202</c:v>
                </c:pt>
                <c:pt idx="754">
                  <c:v>0.96160967250181495</c:v>
                </c:pt>
                <c:pt idx="755">
                  <c:v>0.94646874676325898</c:v>
                </c:pt>
                <c:pt idx="756">
                  <c:v>0.94341787962392598</c:v>
                </c:pt>
                <c:pt idx="757">
                  <c:v>0.95103598973270898</c:v>
                </c:pt>
                <c:pt idx="758">
                  <c:v>0.93493330608991898</c:v>
                </c:pt>
                <c:pt idx="759">
                  <c:v>0.92994011467676296</c:v>
                </c:pt>
                <c:pt idx="760">
                  <c:v>0.93202511561513901</c:v>
                </c:pt>
                <c:pt idx="761">
                  <c:v>0.93024991598016804</c:v>
                </c:pt>
                <c:pt idx="762">
                  <c:v>0.95023235176915399</c:v>
                </c:pt>
                <c:pt idx="763">
                  <c:v>0.95302386211246304</c:v>
                </c:pt>
                <c:pt idx="764">
                  <c:v>0.94490594151828</c:v>
                </c:pt>
                <c:pt idx="765">
                  <c:v>0.95476542421305899</c:v>
                </c:pt>
                <c:pt idx="766">
                  <c:v>0.95271182801851995</c:v>
                </c:pt>
                <c:pt idx="767">
                  <c:v>0.96274115975466301</c:v>
                </c:pt>
                <c:pt idx="768">
                  <c:v>0.96290672947040801</c:v>
                </c:pt>
                <c:pt idx="769">
                  <c:v>0.95807182200207697</c:v>
                </c:pt>
                <c:pt idx="770">
                  <c:v>0.96759949854988203</c:v>
                </c:pt>
                <c:pt idx="771">
                  <c:v>0.95168380706633504</c:v>
                </c:pt>
                <c:pt idx="772">
                  <c:v>0.96181089947979104</c:v>
                </c:pt>
                <c:pt idx="773">
                  <c:v>0.97168600704188302</c:v>
                </c:pt>
                <c:pt idx="774">
                  <c:v>0.96467770617766901</c:v>
                </c:pt>
                <c:pt idx="775">
                  <c:v>0.97229370228802403</c:v>
                </c:pt>
                <c:pt idx="776">
                  <c:v>1.01979335390741</c:v>
                </c:pt>
                <c:pt idx="777">
                  <c:v>0.98677055502040001</c:v>
                </c:pt>
                <c:pt idx="778">
                  <c:v>1.00576459908859</c:v>
                </c:pt>
                <c:pt idx="779">
                  <c:v>0.99771631672052896</c:v>
                </c:pt>
                <c:pt idx="780">
                  <c:v>0.99682170202007403</c:v>
                </c:pt>
                <c:pt idx="781">
                  <c:v>1.00033927028471</c:v>
                </c:pt>
                <c:pt idx="782">
                  <c:v>0.98958960816288499</c:v>
                </c:pt>
                <c:pt idx="783">
                  <c:v>0.95107554903201597</c:v>
                </c:pt>
                <c:pt idx="784">
                  <c:v>0.98451741044022201</c:v>
                </c:pt>
                <c:pt idx="785">
                  <c:v>0.96835720648791102</c:v>
                </c:pt>
                <c:pt idx="786">
                  <c:v>0.95883568181913903</c:v>
                </c:pt>
                <c:pt idx="787">
                  <c:v>0.94869004893290398</c:v>
                </c:pt>
                <c:pt idx="788">
                  <c:v>0.95663938052386799</c:v>
                </c:pt>
                <c:pt idx="789">
                  <c:v>0.97545954468233897</c:v>
                </c:pt>
                <c:pt idx="790">
                  <c:v>0.98034301353715403</c:v>
                </c:pt>
                <c:pt idx="791">
                  <c:v>0.98546208476797803</c:v>
                </c:pt>
                <c:pt idx="792">
                  <c:v>1.0171503916310101</c:v>
                </c:pt>
                <c:pt idx="793">
                  <c:v>1.0380066469085001</c:v>
                </c:pt>
                <c:pt idx="794">
                  <c:v>1.0385968769092999</c:v>
                </c:pt>
                <c:pt idx="795">
                  <c:v>1.0527614539246799</c:v>
                </c:pt>
                <c:pt idx="796">
                  <c:v>1.0482490313666799</c:v>
                </c:pt>
                <c:pt idx="797">
                  <c:v>1.04871963484319</c:v>
                </c:pt>
                <c:pt idx="798">
                  <c:v>1.0583400499984901</c:v>
                </c:pt>
                <c:pt idx="799">
                  <c:v>1.07067979226503</c:v>
                </c:pt>
                <c:pt idx="800">
                  <c:v>1.06908544815095</c:v>
                </c:pt>
                <c:pt idx="801">
                  <c:v>1.0745109613041399</c:v>
                </c:pt>
                <c:pt idx="802">
                  <c:v>1.0646497258512899</c:v>
                </c:pt>
                <c:pt idx="803">
                  <c:v>1.07412914803219</c:v>
                </c:pt>
                <c:pt idx="804">
                  <c:v>1.10858590765965</c:v>
                </c:pt>
                <c:pt idx="805">
                  <c:v>1.09534182785173</c:v>
                </c:pt>
                <c:pt idx="806">
                  <c:v>1.07306911678213</c:v>
                </c:pt>
                <c:pt idx="807">
                  <c:v>1.0671274624793801</c:v>
                </c:pt>
                <c:pt idx="808">
                  <c:v>1.0951199556081901</c:v>
                </c:pt>
                <c:pt idx="809">
                  <c:v>1.0854623178512</c:v>
                </c:pt>
                <c:pt idx="810">
                  <c:v>1.08183835351674</c:v>
                </c:pt>
                <c:pt idx="811">
                  <c:v>1.0317532111318199</c:v>
                </c:pt>
                <c:pt idx="812">
                  <c:v>1.0509309498608701</c:v>
                </c:pt>
                <c:pt idx="813">
                  <c:v>1.0444908535734201</c:v>
                </c:pt>
                <c:pt idx="814">
                  <c:v>1.0620280734604399</c:v>
                </c:pt>
                <c:pt idx="815">
                  <c:v>1.06620931723665</c:v>
                </c:pt>
                <c:pt idx="816">
                  <c:v>1.10144581324219</c:v>
                </c:pt>
                <c:pt idx="817">
                  <c:v>1.0849379974636699</c:v>
                </c:pt>
                <c:pt idx="818">
                  <c:v>1.0987370831996</c:v>
                </c:pt>
                <c:pt idx="819">
                  <c:v>1.0736636478882</c:v>
                </c:pt>
                <c:pt idx="820">
                  <c:v>1.1055769731779499</c:v>
                </c:pt>
                <c:pt idx="821">
                  <c:v>1.08990467837244</c:v>
                </c:pt>
                <c:pt idx="822">
                  <c:v>1.07188954832545</c:v>
                </c:pt>
                <c:pt idx="823">
                  <c:v>1.0592081969225</c:v>
                </c:pt>
                <c:pt idx="824">
                  <c:v>1.0713994323471101</c:v>
                </c:pt>
                <c:pt idx="825">
                  <c:v>1.0988598885674099</c:v>
                </c:pt>
                <c:pt idx="826">
                  <c:v>1.11778107945584</c:v>
                </c:pt>
                <c:pt idx="827">
                  <c:v>1.0970173440947899</c:v>
                </c:pt>
                <c:pt idx="828">
                  <c:v>1.1113314590985</c:v>
                </c:pt>
                <c:pt idx="829">
                  <c:v>1.1228540489307199</c:v>
                </c:pt>
                <c:pt idx="830">
                  <c:v>1.1109262577044401</c:v>
                </c:pt>
                <c:pt idx="831">
                  <c:v>1.13291980173049</c:v>
                </c:pt>
                <c:pt idx="832">
                  <c:v>1.12040832909221</c:v>
                </c:pt>
                <c:pt idx="833">
                  <c:v>1.1240293727483399</c:v>
                </c:pt>
                <c:pt idx="834">
                  <c:v>1.09979642879073</c:v>
                </c:pt>
                <c:pt idx="835">
                  <c:v>1.1114678556806801</c:v>
                </c:pt>
                <c:pt idx="836">
                  <c:v>1.0967962344906499</c:v>
                </c:pt>
                <c:pt idx="837">
                  <c:v>1.0944790248815299</c:v>
                </c:pt>
                <c:pt idx="838">
                  <c:v>1.08137386011556</c:v>
                </c:pt>
                <c:pt idx="839">
                  <c:v>1.0821988325529801</c:v>
                </c:pt>
                <c:pt idx="840">
                  <c:v>1.07489019594511</c:v>
                </c:pt>
                <c:pt idx="841">
                  <c:v>1.1250006987650201</c:v>
                </c:pt>
                <c:pt idx="842">
                  <c:v>1.0920712642629999</c:v>
                </c:pt>
                <c:pt idx="843">
                  <c:v>1.10194664875422</c:v>
                </c:pt>
                <c:pt idx="844">
                  <c:v>1.1316363370246401</c:v>
                </c:pt>
                <c:pt idx="845">
                  <c:v>1.1147975673917401</c:v>
                </c:pt>
                <c:pt idx="846">
                  <c:v>1.12026474905658</c:v>
                </c:pt>
                <c:pt idx="847">
                  <c:v>1.1466140337886199</c:v>
                </c:pt>
                <c:pt idx="848">
                  <c:v>1.1224467141725201</c:v>
                </c:pt>
                <c:pt idx="849">
                  <c:v>1.13461861172065</c:v>
                </c:pt>
                <c:pt idx="850">
                  <c:v>1.12431668504268</c:v>
                </c:pt>
                <c:pt idx="851">
                  <c:v>1.11976624642942</c:v>
                </c:pt>
                <c:pt idx="852">
                  <c:v>1.18124342215957</c:v>
                </c:pt>
                <c:pt idx="853">
                  <c:v>1.17029274799035</c:v>
                </c:pt>
                <c:pt idx="854">
                  <c:v>1.14008021756282</c:v>
                </c:pt>
                <c:pt idx="855">
                  <c:v>1.14272421836107</c:v>
                </c:pt>
                <c:pt idx="856">
                  <c:v>1.15098546817948</c:v>
                </c:pt>
                <c:pt idx="857">
                  <c:v>1.1597908703616</c:v>
                </c:pt>
                <c:pt idx="858">
                  <c:v>1.1658010647258501</c:v>
                </c:pt>
                <c:pt idx="859">
                  <c:v>1.11279855138862</c:v>
                </c:pt>
                <c:pt idx="860">
                  <c:v>1.11888943336097</c:v>
                </c:pt>
                <c:pt idx="861">
                  <c:v>1.1075155322326</c:v>
                </c:pt>
                <c:pt idx="862">
                  <c:v>1.10722646692288</c:v>
                </c:pt>
                <c:pt idx="863">
                  <c:v>1.1272774745001199</c:v>
                </c:pt>
                <c:pt idx="864">
                  <c:v>1.1394374956835001</c:v>
                </c:pt>
                <c:pt idx="865">
                  <c:v>1.1257103165970299</c:v>
                </c:pt>
                <c:pt idx="866">
                  <c:v>1.15895841839713</c:v>
                </c:pt>
                <c:pt idx="867">
                  <c:v>1.13900223752806</c:v>
                </c:pt>
                <c:pt idx="868">
                  <c:v>1.1451160065633299</c:v>
                </c:pt>
                <c:pt idx="869">
                  <c:v>1.1516878989747601</c:v>
                </c:pt>
                <c:pt idx="870">
                  <c:v>1.1325626050037101</c:v>
                </c:pt>
                <c:pt idx="871">
                  <c:v>1.1081683622509699</c:v>
                </c:pt>
                <c:pt idx="872">
                  <c:v>1.1361359464238701</c:v>
                </c:pt>
                <c:pt idx="873">
                  <c:v>1.0816156580607801</c:v>
                </c:pt>
                <c:pt idx="874">
                  <c:v>1.09546119870974</c:v>
                </c:pt>
                <c:pt idx="875">
                  <c:v>1.1677638166436599</c:v>
                </c:pt>
                <c:pt idx="876">
                  <c:v>1.1964554822068401</c:v>
                </c:pt>
                <c:pt idx="877">
                  <c:v>1.2002782689712701</c:v>
                </c:pt>
                <c:pt idx="878">
                  <c:v>1.20947460103381</c:v>
                </c:pt>
                <c:pt idx="879">
                  <c:v>1.17053129414436</c:v>
                </c:pt>
                <c:pt idx="880">
                  <c:v>1.21431774966294</c:v>
                </c:pt>
                <c:pt idx="881">
                  <c:v>1.2130611779210601</c:v>
                </c:pt>
                <c:pt idx="882">
                  <c:v>1.1407139135662501</c:v>
                </c:pt>
                <c:pt idx="883">
                  <c:v>1.0891280844175899</c:v>
                </c:pt>
                <c:pt idx="884">
                  <c:v>1.0733699353329</c:v>
                </c:pt>
                <c:pt idx="885">
                  <c:v>1.0921647195067301</c:v>
                </c:pt>
                <c:pt idx="886">
                  <c:v>1.10354717500593</c:v>
                </c:pt>
                <c:pt idx="887">
                  <c:v>1.0905940788198301</c:v>
                </c:pt>
                <c:pt idx="888">
                  <c:v>1.0947706883986901</c:v>
                </c:pt>
                <c:pt idx="889">
                  <c:v>1.0988231794415699</c:v>
                </c:pt>
                <c:pt idx="890">
                  <c:v>1.1091889965384201</c:v>
                </c:pt>
                <c:pt idx="891">
                  <c:v>1.1191896130543</c:v>
                </c:pt>
                <c:pt idx="892">
                  <c:v>1.09078771530178</c:v>
                </c:pt>
                <c:pt idx="893">
                  <c:v>1.08866033704201</c:v>
                </c:pt>
                <c:pt idx="894">
                  <c:v>1.0892634347174399</c:v>
                </c:pt>
                <c:pt idx="895">
                  <c:v>1.0822056735215699</c:v>
                </c:pt>
                <c:pt idx="896">
                  <c:v>1.10055747988714</c:v>
                </c:pt>
                <c:pt idx="897">
                  <c:v>1.10623939485478</c:v>
                </c:pt>
                <c:pt idx="898">
                  <c:v>1.07606837878891</c:v>
                </c:pt>
                <c:pt idx="899">
                  <c:v>1.0842420940479101</c:v>
                </c:pt>
                <c:pt idx="900">
                  <c:v>1.07054792353992</c:v>
                </c:pt>
                <c:pt idx="901">
                  <c:v>1.06901890940363</c:v>
                </c:pt>
                <c:pt idx="902">
                  <c:v>1.0730623061043001</c:v>
                </c:pt>
                <c:pt idx="903">
                  <c:v>1.0447486280456399</c:v>
                </c:pt>
                <c:pt idx="904">
                  <c:v>1.0403821469762999</c:v>
                </c:pt>
                <c:pt idx="905">
                  <c:v>1.07534834660644</c:v>
                </c:pt>
                <c:pt idx="906">
                  <c:v>1.08605208477707</c:v>
                </c:pt>
                <c:pt idx="907">
                  <c:v>1.0764319432854801</c:v>
                </c:pt>
                <c:pt idx="908">
                  <c:v>1.0583608903750701</c:v>
                </c:pt>
                <c:pt idx="909">
                  <c:v>1.0871220545254801</c:v>
                </c:pt>
                <c:pt idx="910">
                  <c:v>1.10245906263579</c:v>
                </c:pt>
                <c:pt idx="911">
                  <c:v>1.1155010053613901</c:v>
                </c:pt>
                <c:pt idx="912">
                  <c:v>1.11209359870952</c:v>
                </c:pt>
                <c:pt idx="913">
                  <c:v>1.0924084330486299</c:v>
                </c:pt>
                <c:pt idx="914">
                  <c:v>1.09052010270642</c:v>
                </c:pt>
                <c:pt idx="915">
                  <c:v>1.11397682166241</c:v>
                </c:pt>
                <c:pt idx="916">
                  <c:v>1.0802963905588501</c:v>
                </c:pt>
                <c:pt idx="917">
                  <c:v>1.09127489838443</c:v>
                </c:pt>
                <c:pt idx="918">
                  <c:v>1.0770085192212</c:v>
                </c:pt>
                <c:pt idx="919">
                  <c:v>1.0811887702082099</c:v>
                </c:pt>
                <c:pt idx="920">
                  <c:v>1.1055110245205899</c:v>
                </c:pt>
                <c:pt idx="921">
                  <c:v>1.10113038066437</c:v>
                </c:pt>
                <c:pt idx="922">
                  <c:v>1.1066020662690199</c:v>
                </c:pt>
                <c:pt idx="923">
                  <c:v>1.09971480641666</c:v>
                </c:pt>
                <c:pt idx="924">
                  <c:v>1.0869254935088</c:v>
                </c:pt>
                <c:pt idx="925">
                  <c:v>1.0965988679812</c:v>
                </c:pt>
                <c:pt idx="926">
                  <c:v>1.1096465371089701</c:v>
                </c:pt>
                <c:pt idx="927">
                  <c:v>1.0818609955354399</c:v>
                </c:pt>
                <c:pt idx="928">
                  <c:v>1.11397746639546</c:v>
                </c:pt>
                <c:pt idx="929">
                  <c:v>1.1083539547221499</c:v>
                </c:pt>
                <c:pt idx="930">
                  <c:v>1.14177846320906</c:v>
                </c:pt>
                <c:pt idx="931">
                  <c:v>1.15516993139826</c:v>
                </c:pt>
                <c:pt idx="932">
                  <c:v>1.1741543415810001</c:v>
                </c:pt>
                <c:pt idx="933">
                  <c:v>1.1329613143195101</c:v>
                </c:pt>
                <c:pt idx="934">
                  <c:v>1.17226162627145</c:v>
                </c:pt>
                <c:pt idx="935">
                  <c:v>1.1532710539286299</c:v>
                </c:pt>
                <c:pt idx="936">
                  <c:v>1.15670521824661</c:v>
                </c:pt>
                <c:pt idx="937">
                  <c:v>1.13358629869641</c:v>
                </c:pt>
                <c:pt idx="938">
                  <c:v>1.1184777411434801</c:v>
                </c:pt>
                <c:pt idx="939">
                  <c:v>1.10151429543622</c:v>
                </c:pt>
                <c:pt idx="940">
                  <c:v>1.1204416280348</c:v>
                </c:pt>
                <c:pt idx="941">
                  <c:v>1.1006265372274</c:v>
                </c:pt>
                <c:pt idx="942">
                  <c:v>1.10889847705343</c:v>
                </c:pt>
                <c:pt idx="943">
                  <c:v>1.0906234632290399</c:v>
                </c:pt>
                <c:pt idx="944">
                  <c:v>1.1018387776904901</c:v>
                </c:pt>
                <c:pt idx="945">
                  <c:v>1.12610367449379</c:v>
                </c:pt>
                <c:pt idx="946">
                  <c:v>1.1231118138333001</c:v>
                </c:pt>
                <c:pt idx="947">
                  <c:v>1.11614691336773</c:v>
                </c:pt>
                <c:pt idx="948">
                  <c:v>1.1044677996601899</c:v>
                </c:pt>
                <c:pt idx="949">
                  <c:v>1.1108679434776301</c:v>
                </c:pt>
                <c:pt idx="950">
                  <c:v>1.1105464565615</c:v>
                </c:pt>
                <c:pt idx="951">
                  <c:v>1.1071830344673299</c:v>
                </c:pt>
                <c:pt idx="952">
                  <c:v>1.0848071351033299</c:v>
                </c:pt>
                <c:pt idx="953">
                  <c:v>1.10317984714474</c:v>
                </c:pt>
                <c:pt idx="954">
                  <c:v>1.1109825319798201</c:v>
                </c:pt>
                <c:pt idx="955">
                  <c:v>1.09327081514066</c:v>
                </c:pt>
                <c:pt idx="956">
                  <c:v>1.1114679535166301</c:v>
                </c:pt>
                <c:pt idx="957">
                  <c:v>1.12847186750086</c:v>
                </c:pt>
                <c:pt idx="958">
                  <c:v>1.1044520040164401</c:v>
                </c:pt>
                <c:pt idx="959">
                  <c:v>1.08657715103692</c:v>
                </c:pt>
                <c:pt idx="960">
                  <c:v>1.0682703994595399</c:v>
                </c:pt>
                <c:pt idx="961">
                  <c:v>1.0583156786732599</c:v>
                </c:pt>
                <c:pt idx="962">
                  <c:v>1.07345350018568</c:v>
                </c:pt>
                <c:pt idx="963">
                  <c:v>1.02432193947811</c:v>
                </c:pt>
                <c:pt idx="964">
                  <c:v>1.03563089147397</c:v>
                </c:pt>
                <c:pt idx="965">
                  <c:v>1.0569528953469201</c:v>
                </c:pt>
                <c:pt idx="966">
                  <c:v>1.0582815158414201</c:v>
                </c:pt>
                <c:pt idx="967">
                  <c:v>1.01965580343705</c:v>
                </c:pt>
                <c:pt idx="968">
                  <c:v>1.02373776122312</c:v>
                </c:pt>
                <c:pt idx="969">
                  <c:v>1.0507110324956499</c:v>
                </c:pt>
                <c:pt idx="970">
                  <c:v>1.0755015024347701</c:v>
                </c:pt>
                <c:pt idx="971">
                  <c:v>1.02706699351709</c:v>
                </c:pt>
                <c:pt idx="972">
                  <c:v>1.01422290044926</c:v>
                </c:pt>
                <c:pt idx="973">
                  <c:v>1.02283222444071</c:v>
                </c:pt>
                <c:pt idx="974">
                  <c:v>1.04818398717585</c:v>
                </c:pt>
                <c:pt idx="975">
                  <c:v>1.0496255403411701</c:v>
                </c:pt>
                <c:pt idx="976">
                  <c:v>1.03353057131307</c:v>
                </c:pt>
                <c:pt idx="977">
                  <c:v>0.98545215298247801</c:v>
                </c:pt>
                <c:pt idx="978">
                  <c:v>1.0239403754963099</c:v>
                </c:pt>
                <c:pt idx="979">
                  <c:v>1.0056120632300201</c:v>
                </c:pt>
                <c:pt idx="980">
                  <c:v>1.0170322398001199</c:v>
                </c:pt>
                <c:pt idx="981">
                  <c:v>1.01465022874073</c:v>
                </c:pt>
                <c:pt idx="982">
                  <c:v>1.00870479390856</c:v>
                </c:pt>
                <c:pt idx="983">
                  <c:v>1.01016667962051</c:v>
                </c:pt>
                <c:pt idx="984">
                  <c:v>1.00860363977665</c:v>
                </c:pt>
                <c:pt idx="985">
                  <c:v>1.0152659532278401</c:v>
                </c:pt>
                <c:pt idx="986">
                  <c:v>1.0610735844936401</c:v>
                </c:pt>
                <c:pt idx="987">
                  <c:v>1.03284607710763</c:v>
                </c:pt>
                <c:pt idx="988">
                  <c:v>1.0411352476915701</c:v>
                </c:pt>
                <c:pt idx="989">
                  <c:v>1.0453661750436201</c:v>
                </c:pt>
                <c:pt idx="990">
                  <c:v>1.0214428166030001</c:v>
                </c:pt>
                <c:pt idx="991">
                  <c:v>1.0932020944258001</c:v>
                </c:pt>
                <c:pt idx="992">
                  <c:v>1.04677058339201</c:v>
                </c:pt>
                <c:pt idx="993">
                  <c:v>1.0358373615468801</c:v>
                </c:pt>
                <c:pt idx="994">
                  <c:v>1.0416753720134799</c:v>
                </c:pt>
                <c:pt idx="995">
                  <c:v>1.04890922751122</c:v>
                </c:pt>
                <c:pt idx="996">
                  <c:v>1.05139802315522</c:v>
                </c:pt>
                <c:pt idx="997">
                  <c:v>1.07171311926366</c:v>
                </c:pt>
                <c:pt idx="998">
                  <c:v>1.01558416766878</c:v>
                </c:pt>
                <c:pt idx="999">
                  <c:v>1.03344125493567</c:v>
                </c:pt>
                <c:pt idx="1000">
                  <c:v>1.02396790298494</c:v>
                </c:pt>
                <c:pt idx="1001">
                  <c:v>1.0527955980266901</c:v>
                </c:pt>
                <c:pt idx="1002">
                  <c:v>1.0437742520090001</c:v>
                </c:pt>
                <c:pt idx="1003">
                  <c:v>1.0459443557930099</c:v>
                </c:pt>
                <c:pt idx="1004">
                  <c:v>1.05785889158552</c:v>
                </c:pt>
                <c:pt idx="1005">
                  <c:v>1.08210517565937</c:v>
                </c:pt>
                <c:pt idx="1006">
                  <c:v>1.08411418550927</c:v>
                </c:pt>
                <c:pt idx="1007">
                  <c:v>1.0999388890524899</c:v>
                </c:pt>
                <c:pt idx="1008">
                  <c:v>1.0864088766455799</c:v>
                </c:pt>
                <c:pt idx="1009">
                  <c:v>1.1084967644494601</c:v>
                </c:pt>
                <c:pt idx="1010">
                  <c:v>1.1101791192431201</c:v>
                </c:pt>
                <c:pt idx="1011">
                  <c:v>1.09058377901575</c:v>
                </c:pt>
                <c:pt idx="1012">
                  <c:v>1.1134216157296699</c:v>
                </c:pt>
                <c:pt idx="1013">
                  <c:v>1.11685730981507</c:v>
                </c:pt>
                <c:pt idx="1014">
                  <c:v>1.10437180559862</c:v>
                </c:pt>
                <c:pt idx="1015">
                  <c:v>1.10469237959769</c:v>
                </c:pt>
                <c:pt idx="1016">
                  <c:v>1.0683291387046201</c:v>
                </c:pt>
                <c:pt idx="1017">
                  <c:v>1.06463366983533</c:v>
                </c:pt>
                <c:pt idx="1018">
                  <c:v>1.0578096994875199</c:v>
                </c:pt>
                <c:pt idx="1019">
                  <c:v>1.0725999763801399</c:v>
                </c:pt>
                <c:pt idx="1020">
                  <c:v>1.0648024838913901</c:v>
                </c:pt>
                <c:pt idx="1021">
                  <c:v>1.04793321192748</c:v>
                </c:pt>
                <c:pt idx="1022">
                  <c:v>1.0506508288524501</c:v>
                </c:pt>
                <c:pt idx="1023">
                  <c:v>1.0572682268336999</c:v>
                </c:pt>
                <c:pt idx="1024">
                  <c:v>1.06545779350586</c:v>
                </c:pt>
                <c:pt idx="1025">
                  <c:v>1.0706618065236599</c:v>
                </c:pt>
                <c:pt idx="1026">
                  <c:v>1.0192120040274599</c:v>
                </c:pt>
                <c:pt idx="1027">
                  <c:v>1.0683725675274001</c:v>
                </c:pt>
                <c:pt idx="1028">
                  <c:v>1.09388603544214</c:v>
                </c:pt>
                <c:pt idx="1029">
                  <c:v>1.1061077144617999</c:v>
                </c:pt>
                <c:pt idx="1030">
                  <c:v>1.1322623557998499</c:v>
                </c:pt>
                <c:pt idx="1031">
                  <c:v>1.1175431122177</c:v>
                </c:pt>
                <c:pt idx="1032">
                  <c:v>1.11768685099242</c:v>
                </c:pt>
                <c:pt idx="1033">
                  <c:v>1.1425853748822701</c:v>
                </c:pt>
                <c:pt idx="1034">
                  <c:v>1.0973100285775099</c:v>
                </c:pt>
                <c:pt idx="1035">
                  <c:v>1.07341089703173</c:v>
                </c:pt>
                <c:pt idx="1036">
                  <c:v>1.05921059968239</c:v>
                </c:pt>
                <c:pt idx="1037">
                  <c:v>1.0369865878228699</c:v>
                </c:pt>
                <c:pt idx="1038">
                  <c:v>1.0474729474695701</c:v>
                </c:pt>
                <c:pt idx="1039">
                  <c:v>1.0457922042669201</c:v>
                </c:pt>
                <c:pt idx="1040">
                  <c:v>1.0442193953204899</c:v>
                </c:pt>
                <c:pt idx="1041">
                  <c:v>1.0453694665145701</c:v>
                </c:pt>
                <c:pt idx="1042">
                  <c:v>1.04486254959127</c:v>
                </c:pt>
                <c:pt idx="1043">
                  <c:v>1.0447128496228799</c:v>
                </c:pt>
                <c:pt idx="1044">
                  <c:v>1.0543944622013299</c:v>
                </c:pt>
                <c:pt idx="1045">
                  <c:v>1.0520579457744399</c:v>
                </c:pt>
                <c:pt idx="1046">
                  <c:v>1.05474759265928</c:v>
                </c:pt>
                <c:pt idx="1047">
                  <c:v>1.06056413776821</c:v>
                </c:pt>
                <c:pt idx="1048">
                  <c:v>1.0519599951282701</c:v>
                </c:pt>
                <c:pt idx="1049">
                  <c:v>1.0950120324571899</c:v>
                </c:pt>
                <c:pt idx="1050">
                  <c:v>1.05486000426111</c:v>
                </c:pt>
                <c:pt idx="1051">
                  <c:v>1.0416186903221001</c:v>
                </c:pt>
                <c:pt idx="1052">
                  <c:v>1.0276479250722399</c:v>
                </c:pt>
                <c:pt idx="1053">
                  <c:v>1.04422645472111</c:v>
                </c:pt>
                <c:pt idx="1054">
                  <c:v>1.0304444645256099</c:v>
                </c:pt>
                <c:pt idx="1055">
                  <c:v>1.03846894845094</c:v>
                </c:pt>
                <c:pt idx="1056">
                  <c:v>0.99459431735191195</c:v>
                </c:pt>
                <c:pt idx="1057">
                  <c:v>1.05126033088356</c:v>
                </c:pt>
                <c:pt idx="1058">
                  <c:v>1.03831060419818</c:v>
                </c:pt>
                <c:pt idx="1059">
                  <c:v>1.0437095763797</c:v>
                </c:pt>
                <c:pt idx="1060">
                  <c:v>1.0358725815282599</c:v>
                </c:pt>
                <c:pt idx="1061">
                  <c:v>1.0361435492984601</c:v>
                </c:pt>
                <c:pt idx="1062">
                  <c:v>1.03276811714811</c:v>
                </c:pt>
                <c:pt idx="1063">
                  <c:v>1.02012495570985</c:v>
                </c:pt>
                <c:pt idx="1064">
                  <c:v>1.00070432686644</c:v>
                </c:pt>
                <c:pt idx="1065">
                  <c:v>1.01554305321478</c:v>
                </c:pt>
                <c:pt idx="1066">
                  <c:v>1.0264228272228499</c:v>
                </c:pt>
                <c:pt idx="1067">
                  <c:v>1.01445490819559</c:v>
                </c:pt>
                <c:pt idx="1068">
                  <c:v>1.00788086592304</c:v>
                </c:pt>
                <c:pt idx="1069">
                  <c:v>1.0073436728315801</c:v>
                </c:pt>
                <c:pt idx="1070">
                  <c:v>1.02281742059641</c:v>
                </c:pt>
                <c:pt idx="1071">
                  <c:v>1.0192580410280001</c:v>
                </c:pt>
                <c:pt idx="1072">
                  <c:v>1.02303866232895</c:v>
                </c:pt>
                <c:pt idx="1073">
                  <c:v>1.01789830167871</c:v>
                </c:pt>
                <c:pt idx="1074">
                  <c:v>1.0192831307518799</c:v>
                </c:pt>
                <c:pt idx="1075">
                  <c:v>1.03295765273917</c:v>
                </c:pt>
                <c:pt idx="1076">
                  <c:v>1.0290921569831499</c:v>
                </c:pt>
                <c:pt idx="1077">
                  <c:v>1.0348259223581899</c:v>
                </c:pt>
                <c:pt idx="1078">
                  <c:v>1.04043437640101</c:v>
                </c:pt>
                <c:pt idx="1079">
                  <c:v>1.07481550961146</c:v>
                </c:pt>
                <c:pt idx="1080">
                  <c:v>1.0515135562320499</c:v>
                </c:pt>
                <c:pt idx="1081">
                  <c:v>1.05044990194724</c:v>
                </c:pt>
                <c:pt idx="1082">
                  <c:v>1.04342596274444</c:v>
                </c:pt>
                <c:pt idx="1083">
                  <c:v>1.05833793735302</c:v>
                </c:pt>
                <c:pt idx="1084">
                  <c:v>1.0622169408848801</c:v>
                </c:pt>
                <c:pt idx="1085">
                  <c:v>1.07259423467378</c:v>
                </c:pt>
                <c:pt idx="1086">
                  <c:v>1.0393566385087301</c:v>
                </c:pt>
                <c:pt idx="1087">
                  <c:v>1.07113103559292</c:v>
                </c:pt>
                <c:pt idx="1088">
                  <c:v>1.0852274627620599</c:v>
                </c:pt>
                <c:pt idx="1089">
                  <c:v>1.0916775086080199</c:v>
                </c:pt>
                <c:pt idx="1090">
                  <c:v>1.09924551358955</c:v>
                </c:pt>
                <c:pt idx="1091">
                  <c:v>1.1104946437094501</c:v>
                </c:pt>
                <c:pt idx="1092">
                  <c:v>1.1183113040041901</c:v>
                </c:pt>
                <c:pt idx="1093">
                  <c:v>1.1299306658798201</c:v>
                </c:pt>
                <c:pt idx="1094">
                  <c:v>1.1316860461140801</c:v>
                </c:pt>
                <c:pt idx="1095">
                  <c:v>1.1316451825420899</c:v>
                </c:pt>
                <c:pt idx="1096">
                  <c:v>1.13649580554151</c:v>
                </c:pt>
                <c:pt idx="1097">
                  <c:v>1.1317668237151499</c:v>
                </c:pt>
                <c:pt idx="1098">
                  <c:v>1.1218758041524399</c:v>
                </c:pt>
                <c:pt idx="1099">
                  <c:v>1.1058162022386899</c:v>
                </c:pt>
                <c:pt idx="1100">
                  <c:v>1.10316463756326</c:v>
                </c:pt>
                <c:pt idx="1101">
                  <c:v>1.0992788702426799</c:v>
                </c:pt>
                <c:pt idx="1102">
                  <c:v>1.0953512741402001</c:v>
                </c:pt>
                <c:pt idx="1103">
                  <c:v>1.10312287991741</c:v>
                </c:pt>
                <c:pt idx="1104">
                  <c:v>1.10224231458382</c:v>
                </c:pt>
                <c:pt idx="1105">
                  <c:v>1.10636707777012</c:v>
                </c:pt>
                <c:pt idx="1106">
                  <c:v>1.10450514737618</c:v>
                </c:pt>
                <c:pt idx="1107">
                  <c:v>1.10412584745467</c:v>
                </c:pt>
                <c:pt idx="1108">
                  <c:v>1.10261843597688</c:v>
                </c:pt>
                <c:pt idx="1109">
                  <c:v>1.1217260571023799</c:v>
                </c:pt>
                <c:pt idx="1110">
                  <c:v>1.0857697298181199</c:v>
                </c:pt>
                <c:pt idx="1111">
                  <c:v>1.10137792562868</c:v>
                </c:pt>
                <c:pt idx="1112">
                  <c:v>1.1178734905052301</c:v>
                </c:pt>
                <c:pt idx="1113">
                  <c:v>1.1295652560720399</c:v>
                </c:pt>
                <c:pt idx="1114">
                  <c:v>1.1380395420766201</c:v>
                </c:pt>
                <c:pt idx="1115">
                  <c:v>1.1495324696520399</c:v>
                </c:pt>
                <c:pt idx="1116">
                  <c:v>1.1310784180086699</c:v>
                </c:pt>
                <c:pt idx="1117">
                  <c:v>1.1817884330410799</c:v>
                </c:pt>
                <c:pt idx="1118">
                  <c:v>1.1616607919416599</c:v>
                </c:pt>
                <c:pt idx="1119">
                  <c:v>1.13477755196765</c:v>
                </c:pt>
                <c:pt idx="1120">
                  <c:v>1.14051861100032</c:v>
                </c:pt>
                <c:pt idx="1121">
                  <c:v>1.1432833795180399</c:v>
                </c:pt>
                <c:pt idx="1122">
                  <c:v>1.14145839470262</c:v>
                </c:pt>
                <c:pt idx="1123">
                  <c:v>1.1411267781680801</c:v>
                </c:pt>
                <c:pt idx="1124">
                  <c:v>1.12373243743297</c:v>
                </c:pt>
                <c:pt idx="1125">
                  <c:v>1.1483965542854</c:v>
                </c:pt>
                <c:pt idx="1126">
                  <c:v>1.1712944934338601</c:v>
                </c:pt>
                <c:pt idx="1127">
                  <c:v>1.1751336335614899</c:v>
                </c:pt>
                <c:pt idx="1128">
                  <c:v>1.1703076016855101</c:v>
                </c:pt>
                <c:pt idx="1129">
                  <c:v>1.15805608497512</c:v>
                </c:pt>
                <c:pt idx="1130">
                  <c:v>1.1842948465435501</c:v>
                </c:pt>
                <c:pt idx="1131">
                  <c:v>1.1842077799730499</c:v>
                </c:pt>
                <c:pt idx="1132">
                  <c:v>1.1670566794272901</c:v>
                </c:pt>
                <c:pt idx="1133">
                  <c:v>1.15669775226793</c:v>
                </c:pt>
                <c:pt idx="1134">
                  <c:v>1.1587596970323999</c:v>
                </c:pt>
                <c:pt idx="1135">
                  <c:v>1.15332686513934</c:v>
                </c:pt>
                <c:pt idx="1136">
                  <c:v>1.17387716199456</c:v>
                </c:pt>
                <c:pt idx="1137">
                  <c:v>1.15169460055137</c:v>
                </c:pt>
                <c:pt idx="1138">
                  <c:v>1.1600856754404201</c:v>
                </c:pt>
                <c:pt idx="1139">
                  <c:v>1.16697991772326</c:v>
                </c:pt>
                <c:pt idx="1140">
                  <c:v>1.17547067631585</c:v>
                </c:pt>
                <c:pt idx="1141">
                  <c:v>1.1309580691959999</c:v>
                </c:pt>
                <c:pt idx="1142">
                  <c:v>1.19074396474002</c:v>
                </c:pt>
                <c:pt idx="1143">
                  <c:v>1.18617063436776</c:v>
                </c:pt>
                <c:pt idx="1144">
                  <c:v>1.2005048601752899</c:v>
                </c:pt>
                <c:pt idx="1145">
                  <c:v>1.1897319051534001</c:v>
                </c:pt>
                <c:pt idx="1146">
                  <c:v>1.18797428269241</c:v>
                </c:pt>
                <c:pt idx="1147">
                  <c:v>1.1872142997353701</c:v>
                </c:pt>
                <c:pt idx="1148">
                  <c:v>1.21877839336167</c:v>
                </c:pt>
                <c:pt idx="1149">
                  <c:v>1.1812878041422701</c:v>
                </c:pt>
                <c:pt idx="1150">
                  <c:v>1.1779735553949799</c:v>
                </c:pt>
                <c:pt idx="1151">
                  <c:v>1.1500080448057699</c:v>
                </c:pt>
                <c:pt idx="1152">
                  <c:v>1.16017570188338</c:v>
                </c:pt>
                <c:pt idx="1153">
                  <c:v>1.16650526575372</c:v>
                </c:pt>
                <c:pt idx="1154">
                  <c:v>1.1635757582761199</c:v>
                </c:pt>
                <c:pt idx="1155">
                  <c:v>1.16988117096321</c:v>
                </c:pt>
                <c:pt idx="1156">
                  <c:v>1.1595612774713</c:v>
                </c:pt>
                <c:pt idx="1157">
                  <c:v>1.1486058064606699</c:v>
                </c:pt>
                <c:pt idx="1158">
                  <c:v>1.1965598138409701</c:v>
                </c:pt>
                <c:pt idx="1159">
                  <c:v>1.1973473606412599</c:v>
                </c:pt>
                <c:pt idx="1160">
                  <c:v>1.19353270704104</c:v>
                </c:pt>
                <c:pt idx="1161">
                  <c:v>1.18756333709733</c:v>
                </c:pt>
                <c:pt idx="1162">
                  <c:v>1.1885155641082099</c:v>
                </c:pt>
                <c:pt idx="1163">
                  <c:v>1.1865503173322101</c:v>
                </c:pt>
                <c:pt idx="1164">
                  <c:v>1.2015931313705099</c:v>
                </c:pt>
                <c:pt idx="1165">
                  <c:v>1.1745293718657099</c:v>
                </c:pt>
                <c:pt idx="1166">
                  <c:v>1.1702452229332601</c:v>
                </c:pt>
                <c:pt idx="1167">
                  <c:v>1.1663835011977399</c:v>
                </c:pt>
                <c:pt idx="1168">
                  <c:v>1.1639613216845499</c:v>
                </c:pt>
                <c:pt idx="1169">
                  <c:v>1.1897341552527301</c:v>
                </c:pt>
                <c:pt idx="1170">
                  <c:v>1.1499508133573599</c:v>
                </c:pt>
                <c:pt idx="1171">
                  <c:v>1.1451848592334799</c:v>
                </c:pt>
                <c:pt idx="1172">
                  <c:v>1.1489228248088501</c:v>
                </c:pt>
                <c:pt idx="1173">
                  <c:v>1.1550708353519801</c:v>
                </c:pt>
                <c:pt idx="1174">
                  <c:v>1.1535569122406599</c:v>
                </c:pt>
                <c:pt idx="1175">
                  <c:v>1.1874463441903</c:v>
                </c:pt>
                <c:pt idx="1176">
                  <c:v>1.1544493802646301</c:v>
                </c:pt>
                <c:pt idx="1177">
                  <c:v>1.1873540693936699</c:v>
                </c:pt>
                <c:pt idx="1178">
                  <c:v>1.1914057896436601</c:v>
                </c:pt>
                <c:pt idx="1179">
                  <c:v>1.20551029706393</c:v>
                </c:pt>
                <c:pt idx="1180">
                  <c:v>1.2062971485980301</c:v>
                </c:pt>
                <c:pt idx="1181">
                  <c:v>1.2057260085730099</c:v>
                </c:pt>
                <c:pt idx="1182">
                  <c:v>1.1849064187124601</c:v>
                </c:pt>
                <c:pt idx="1183">
                  <c:v>1.2041996977382601</c:v>
                </c:pt>
                <c:pt idx="1184">
                  <c:v>1.2282011719385</c:v>
                </c:pt>
                <c:pt idx="1185">
                  <c:v>1.2406324740278301</c:v>
                </c:pt>
                <c:pt idx="1186">
                  <c:v>1.2390330602503401</c:v>
                </c:pt>
                <c:pt idx="1187">
                  <c:v>1.21410920909894</c:v>
                </c:pt>
                <c:pt idx="1188">
                  <c:v>1.2881251494669901</c:v>
                </c:pt>
                <c:pt idx="1189">
                  <c:v>1.3057991466191401</c:v>
                </c:pt>
                <c:pt idx="1190">
                  <c:v>1.3155199373147</c:v>
                </c:pt>
                <c:pt idx="1191">
                  <c:v>1.3092922130582201</c:v>
                </c:pt>
                <c:pt idx="1192">
                  <c:v>1.3085100795028299</c:v>
                </c:pt>
                <c:pt idx="1193">
                  <c:v>1.30770986246379</c:v>
                </c:pt>
                <c:pt idx="1194">
                  <c:v>1.3289247257466901</c:v>
                </c:pt>
                <c:pt idx="1195">
                  <c:v>1.2526074757941099</c:v>
                </c:pt>
                <c:pt idx="1196">
                  <c:v>1.24035739329985</c:v>
                </c:pt>
                <c:pt idx="1197">
                  <c:v>1.2356110718529101</c:v>
                </c:pt>
                <c:pt idx="1198">
                  <c:v>1.2299023200596499</c:v>
                </c:pt>
                <c:pt idx="1199">
                  <c:v>1.2579513364234001</c:v>
                </c:pt>
                <c:pt idx="1200">
                  <c:v>1.2192495838773001</c:v>
                </c:pt>
                <c:pt idx="1201">
                  <c:v>1.28665625201885</c:v>
                </c:pt>
                <c:pt idx="1202">
                  <c:v>1.2848873594322301</c:v>
                </c:pt>
                <c:pt idx="1203">
                  <c:v>1.2865369074822799</c:v>
                </c:pt>
                <c:pt idx="1204">
                  <c:v>1.2749043903094099</c:v>
                </c:pt>
                <c:pt idx="1205">
                  <c:v>1.30508132379088</c:v>
                </c:pt>
                <c:pt idx="1206">
                  <c:v>1.2452172848476</c:v>
                </c:pt>
                <c:pt idx="1207">
                  <c:v>1.2826833095908501</c:v>
                </c:pt>
                <c:pt idx="1208">
                  <c:v>1.22562753608741</c:v>
                </c:pt>
                <c:pt idx="1209">
                  <c:v>1.2560383179447101</c:v>
                </c:pt>
                <c:pt idx="1210">
                  <c:v>1.2807033205818601</c:v>
                </c:pt>
                <c:pt idx="1211">
                  <c:v>1.2936154774459501</c:v>
                </c:pt>
                <c:pt idx="1212">
                  <c:v>1.27681755478499</c:v>
                </c:pt>
                <c:pt idx="1213">
                  <c:v>1.2928408351048299</c:v>
                </c:pt>
                <c:pt idx="1214">
                  <c:v>1.29274106961105</c:v>
                </c:pt>
                <c:pt idx="1215">
                  <c:v>1.2846471737662499</c:v>
                </c:pt>
                <c:pt idx="1216">
                  <c:v>1.26360322741942</c:v>
                </c:pt>
                <c:pt idx="1217">
                  <c:v>1.20890200465175</c:v>
                </c:pt>
                <c:pt idx="1218">
                  <c:v>1.1988784355843101</c:v>
                </c:pt>
                <c:pt idx="1219">
                  <c:v>1.18270104016027</c:v>
                </c:pt>
                <c:pt idx="1220">
                  <c:v>1.18026535262392</c:v>
                </c:pt>
                <c:pt idx="1221">
                  <c:v>1.1609807485372801</c:v>
                </c:pt>
                <c:pt idx="1222">
                  <c:v>1.17249362362625</c:v>
                </c:pt>
                <c:pt idx="1223">
                  <c:v>1.1938621683499</c:v>
                </c:pt>
                <c:pt idx="1224">
                  <c:v>1.25086036446089</c:v>
                </c:pt>
                <c:pt idx="1225">
                  <c:v>1.25297767417206</c:v>
                </c:pt>
                <c:pt idx="1226">
                  <c:v>1.26697278112412</c:v>
                </c:pt>
                <c:pt idx="1227">
                  <c:v>1.28164980806148</c:v>
                </c:pt>
                <c:pt idx="1228">
                  <c:v>1.29305605322856</c:v>
                </c:pt>
                <c:pt idx="1229">
                  <c:v>1.2701298163022201</c:v>
                </c:pt>
                <c:pt idx="1230">
                  <c:v>1.2775875420218601</c:v>
                </c:pt>
                <c:pt idx="1231">
                  <c:v>1.23383400698281</c:v>
                </c:pt>
                <c:pt idx="1232">
                  <c:v>1.2184619404444801</c:v>
                </c:pt>
                <c:pt idx="1233">
                  <c:v>1.21927708890326</c:v>
                </c:pt>
                <c:pt idx="1234">
                  <c:v>1.2202671159113001</c:v>
                </c:pt>
                <c:pt idx="1235">
                  <c:v>1.2275608597791801</c:v>
                </c:pt>
                <c:pt idx="1236">
                  <c:v>1.2336047195437301</c:v>
                </c:pt>
                <c:pt idx="1237">
                  <c:v>1.1851699833360401</c:v>
                </c:pt>
                <c:pt idx="1238">
                  <c:v>1.2034999388566201</c:v>
                </c:pt>
                <c:pt idx="1239">
                  <c:v>1.23033266932728</c:v>
                </c:pt>
                <c:pt idx="1240">
                  <c:v>1.1849870766250801</c:v>
                </c:pt>
                <c:pt idx="1241">
                  <c:v>1.16651844791736</c:v>
                </c:pt>
                <c:pt idx="1242">
                  <c:v>1.1736169111691499</c:v>
                </c:pt>
                <c:pt idx="1243">
                  <c:v>1.2092306030184501</c:v>
                </c:pt>
                <c:pt idx="1244">
                  <c:v>1.2536321671116499</c:v>
                </c:pt>
                <c:pt idx="1245">
                  <c:v>1.2507064948650499</c:v>
                </c:pt>
                <c:pt idx="1246">
                  <c:v>1.2267631023179799</c:v>
                </c:pt>
                <c:pt idx="1247">
                  <c:v>1.27434949406614</c:v>
                </c:pt>
                <c:pt idx="1248">
                  <c:v>1.3265533787632</c:v>
                </c:pt>
                <c:pt idx="1249">
                  <c:v>1.3001747126677701</c:v>
                </c:pt>
                <c:pt idx="1250">
                  <c:v>1.21039088499198</c:v>
                </c:pt>
                <c:pt idx="1251">
                  <c:v>1.19947311029389</c:v>
                </c:pt>
                <c:pt idx="1252">
                  <c:v>1.1841195059188301</c:v>
                </c:pt>
                <c:pt idx="1253">
                  <c:v>1.2071903867698901</c:v>
                </c:pt>
                <c:pt idx="1254">
                  <c:v>1.18920880286595</c:v>
                </c:pt>
                <c:pt idx="1255">
                  <c:v>1.1477859692872401</c:v>
                </c:pt>
                <c:pt idx="1256">
                  <c:v>1.1588555485565299</c:v>
                </c:pt>
                <c:pt idx="1257">
                  <c:v>1.22712970995842</c:v>
                </c:pt>
                <c:pt idx="1258">
                  <c:v>1.2252088545587301</c:v>
                </c:pt>
                <c:pt idx="1259">
                  <c:v>1.24752686185075</c:v>
                </c:pt>
                <c:pt idx="1260">
                  <c:v>1.2301543023097801</c:v>
                </c:pt>
                <c:pt idx="1261">
                  <c:v>1.2591432196846699</c:v>
                </c:pt>
                <c:pt idx="1262">
                  <c:v>1.2405535554684599</c:v>
                </c:pt>
                <c:pt idx="1263">
                  <c:v>1.2343813947314799</c:v>
                </c:pt>
                <c:pt idx="1264">
                  <c:v>1.22586776628348</c:v>
                </c:pt>
                <c:pt idx="1265">
                  <c:v>1.2266336664900199</c:v>
                </c:pt>
                <c:pt idx="1266">
                  <c:v>1.21999253964615</c:v>
                </c:pt>
                <c:pt idx="1267">
                  <c:v>1.24656216456976</c:v>
                </c:pt>
                <c:pt idx="1268">
                  <c:v>1.20518706325094</c:v>
                </c:pt>
                <c:pt idx="1269">
                  <c:v>1.2262664449377101</c:v>
                </c:pt>
                <c:pt idx="1270">
                  <c:v>1.26769520916857</c:v>
                </c:pt>
                <c:pt idx="1271">
                  <c:v>1.2800219514601501</c:v>
                </c:pt>
                <c:pt idx="1272">
                  <c:v>1.28789645896737</c:v>
                </c:pt>
                <c:pt idx="1273">
                  <c:v>1.29476119888865</c:v>
                </c:pt>
                <c:pt idx="1274">
                  <c:v>1.2491177818186401</c:v>
                </c:pt>
                <c:pt idx="1275">
                  <c:v>1.27388885976215</c:v>
                </c:pt>
                <c:pt idx="1276">
                  <c:v>1.2754407982040099</c:v>
                </c:pt>
                <c:pt idx="1277">
                  <c:v>1.2531449681043501</c:v>
                </c:pt>
                <c:pt idx="1278">
                  <c:v>1.2407210874808201</c:v>
                </c:pt>
                <c:pt idx="1279">
                  <c:v>1.2357821412602401</c:v>
                </c:pt>
                <c:pt idx="1280">
                  <c:v>1.2394403433444801</c:v>
                </c:pt>
                <c:pt idx="1281">
                  <c:v>1.27940199268725</c:v>
                </c:pt>
                <c:pt idx="1282">
                  <c:v>1.2615147917060701</c:v>
                </c:pt>
                <c:pt idx="1283">
                  <c:v>1.2597088770217799</c:v>
                </c:pt>
                <c:pt idx="1284">
                  <c:v>1.2492968991715101</c:v>
                </c:pt>
                <c:pt idx="1285">
                  <c:v>1.2480098781433699</c:v>
                </c:pt>
                <c:pt idx="1286">
                  <c:v>1.2603153003794301</c:v>
                </c:pt>
                <c:pt idx="1287">
                  <c:v>1.2459992549093599</c:v>
                </c:pt>
                <c:pt idx="1288">
                  <c:v>1.2312117674018701</c:v>
                </c:pt>
                <c:pt idx="1289">
                  <c:v>1.2377878407012199</c:v>
                </c:pt>
                <c:pt idx="1290">
                  <c:v>1.24598777055639</c:v>
                </c:pt>
                <c:pt idx="1291">
                  <c:v>1.2445891140501899</c:v>
                </c:pt>
                <c:pt idx="1292">
                  <c:v>1.2482787710510701</c:v>
                </c:pt>
                <c:pt idx="1293">
                  <c:v>1.23080425317121</c:v>
                </c:pt>
                <c:pt idx="1294">
                  <c:v>1.2320656517678401</c:v>
                </c:pt>
                <c:pt idx="1295">
                  <c:v>1.24093075353478</c:v>
                </c:pt>
                <c:pt idx="1296">
                  <c:v>1.25456564177073</c:v>
                </c:pt>
                <c:pt idx="1297">
                  <c:v>1.2678105784895299</c:v>
                </c:pt>
                <c:pt idx="1298">
                  <c:v>1.2571642741687601</c:v>
                </c:pt>
                <c:pt idx="1299">
                  <c:v>1.2450867703566499</c:v>
                </c:pt>
                <c:pt idx="1300">
                  <c:v>1.25847731322308</c:v>
                </c:pt>
                <c:pt idx="1301">
                  <c:v>1.26024790801165</c:v>
                </c:pt>
                <c:pt idx="1302">
                  <c:v>1.2409765012607401</c:v>
                </c:pt>
                <c:pt idx="1303">
                  <c:v>1.23014001840305</c:v>
                </c:pt>
                <c:pt idx="1304">
                  <c:v>1.1856740548850899</c:v>
                </c:pt>
                <c:pt idx="1305">
                  <c:v>1.2024789814755701</c:v>
                </c:pt>
                <c:pt idx="1306">
                  <c:v>1.1889867118758399</c:v>
                </c:pt>
                <c:pt idx="1307">
                  <c:v>1.18182999297364</c:v>
                </c:pt>
                <c:pt idx="1308">
                  <c:v>1.1786260621284199</c:v>
                </c:pt>
                <c:pt idx="1309">
                  <c:v>1.1832810220530099</c:v>
                </c:pt>
                <c:pt idx="1310">
                  <c:v>1.1640515563770999</c:v>
                </c:pt>
                <c:pt idx="1311">
                  <c:v>1.1894643442168</c:v>
                </c:pt>
                <c:pt idx="1312">
                  <c:v>1.1793795332353401</c:v>
                </c:pt>
                <c:pt idx="1313">
                  <c:v>1.20728580633814</c:v>
                </c:pt>
                <c:pt idx="1314">
                  <c:v>1.2139402231294301</c:v>
                </c:pt>
                <c:pt idx="1315">
                  <c:v>1.19910925508114</c:v>
                </c:pt>
                <c:pt idx="1316">
                  <c:v>1.2139756936677999</c:v>
                </c:pt>
                <c:pt idx="1317">
                  <c:v>1.2534850166501901</c:v>
                </c:pt>
                <c:pt idx="1318">
                  <c:v>1.23148559460754</c:v>
                </c:pt>
                <c:pt idx="1319">
                  <c:v>1.23135065342589</c:v>
                </c:pt>
                <c:pt idx="1320">
                  <c:v>1.2575866314812001</c:v>
                </c:pt>
                <c:pt idx="1321">
                  <c:v>1.2300352687199601</c:v>
                </c:pt>
                <c:pt idx="1322">
                  <c:v>1.26829791364904</c:v>
                </c:pt>
                <c:pt idx="1323">
                  <c:v>1.24303118636042</c:v>
                </c:pt>
                <c:pt idx="1324">
                  <c:v>1.2481373220149701</c:v>
                </c:pt>
                <c:pt idx="1325">
                  <c:v>1.2645107754492899</c:v>
                </c:pt>
                <c:pt idx="1326">
                  <c:v>1.2699795934747</c:v>
                </c:pt>
                <c:pt idx="1327">
                  <c:v>1.22562816651882</c:v>
                </c:pt>
                <c:pt idx="1328">
                  <c:v>1.1823015452502299</c:v>
                </c:pt>
                <c:pt idx="1329">
                  <c:v>1.1908949334751</c:v>
                </c:pt>
                <c:pt idx="1330">
                  <c:v>1.2138846601368201</c:v>
                </c:pt>
                <c:pt idx="1331">
                  <c:v>1.1760560707169101</c:v>
                </c:pt>
                <c:pt idx="1332">
                  <c:v>1.17969164551686</c:v>
                </c:pt>
                <c:pt idx="1333">
                  <c:v>1.1569179645034999</c:v>
                </c:pt>
                <c:pt idx="1334">
                  <c:v>1.11621021118255</c:v>
                </c:pt>
                <c:pt idx="1335">
                  <c:v>1.1648613102155601</c:v>
                </c:pt>
                <c:pt idx="1336">
                  <c:v>1.11234175788212</c:v>
                </c:pt>
                <c:pt idx="1337">
                  <c:v>1.10416892302449</c:v>
                </c:pt>
                <c:pt idx="1338">
                  <c:v>1.10389209540554</c:v>
                </c:pt>
                <c:pt idx="1339">
                  <c:v>1.1046807527960301</c:v>
                </c:pt>
                <c:pt idx="1340">
                  <c:v>1.1171511648135</c:v>
                </c:pt>
                <c:pt idx="1341">
                  <c:v>1.16602148548051</c:v>
                </c:pt>
                <c:pt idx="1342">
                  <c:v>1.1787135530213699</c:v>
                </c:pt>
                <c:pt idx="1343">
                  <c:v>1.1824173734893799</c:v>
                </c:pt>
                <c:pt idx="1344">
                  <c:v>1.1592968441540199</c:v>
                </c:pt>
                <c:pt idx="1345">
                  <c:v>1.1537994342215701</c:v>
                </c:pt>
                <c:pt idx="1346">
                  <c:v>1.14149936697409</c:v>
                </c:pt>
                <c:pt idx="1347">
                  <c:v>1.1690095847899</c:v>
                </c:pt>
                <c:pt idx="1348">
                  <c:v>1.1485479773465801</c:v>
                </c:pt>
                <c:pt idx="1349">
                  <c:v>1.2074861145022</c:v>
                </c:pt>
                <c:pt idx="1350">
                  <c:v>1.22844638846063</c:v>
                </c:pt>
                <c:pt idx="1351">
                  <c:v>1.24089901143167</c:v>
                </c:pt>
                <c:pt idx="1352">
                  <c:v>1.26653620819859</c:v>
                </c:pt>
                <c:pt idx="1353">
                  <c:v>1.2611255926351199</c:v>
                </c:pt>
                <c:pt idx="1354">
                  <c:v>1.2334350365264799</c:v>
                </c:pt>
                <c:pt idx="1355">
                  <c:v>1.23642396768389</c:v>
                </c:pt>
                <c:pt idx="1356">
                  <c:v>1.1547416608997501</c:v>
                </c:pt>
                <c:pt idx="1357">
                  <c:v>1.1419487947053</c:v>
                </c:pt>
                <c:pt idx="1358">
                  <c:v>1.1582509566688901</c:v>
                </c:pt>
                <c:pt idx="1359">
                  <c:v>1.1897709594911301</c:v>
                </c:pt>
                <c:pt idx="1360">
                  <c:v>1.2452570733705399</c:v>
                </c:pt>
                <c:pt idx="1361">
                  <c:v>1.2583901268751301</c:v>
                </c:pt>
                <c:pt idx="1362">
                  <c:v>1.2192963118537199</c:v>
                </c:pt>
                <c:pt idx="1363">
                  <c:v>1.2244262164281201</c:v>
                </c:pt>
                <c:pt idx="1364">
                  <c:v>1.2472804124641701</c:v>
                </c:pt>
                <c:pt idx="1365">
                  <c:v>1.2699992860581699</c:v>
                </c:pt>
                <c:pt idx="1366">
                  <c:v>1.23858183053421</c:v>
                </c:pt>
                <c:pt idx="1367">
                  <c:v>1.20646251810711</c:v>
                </c:pt>
                <c:pt idx="1368">
                  <c:v>1.21564886335276</c:v>
                </c:pt>
                <c:pt idx="1369">
                  <c:v>1.25306918291944</c:v>
                </c:pt>
                <c:pt idx="1370">
                  <c:v>1.31257901111695</c:v>
                </c:pt>
                <c:pt idx="1371">
                  <c:v>1.3287619152833801</c:v>
                </c:pt>
                <c:pt idx="1372">
                  <c:v>1.3126797152719001</c:v>
                </c:pt>
                <c:pt idx="1373">
                  <c:v>1.2976536495651001</c:v>
                </c:pt>
                <c:pt idx="1374">
                  <c:v>1.28631015279364</c:v>
                </c:pt>
                <c:pt idx="1375">
                  <c:v>1.3012064496500799</c:v>
                </c:pt>
                <c:pt idx="1376">
                  <c:v>1.3857655376394</c:v>
                </c:pt>
                <c:pt idx="1377">
                  <c:v>1.32728309645392</c:v>
                </c:pt>
                <c:pt idx="1378">
                  <c:v>1.2995814067376701</c:v>
                </c:pt>
                <c:pt idx="1379">
                  <c:v>1.26611331454178</c:v>
                </c:pt>
                <c:pt idx="1380">
                  <c:v>1.28292040820516</c:v>
                </c:pt>
                <c:pt idx="1381">
                  <c:v>1.2874296407650101</c:v>
                </c:pt>
                <c:pt idx="1382">
                  <c:v>1.28935048962844</c:v>
                </c:pt>
                <c:pt idx="1383">
                  <c:v>1.19501373231456</c:v>
                </c:pt>
                <c:pt idx="1384">
                  <c:v>1.1968392834857899</c:v>
                </c:pt>
                <c:pt idx="1385">
                  <c:v>1.19346951380528</c:v>
                </c:pt>
                <c:pt idx="1386">
                  <c:v>1.23799924558906</c:v>
                </c:pt>
                <c:pt idx="1387">
                  <c:v>1.24349165762627</c:v>
                </c:pt>
                <c:pt idx="1388">
                  <c:v>1.2420070400420899</c:v>
                </c:pt>
                <c:pt idx="1389">
                  <c:v>1.1914488877318701</c:v>
                </c:pt>
                <c:pt idx="1390">
                  <c:v>1.24810958411562</c:v>
                </c:pt>
                <c:pt idx="1391">
                  <c:v>1.2701154943747499</c:v>
                </c:pt>
                <c:pt idx="1392">
                  <c:v>1.2615635429737</c:v>
                </c:pt>
                <c:pt idx="1393">
                  <c:v>1.2454739747268899</c:v>
                </c:pt>
                <c:pt idx="1394">
                  <c:v>1.2386837995531399</c:v>
                </c:pt>
                <c:pt idx="1395">
                  <c:v>1.2448649363190101</c:v>
                </c:pt>
                <c:pt idx="1396">
                  <c:v>1.2521816821723399</c:v>
                </c:pt>
                <c:pt idx="1397">
                  <c:v>1.25800652838247</c:v>
                </c:pt>
                <c:pt idx="1398">
                  <c:v>1.2553405386822301</c:v>
                </c:pt>
                <c:pt idx="1399">
                  <c:v>1.2776702519477201</c:v>
                </c:pt>
                <c:pt idx="1400">
                  <c:v>1.27520048455783</c:v>
                </c:pt>
                <c:pt idx="1401">
                  <c:v>1.2649951041599199</c:v>
                </c:pt>
                <c:pt idx="1402">
                  <c:v>1.2619363839077899</c:v>
                </c:pt>
                <c:pt idx="1403">
                  <c:v>1.2896449414896101</c:v>
                </c:pt>
                <c:pt idx="1404">
                  <c:v>1.2741818351482499</c:v>
                </c:pt>
                <c:pt idx="1405">
                  <c:v>1.25301532737639</c:v>
                </c:pt>
                <c:pt idx="1406">
                  <c:v>1.2114880636882499</c:v>
                </c:pt>
                <c:pt idx="1407">
                  <c:v>1.2011375082087601</c:v>
                </c:pt>
                <c:pt idx="1408">
                  <c:v>1.1949554166926699</c:v>
                </c:pt>
                <c:pt idx="1409">
                  <c:v>1.1996461764506801</c:v>
                </c:pt>
                <c:pt idx="1410">
                  <c:v>1.17063192175647</c:v>
                </c:pt>
                <c:pt idx="1411">
                  <c:v>1.1608481066006999</c:v>
                </c:pt>
                <c:pt idx="1412">
                  <c:v>1.1725823103745101</c:v>
                </c:pt>
                <c:pt idx="1413">
                  <c:v>1.1926073708932401</c:v>
                </c:pt>
                <c:pt idx="1414">
                  <c:v>1.18153271286496</c:v>
                </c:pt>
                <c:pt idx="1415">
                  <c:v>1.2224299413714801</c:v>
                </c:pt>
                <c:pt idx="1416">
                  <c:v>1.1910139964878901</c:v>
                </c:pt>
                <c:pt idx="1417">
                  <c:v>1.2014800136593999</c:v>
                </c:pt>
                <c:pt idx="1418">
                  <c:v>1.18924941041079</c:v>
                </c:pt>
                <c:pt idx="1419">
                  <c:v>1.1781829575263301</c:v>
                </c:pt>
                <c:pt idx="1420">
                  <c:v>1.1991454544086699</c:v>
                </c:pt>
                <c:pt idx="1421">
                  <c:v>1.1882253042948601</c:v>
                </c:pt>
                <c:pt idx="1422">
                  <c:v>1.1475460776428099</c:v>
                </c:pt>
                <c:pt idx="1423">
                  <c:v>1.18043997694861</c:v>
                </c:pt>
                <c:pt idx="1424">
                  <c:v>1.19967042399109</c:v>
                </c:pt>
                <c:pt idx="1425">
                  <c:v>1.1788699030913901</c:v>
                </c:pt>
                <c:pt idx="1426">
                  <c:v>1.1885514516760001</c:v>
                </c:pt>
                <c:pt idx="1427">
                  <c:v>1.1694997499439801</c:v>
                </c:pt>
                <c:pt idx="1428">
                  <c:v>1.1800141574527601</c:v>
                </c:pt>
                <c:pt idx="1429">
                  <c:v>1.17653004067482</c:v>
                </c:pt>
                <c:pt idx="1430">
                  <c:v>1.1668781501763199</c:v>
                </c:pt>
                <c:pt idx="1431">
                  <c:v>1.13536123395015</c:v>
                </c:pt>
                <c:pt idx="1432">
                  <c:v>1.1625057713195499</c:v>
                </c:pt>
                <c:pt idx="1433">
                  <c:v>1.1461718899279201</c:v>
                </c:pt>
                <c:pt idx="1434">
                  <c:v>1.1553319349895701</c:v>
                </c:pt>
                <c:pt idx="1435">
                  <c:v>1.1590211078013299</c:v>
                </c:pt>
                <c:pt idx="1436">
                  <c:v>1.1575319066682901</c:v>
                </c:pt>
                <c:pt idx="1437">
                  <c:v>1.14446952867139</c:v>
                </c:pt>
                <c:pt idx="1438">
                  <c:v>1.1552436041682499</c:v>
                </c:pt>
                <c:pt idx="1439">
                  <c:v>1.1438866962231899</c:v>
                </c:pt>
                <c:pt idx="1440">
                  <c:v>1.1460311522014901</c:v>
                </c:pt>
                <c:pt idx="1441">
                  <c:v>1.1237215944450101</c:v>
                </c:pt>
                <c:pt idx="1442">
                  <c:v>1.1235609940681399</c:v>
                </c:pt>
                <c:pt idx="1443">
                  <c:v>1.12210510288972</c:v>
                </c:pt>
                <c:pt idx="1444">
                  <c:v>1.1471094018419401</c:v>
                </c:pt>
                <c:pt idx="1445">
                  <c:v>1.14422639336926</c:v>
                </c:pt>
                <c:pt idx="1446">
                  <c:v>1.1417309161760001</c:v>
                </c:pt>
                <c:pt idx="1447">
                  <c:v>1.1631977742570401</c:v>
                </c:pt>
                <c:pt idx="1448">
                  <c:v>1.18280605441509</c:v>
                </c:pt>
                <c:pt idx="1449">
                  <c:v>1.1930905032214301</c:v>
                </c:pt>
                <c:pt idx="1450">
                  <c:v>1.2206685126475001</c:v>
                </c:pt>
                <c:pt idx="1451">
                  <c:v>1.1801577823151099</c:v>
                </c:pt>
                <c:pt idx="1452">
                  <c:v>1.18108761443385</c:v>
                </c:pt>
                <c:pt idx="1453">
                  <c:v>1.21542557265255</c:v>
                </c:pt>
                <c:pt idx="1454">
                  <c:v>1.2051859377729399</c:v>
                </c:pt>
                <c:pt idx="1455">
                  <c:v>1.20312087357624</c:v>
                </c:pt>
                <c:pt idx="1456">
                  <c:v>1.1946316217798401</c:v>
                </c:pt>
                <c:pt idx="1457">
                  <c:v>1.1616514061393399</c:v>
                </c:pt>
                <c:pt idx="1458">
                  <c:v>1.1816497964267501</c:v>
                </c:pt>
                <c:pt idx="1459">
                  <c:v>1.1860217252266401</c:v>
                </c:pt>
                <c:pt idx="1460">
                  <c:v>1.1643710081834999</c:v>
                </c:pt>
                <c:pt idx="1461">
                  <c:v>1.1527805716867301</c:v>
                </c:pt>
                <c:pt idx="1462">
                  <c:v>1.1392443239455201</c:v>
                </c:pt>
                <c:pt idx="1463">
                  <c:v>1.13031342000168</c:v>
                </c:pt>
                <c:pt idx="1464">
                  <c:v>1.1416595927517601</c:v>
                </c:pt>
                <c:pt idx="1465">
                  <c:v>1.14280355780969</c:v>
                </c:pt>
                <c:pt idx="1466">
                  <c:v>1.1339105000007199</c:v>
                </c:pt>
                <c:pt idx="1467">
                  <c:v>1.1336038027541999</c:v>
                </c:pt>
                <c:pt idx="1468">
                  <c:v>1.1375496238106799</c:v>
                </c:pt>
                <c:pt idx="1469">
                  <c:v>1.14992460060153</c:v>
                </c:pt>
                <c:pt idx="1470">
                  <c:v>1.16628145555483</c:v>
                </c:pt>
                <c:pt idx="1471">
                  <c:v>1.1643633584636901</c:v>
                </c:pt>
                <c:pt idx="1472">
                  <c:v>1.1711713453658299</c:v>
                </c:pt>
                <c:pt idx="1473">
                  <c:v>1.17191451691389</c:v>
                </c:pt>
                <c:pt idx="1474">
                  <c:v>1.15383174068279</c:v>
                </c:pt>
                <c:pt idx="1475">
                  <c:v>1.1400756982564</c:v>
                </c:pt>
                <c:pt idx="1476">
                  <c:v>1.15086256170735</c:v>
                </c:pt>
                <c:pt idx="1477">
                  <c:v>1.14422524225065</c:v>
                </c:pt>
                <c:pt idx="1478">
                  <c:v>1.1445086669543101</c:v>
                </c:pt>
                <c:pt idx="1479">
                  <c:v>1.1375840736534799</c:v>
                </c:pt>
                <c:pt idx="1480">
                  <c:v>1.1398286566243001</c:v>
                </c:pt>
                <c:pt idx="1481">
                  <c:v>1.14346877506788</c:v>
                </c:pt>
                <c:pt idx="1482">
                  <c:v>1.1782484124418899</c:v>
                </c:pt>
                <c:pt idx="1483">
                  <c:v>1.1857725423768199</c:v>
                </c:pt>
                <c:pt idx="1484">
                  <c:v>1.19783788737216</c:v>
                </c:pt>
                <c:pt idx="1485">
                  <c:v>1.17140958635008</c:v>
                </c:pt>
                <c:pt idx="1486">
                  <c:v>1.1520089439358501</c:v>
                </c:pt>
                <c:pt idx="1487">
                  <c:v>1.14043994666794</c:v>
                </c:pt>
                <c:pt idx="1488">
                  <c:v>1.16147455863963</c:v>
                </c:pt>
                <c:pt idx="1489">
                  <c:v>1.13966233138752</c:v>
                </c:pt>
                <c:pt idx="1490">
                  <c:v>1.1073133667536399</c:v>
                </c:pt>
                <c:pt idx="1491">
                  <c:v>1.08709989929843</c:v>
                </c:pt>
                <c:pt idx="1492">
                  <c:v>1.1139492104954301</c:v>
                </c:pt>
                <c:pt idx="1493">
                  <c:v>1.1273741900216601</c:v>
                </c:pt>
                <c:pt idx="1494">
                  <c:v>1.1311057736835699</c:v>
                </c:pt>
                <c:pt idx="1495">
                  <c:v>1.10044953332657</c:v>
                </c:pt>
                <c:pt idx="1496">
                  <c:v>1.1010343670388101</c:v>
                </c:pt>
                <c:pt idx="1497">
                  <c:v>1.0901008040657101</c:v>
                </c:pt>
                <c:pt idx="1498">
                  <c:v>1.08521588057312</c:v>
                </c:pt>
                <c:pt idx="1499">
                  <c:v>1.0780824119361301</c:v>
                </c:pt>
                <c:pt idx="1500">
                  <c:v>1.0819195281285501</c:v>
                </c:pt>
                <c:pt idx="1501">
                  <c:v>1.07978600596083</c:v>
                </c:pt>
                <c:pt idx="1502">
                  <c:v>1.0862366474579099</c:v>
                </c:pt>
                <c:pt idx="1503">
                  <c:v>1.06836981970808</c:v>
                </c:pt>
                <c:pt idx="1504">
                  <c:v>1.07766767122437</c:v>
                </c:pt>
                <c:pt idx="1505">
                  <c:v>1.0686510609870199</c:v>
                </c:pt>
                <c:pt idx="1506">
                  <c:v>1.04228886539448</c:v>
                </c:pt>
                <c:pt idx="1507">
                  <c:v>1.0014181407996301</c:v>
                </c:pt>
                <c:pt idx="1508">
                  <c:v>0.98867359007059996</c:v>
                </c:pt>
                <c:pt idx="1509">
                  <c:v>0.96504633925681405</c:v>
                </c:pt>
                <c:pt idx="1510">
                  <c:v>0.96179274442422602</c:v>
                </c:pt>
                <c:pt idx="1511">
                  <c:v>0.95135040338033805</c:v>
                </c:pt>
                <c:pt idx="1512">
                  <c:v>0.97155887035066102</c:v>
                </c:pt>
                <c:pt idx="1513">
                  <c:v>0.95772715041081702</c:v>
                </c:pt>
                <c:pt idx="1514">
                  <c:v>0.96702790244526804</c:v>
                </c:pt>
                <c:pt idx="1515">
                  <c:v>0.96467056968235299</c:v>
                </c:pt>
                <c:pt idx="1516">
                  <c:v>0.988512735243949</c:v>
                </c:pt>
                <c:pt idx="1517">
                  <c:v>0.98397874153109399</c:v>
                </c:pt>
                <c:pt idx="1518">
                  <c:v>0.96530930299099504</c:v>
                </c:pt>
                <c:pt idx="1519">
                  <c:v>0.90971374368262203</c:v>
                </c:pt>
                <c:pt idx="1520">
                  <c:v>0.91055219353405203</c:v>
                </c:pt>
                <c:pt idx="1521">
                  <c:v>0.88736957226469004</c:v>
                </c:pt>
                <c:pt idx="1522">
                  <c:v>0.85743528513446599</c:v>
                </c:pt>
                <c:pt idx="1523">
                  <c:v>0.80625213350024305</c:v>
                </c:pt>
                <c:pt idx="1524">
                  <c:v>0.773612028403315</c:v>
                </c:pt>
                <c:pt idx="1525">
                  <c:v>0.73487906540415004</c:v>
                </c:pt>
                <c:pt idx="1526">
                  <c:v>0.71244545447915497</c:v>
                </c:pt>
                <c:pt idx="1527">
                  <c:v>0.69150692332847097</c:v>
                </c:pt>
                <c:pt idx="1528">
                  <c:v>0.66521269866957999</c:v>
                </c:pt>
                <c:pt idx="1529">
                  <c:v>0.645246082213769</c:v>
                </c:pt>
                <c:pt idx="1530">
                  <c:v>0.631656367062434</c:v>
                </c:pt>
                <c:pt idx="1531">
                  <c:v>0.61059650983594504</c:v>
                </c:pt>
                <c:pt idx="1532">
                  <c:v>0.61647580392276802</c:v>
                </c:pt>
                <c:pt idx="1533">
                  <c:v>0.59747077738662202</c:v>
                </c:pt>
                <c:pt idx="1534">
                  <c:v>0.54622190179637897</c:v>
                </c:pt>
                <c:pt idx="1535">
                  <c:v>0.56825129548633202</c:v>
                </c:pt>
                <c:pt idx="1536">
                  <c:v>0.53693891060074805</c:v>
                </c:pt>
                <c:pt idx="1537">
                  <c:v>0.49967872303115402</c:v>
                </c:pt>
                <c:pt idx="1538">
                  <c:v>0.48209313929208197</c:v>
                </c:pt>
                <c:pt idx="1539">
                  <c:v>0.45557986031286701</c:v>
                </c:pt>
                <c:pt idx="1540">
                  <c:v>0.44378955706562701</c:v>
                </c:pt>
                <c:pt idx="1541">
                  <c:v>0.44497408863295101</c:v>
                </c:pt>
                <c:pt idx="1542">
                  <c:v>0.37737876697926298</c:v>
                </c:pt>
                <c:pt idx="1543">
                  <c:v>0.36034159202669702</c:v>
                </c:pt>
                <c:pt idx="1544">
                  <c:v>0.33713731068773101</c:v>
                </c:pt>
                <c:pt idx="1545">
                  <c:v>0.29478684554826601</c:v>
                </c:pt>
                <c:pt idx="1546">
                  <c:v>0.25495233939738499</c:v>
                </c:pt>
                <c:pt idx="1547">
                  <c:v>0.23021603675861599</c:v>
                </c:pt>
                <c:pt idx="1548">
                  <c:v>0.215842539701565</c:v>
                </c:pt>
                <c:pt idx="1549">
                  <c:v>0.21575142584667401</c:v>
                </c:pt>
                <c:pt idx="1550">
                  <c:v>0.22760077945658899</c:v>
                </c:pt>
                <c:pt idx="1551">
                  <c:v>0.24427436614756601</c:v>
                </c:pt>
                <c:pt idx="1552">
                  <c:v>0.26790679816510998</c:v>
                </c:pt>
                <c:pt idx="1553">
                  <c:v>0.27031799960348701</c:v>
                </c:pt>
                <c:pt idx="1554">
                  <c:v>0.26407773907628701</c:v>
                </c:pt>
                <c:pt idx="1555">
                  <c:v>0.27220543995101898</c:v>
                </c:pt>
                <c:pt idx="1556">
                  <c:v>0.27185890975026999</c:v>
                </c:pt>
                <c:pt idx="1557">
                  <c:v>0.25522457027086898</c:v>
                </c:pt>
                <c:pt idx="1558">
                  <c:v>0.25086535077845501</c:v>
                </c:pt>
                <c:pt idx="1559">
                  <c:v>0.23605877563285799</c:v>
                </c:pt>
                <c:pt idx="1560">
                  <c:v>0.23225100828599701</c:v>
                </c:pt>
                <c:pt idx="1561">
                  <c:v>0.232238892597395</c:v>
                </c:pt>
                <c:pt idx="1562">
                  <c:v>0.23391361629016499</c:v>
                </c:pt>
                <c:pt idx="1563">
                  <c:v>0.23565813723193099</c:v>
                </c:pt>
                <c:pt idx="1564">
                  <c:v>0.23083069905825401</c:v>
                </c:pt>
                <c:pt idx="1565">
                  <c:v>0.26269822410367599</c:v>
                </c:pt>
                <c:pt idx="1566">
                  <c:v>0.226909469486794</c:v>
                </c:pt>
                <c:pt idx="1567">
                  <c:v>0.21599891935200599</c:v>
                </c:pt>
                <c:pt idx="1568">
                  <c:v>0.236699867527779</c:v>
                </c:pt>
                <c:pt idx="1569">
                  <c:v>0.231084414092593</c:v>
                </c:pt>
                <c:pt idx="1570">
                  <c:v>0.22409373634358201</c:v>
                </c:pt>
                <c:pt idx="1571">
                  <c:v>0.240239036815204</c:v>
                </c:pt>
                <c:pt idx="1572">
                  <c:v>0.19709960404919599</c:v>
                </c:pt>
                <c:pt idx="1573">
                  <c:v>0.25019358923930601</c:v>
                </c:pt>
                <c:pt idx="1574">
                  <c:v>0.27504445884297202</c:v>
                </c:pt>
                <c:pt idx="1575">
                  <c:v>0.26335016057003402</c:v>
                </c:pt>
                <c:pt idx="1576">
                  <c:v>0.262373531960781</c:v>
                </c:pt>
                <c:pt idx="1577">
                  <c:v>0.260554635797973</c:v>
                </c:pt>
                <c:pt idx="1578">
                  <c:v>0.23915345041989999</c:v>
                </c:pt>
                <c:pt idx="1579">
                  <c:v>0.25844059728049701</c:v>
                </c:pt>
                <c:pt idx="1580">
                  <c:v>0.248626473584491</c:v>
                </c:pt>
                <c:pt idx="1581">
                  <c:v>0.25352645828021297</c:v>
                </c:pt>
                <c:pt idx="1582">
                  <c:v>0.26006431233613297</c:v>
                </c:pt>
                <c:pt idx="1583">
                  <c:v>0.26213491333771599</c:v>
                </c:pt>
                <c:pt idx="1584">
                  <c:v>0.276138502854407</c:v>
                </c:pt>
                <c:pt idx="1585">
                  <c:v>0.30510131568967103</c:v>
                </c:pt>
                <c:pt idx="1586">
                  <c:v>0.30431914055466702</c:v>
                </c:pt>
                <c:pt idx="1587">
                  <c:v>0.30285032906567</c:v>
                </c:pt>
                <c:pt idx="1588">
                  <c:v>0.30793058006757901</c:v>
                </c:pt>
                <c:pt idx="1589">
                  <c:v>0.32520666249605901</c:v>
                </c:pt>
                <c:pt idx="1590">
                  <c:v>0.327572161514667</c:v>
                </c:pt>
                <c:pt idx="1591">
                  <c:v>0.32868129638082</c:v>
                </c:pt>
                <c:pt idx="1592">
                  <c:v>0.31553539245818102</c:v>
                </c:pt>
                <c:pt idx="1593">
                  <c:v>0.30942510396871298</c:v>
                </c:pt>
                <c:pt idx="1594">
                  <c:v>0.31127174642822197</c:v>
                </c:pt>
                <c:pt idx="1595">
                  <c:v>0.32397718875105203</c:v>
                </c:pt>
                <c:pt idx="1596">
                  <c:v>0.31439715522821698</c:v>
                </c:pt>
                <c:pt idx="1597">
                  <c:v>0.29879610704315401</c:v>
                </c:pt>
                <c:pt idx="1598">
                  <c:v>0.30012325914758198</c:v>
                </c:pt>
                <c:pt idx="1599">
                  <c:v>0.305779969383841</c:v>
                </c:pt>
                <c:pt idx="1600">
                  <c:v>0.31401721469434701</c:v>
                </c:pt>
                <c:pt idx="1601">
                  <c:v>0.31887653918598702</c:v>
                </c:pt>
                <c:pt idx="1602">
                  <c:v>0.29942673196497999</c:v>
                </c:pt>
                <c:pt idx="1603">
                  <c:v>0.26999756966695398</c:v>
                </c:pt>
                <c:pt idx="1604">
                  <c:v>0.31588840548059799</c:v>
                </c:pt>
                <c:pt idx="1605">
                  <c:v>0.32728825823407798</c:v>
                </c:pt>
                <c:pt idx="1606">
                  <c:v>0.32278262409368302</c:v>
                </c:pt>
                <c:pt idx="1607">
                  <c:v>0.32498080667638402</c:v>
                </c:pt>
                <c:pt idx="1608">
                  <c:v>0.32565944601059199</c:v>
                </c:pt>
                <c:pt idx="1609">
                  <c:v>0.32906458060003502</c:v>
                </c:pt>
                <c:pt idx="1610">
                  <c:v>0.35523648344463199</c:v>
                </c:pt>
                <c:pt idx="1611">
                  <c:v>0.32835725873618798</c:v>
                </c:pt>
                <c:pt idx="1612">
                  <c:v>0.31794509643762098</c:v>
                </c:pt>
                <c:pt idx="1613">
                  <c:v>0.31614527276335302</c:v>
                </c:pt>
                <c:pt idx="1614">
                  <c:v>0.31084910032856899</c:v>
                </c:pt>
                <c:pt idx="1615">
                  <c:v>0.33516315467945201</c:v>
                </c:pt>
                <c:pt idx="1616">
                  <c:v>0.33868819518998</c:v>
                </c:pt>
                <c:pt idx="1617">
                  <c:v>0.34045522943051698</c:v>
                </c:pt>
                <c:pt idx="1618">
                  <c:v>0.35968168956251301</c:v>
                </c:pt>
                <c:pt idx="1619">
                  <c:v>0.36679101389830598</c:v>
                </c:pt>
                <c:pt idx="1620">
                  <c:v>0.37344526660154898</c:v>
                </c:pt>
                <c:pt idx="1621">
                  <c:v>0.36647652126943903</c:v>
                </c:pt>
                <c:pt idx="1622">
                  <c:v>0.34442949914420501</c:v>
                </c:pt>
                <c:pt idx="1623">
                  <c:v>0.33636487729208397</c:v>
                </c:pt>
                <c:pt idx="1624">
                  <c:v>0.34289570657171697</c:v>
                </c:pt>
                <c:pt idx="1625">
                  <c:v>0.34326260929632502</c:v>
                </c:pt>
                <c:pt idx="1626">
                  <c:v>0.32168420823092297</c:v>
                </c:pt>
                <c:pt idx="1627">
                  <c:v>0.30885132081343902</c:v>
                </c:pt>
                <c:pt idx="1628">
                  <c:v>0.366472172626574</c:v>
                </c:pt>
                <c:pt idx="1629">
                  <c:v>0.380083115792267</c:v>
                </c:pt>
                <c:pt idx="1630">
                  <c:v>0.39739456074107798</c:v>
                </c:pt>
                <c:pt idx="1631">
                  <c:v>0.403366893601182</c:v>
                </c:pt>
                <c:pt idx="1632">
                  <c:v>0.38667880322118903</c:v>
                </c:pt>
                <c:pt idx="1633">
                  <c:v>0.42863175380409202</c:v>
                </c:pt>
                <c:pt idx="1634">
                  <c:v>0.44173671436705098</c:v>
                </c:pt>
                <c:pt idx="1635">
                  <c:v>0.38925171162095201</c:v>
                </c:pt>
                <c:pt idx="1636">
                  <c:v>0.36895785376461498</c:v>
                </c:pt>
                <c:pt idx="1637">
                  <c:v>0.37108896565882299</c:v>
                </c:pt>
                <c:pt idx="1638">
                  <c:v>0.36643536513733599</c:v>
                </c:pt>
                <c:pt idx="1639">
                  <c:v>0.37603656824272602</c:v>
                </c:pt>
                <c:pt idx="1640">
                  <c:v>0.35265697393200102</c:v>
                </c:pt>
                <c:pt idx="1641">
                  <c:v>0.35619632131735002</c:v>
                </c:pt>
                <c:pt idx="1642">
                  <c:v>0.35833482721308901</c:v>
                </c:pt>
                <c:pt idx="1643">
                  <c:v>0.37118039786908102</c:v>
                </c:pt>
                <c:pt idx="1644">
                  <c:v>0.37445731604917598</c:v>
                </c:pt>
                <c:pt idx="1645">
                  <c:v>0.36557677810269601</c:v>
                </c:pt>
                <c:pt idx="1646">
                  <c:v>0.348813066645276</c:v>
                </c:pt>
                <c:pt idx="1647">
                  <c:v>0.34943405093924002</c:v>
                </c:pt>
                <c:pt idx="1648">
                  <c:v>0.34299737969535499</c:v>
                </c:pt>
                <c:pt idx="1649">
                  <c:v>0.33868327531291798</c:v>
                </c:pt>
                <c:pt idx="1650">
                  <c:v>0.34449632058666102</c:v>
                </c:pt>
                <c:pt idx="1651">
                  <c:v>0.33884036955072799</c:v>
                </c:pt>
                <c:pt idx="1652">
                  <c:v>0.33804892535966802</c:v>
                </c:pt>
                <c:pt idx="1653">
                  <c:v>0.33901710928325501</c:v>
                </c:pt>
                <c:pt idx="1654">
                  <c:v>0.35067823728913999</c:v>
                </c:pt>
                <c:pt idx="1655">
                  <c:v>0.35584782021613398</c:v>
                </c:pt>
                <c:pt idx="1656">
                  <c:v>0.35552348483831298</c:v>
                </c:pt>
                <c:pt idx="1657">
                  <c:v>0.36057825618532702</c:v>
                </c:pt>
                <c:pt idx="1658">
                  <c:v>0.34169942887698801</c:v>
                </c:pt>
                <c:pt idx="1659">
                  <c:v>0.34856054133398401</c:v>
                </c:pt>
                <c:pt idx="1660">
                  <c:v>0.34531807578469897</c:v>
                </c:pt>
                <c:pt idx="1661">
                  <c:v>0.34200646970646698</c:v>
                </c:pt>
                <c:pt idx="1662">
                  <c:v>0.33579865235400902</c:v>
                </c:pt>
                <c:pt idx="1663">
                  <c:v>0.34586796770168499</c:v>
                </c:pt>
                <c:pt idx="1664">
                  <c:v>0.31855082884147001</c:v>
                </c:pt>
                <c:pt idx="1665">
                  <c:v>0.33176209002435603</c:v>
                </c:pt>
                <c:pt idx="1666">
                  <c:v>0.359501510620931</c:v>
                </c:pt>
                <c:pt idx="1667">
                  <c:v>0.42759087606678198</c:v>
                </c:pt>
                <c:pt idx="1668">
                  <c:v>0.45286720407548697</c:v>
                </c:pt>
                <c:pt idx="1669">
                  <c:v>0.47688027011701001</c:v>
                </c:pt>
                <c:pt idx="1670">
                  <c:v>0.48610330775231397</c:v>
                </c:pt>
                <c:pt idx="1671">
                  <c:v>0.52649057818480505</c:v>
                </c:pt>
                <c:pt idx="1672">
                  <c:v>0.54595825063472403</c:v>
                </c:pt>
                <c:pt idx="1673">
                  <c:v>0.53165545543861703</c:v>
                </c:pt>
                <c:pt idx="1674">
                  <c:v>0.50308505857972996</c:v>
                </c:pt>
                <c:pt idx="1675">
                  <c:v>0.50154529949891302</c:v>
                </c:pt>
                <c:pt idx="1676">
                  <c:v>0.50217378432547499</c:v>
                </c:pt>
                <c:pt idx="1677">
                  <c:v>0.51966118999282296</c:v>
                </c:pt>
                <c:pt idx="1678">
                  <c:v>0.51265697030806001</c:v>
                </c:pt>
                <c:pt idx="1679">
                  <c:v>0.50928162591556303</c:v>
                </c:pt>
                <c:pt idx="1680">
                  <c:v>0.51762434034718496</c:v>
                </c:pt>
                <c:pt idx="1681">
                  <c:v>0.51287798145791696</c:v>
                </c:pt>
                <c:pt idx="1682">
                  <c:v>0.50561734198833497</c:v>
                </c:pt>
                <c:pt idx="1683">
                  <c:v>0.50261033166224001</c:v>
                </c:pt>
                <c:pt idx="1684">
                  <c:v>0.49432287123593899</c:v>
                </c:pt>
                <c:pt idx="1685">
                  <c:v>0.49607946544076098</c:v>
                </c:pt>
                <c:pt idx="1686">
                  <c:v>0.50543631116716403</c:v>
                </c:pt>
                <c:pt idx="1687">
                  <c:v>0.495107940180045</c:v>
                </c:pt>
                <c:pt idx="1688">
                  <c:v>0.50028975065276204</c:v>
                </c:pt>
                <c:pt idx="1689">
                  <c:v>0.499879449405214</c:v>
                </c:pt>
                <c:pt idx="1690">
                  <c:v>0.51373772751594704</c:v>
                </c:pt>
                <c:pt idx="1691">
                  <c:v>0.52131199996982602</c:v>
                </c:pt>
                <c:pt idx="1692">
                  <c:v>0.53839199076384703</c:v>
                </c:pt>
                <c:pt idx="1693">
                  <c:v>0.584872867196784</c:v>
                </c:pt>
                <c:pt idx="1694">
                  <c:v>0.58728730814098795</c:v>
                </c:pt>
                <c:pt idx="1695">
                  <c:v>0.58513130571752803</c:v>
                </c:pt>
                <c:pt idx="1696">
                  <c:v>0.58861485818156101</c:v>
                </c:pt>
                <c:pt idx="1697">
                  <c:v>0.60204241743174702</c:v>
                </c:pt>
                <c:pt idx="1698">
                  <c:v>0.59935078051190005</c:v>
                </c:pt>
                <c:pt idx="1699">
                  <c:v>0.60178558240220004</c:v>
                </c:pt>
                <c:pt idx="1700">
                  <c:v>0.55763702830089401</c:v>
                </c:pt>
                <c:pt idx="1701">
                  <c:v>0.57393101409654401</c:v>
                </c:pt>
                <c:pt idx="1702">
                  <c:v>0.57853469521493095</c:v>
                </c:pt>
                <c:pt idx="1703">
                  <c:v>0.59256302460090804</c:v>
                </c:pt>
                <c:pt idx="1704">
                  <c:v>0.58247036965558197</c:v>
                </c:pt>
                <c:pt idx="1705">
                  <c:v>0.57979892543780798</c:v>
                </c:pt>
                <c:pt idx="1706">
                  <c:v>0.55752933426427997</c:v>
                </c:pt>
                <c:pt idx="1707">
                  <c:v>0.56320882657063498</c:v>
                </c:pt>
                <c:pt idx="1708">
                  <c:v>0.56218787660588099</c:v>
                </c:pt>
                <c:pt idx="1709">
                  <c:v>0.57884655972592602</c:v>
                </c:pt>
                <c:pt idx="1710">
                  <c:v>0.56905509987261205</c:v>
                </c:pt>
                <c:pt idx="1711">
                  <c:v>0.58058734697662595</c:v>
                </c:pt>
                <c:pt idx="1712">
                  <c:v>0.57153336831745005</c:v>
                </c:pt>
                <c:pt idx="1713">
                  <c:v>0.58158534624397795</c:v>
                </c:pt>
                <c:pt idx="1714">
                  <c:v>0.57753111910750399</c:v>
                </c:pt>
                <c:pt idx="1715">
                  <c:v>0.56010342887421505</c:v>
                </c:pt>
                <c:pt idx="1716">
                  <c:v>0.50993168958501001</c:v>
                </c:pt>
                <c:pt idx="1717">
                  <c:v>0.492737153313277</c:v>
                </c:pt>
                <c:pt idx="1718">
                  <c:v>0.467882904370446</c:v>
                </c:pt>
                <c:pt idx="1719">
                  <c:v>0.49923650020025501</c:v>
                </c:pt>
                <c:pt idx="1720">
                  <c:v>0.50106014407606403</c:v>
                </c:pt>
                <c:pt idx="1721">
                  <c:v>0.46769201202718302</c:v>
                </c:pt>
                <c:pt idx="1722">
                  <c:v>0.471184438832907</c:v>
                </c:pt>
                <c:pt idx="1723">
                  <c:v>0.45576322879466902</c:v>
                </c:pt>
                <c:pt idx="1724">
                  <c:v>0.45331210400987099</c:v>
                </c:pt>
                <c:pt idx="1725">
                  <c:v>0.41290038564828102</c:v>
                </c:pt>
                <c:pt idx="1726">
                  <c:v>0.36939426411931298</c:v>
                </c:pt>
                <c:pt idx="1727">
                  <c:v>0.395821893802562</c:v>
                </c:pt>
                <c:pt idx="1728">
                  <c:v>0.41661825865976099</c:v>
                </c:pt>
                <c:pt idx="1729">
                  <c:v>0.408556542063919</c:v>
                </c:pt>
                <c:pt idx="1730">
                  <c:v>0.46022960032018101</c:v>
                </c:pt>
                <c:pt idx="1731">
                  <c:v>0.45288110446458701</c:v>
                </c:pt>
                <c:pt idx="1732">
                  <c:v>0.47618781353203299</c:v>
                </c:pt>
                <c:pt idx="1733">
                  <c:v>0.46222085819103398</c:v>
                </c:pt>
                <c:pt idx="1734">
                  <c:v>0.40261209937589898</c:v>
                </c:pt>
                <c:pt idx="1735">
                  <c:v>0.36780251546235598</c:v>
                </c:pt>
                <c:pt idx="1736">
                  <c:v>0.35741418898255101</c:v>
                </c:pt>
                <c:pt idx="1737">
                  <c:v>0.32239192894633201</c:v>
                </c:pt>
                <c:pt idx="1738">
                  <c:v>0.32113636713751698</c:v>
                </c:pt>
                <c:pt idx="1739">
                  <c:v>0.32514304692690599</c:v>
                </c:pt>
                <c:pt idx="1740">
                  <c:v>0.32678538824327302</c:v>
                </c:pt>
                <c:pt idx="1741">
                  <c:v>0.30961584536790698</c:v>
                </c:pt>
                <c:pt idx="1742">
                  <c:v>0.33183134734098302</c:v>
                </c:pt>
                <c:pt idx="1743">
                  <c:v>0.33960945354105898</c:v>
                </c:pt>
                <c:pt idx="1744">
                  <c:v>0.34379834455626102</c:v>
                </c:pt>
                <c:pt idx="1745">
                  <c:v>0.34863014637332201</c:v>
                </c:pt>
                <c:pt idx="1746">
                  <c:v>0.35519758209357299</c:v>
                </c:pt>
                <c:pt idx="1747">
                  <c:v>0.36100157333446498</c:v>
                </c:pt>
                <c:pt idx="1748">
                  <c:v>0.40261072850234503</c:v>
                </c:pt>
                <c:pt idx="1749">
                  <c:v>0.41888228079199702</c:v>
                </c:pt>
                <c:pt idx="1750">
                  <c:v>0.41826715964164601</c:v>
                </c:pt>
                <c:pt idx="1751">
                  <c:v>0.430145993321079</c:v>
                </c:pt>
                <c:pt idx="1752">
                  <c:v>0.43562577548737702</c:v>
                </c:pt>
                <c:pt idx="1753">
                  <c:v>0.43467218644966799</c:v>
                </c:pt>
                <c:pt idx="1754">
                  <c:v>0.43460406462172901</c:v>
                </c:pt>
                <c:pt idx="1755">
                  <c:v>0.415228409515916</c:v>
                </c:pt>
                <c:pt idx="1756">
                  <c:v>0.39327318175970999</c:v>
                </c:pt>
                <c:pt idx="1757">
                  <c:v>0.38696926776791202</c:v>
                </c:pt>
                <c:pt idx="1758">
                  <c:v>0.36932436409618502</c:v>
                </c:pt>
                <c:pt idx="1759">
                  <c:v>0.356189965345939</c:v>
                </c:pt>
                <c:pt idx="1760">
                  <c:v>0.35064360609791101</c:v>
                </c:pt>
                <c:pt idx="1761">
                  <c:v>0.36573518219015999</c:v>
                </c:pt>
                <c:pt idx="1762">
                  <c:v>0.37025895559382699</c:v>
                </c:pt>
                <c:pt idx="1763">
                  <c:v>0.38196547946128201</c:v>
                </c:pt>
                <c:pt idx="1764">
                  <c:v>0.40290797830258901</c:v>
                </c:pt>
                <c:pt idx="1765">
                  <c:v>0.427625815889637</c:v>
                </c:pt>
                <c:pt idx="1766">
                  <c:v>0.44253020743128901</c:v>
                </c:pt>
                <c:pt idx="1767">
                  <c:v>0.45354252771125197</c:v>
                </c:pt>
                <c:pt idx="1768">
                  <c:v>0.45648100004655501</c:v>
                </c:pt>
                <c:pt idx="1769">
                  <c:v>0.46110417118352698</c:v>
                </c:pt>
                <c:pt idx="1770">
                  <c:v>0.47395455628697802</c:v>
                </c:pt>
                <c:pt idx="1771">
                  <c:v>0.48709531543918799</c:v>
                </c:pt>
                <c:pt idx="1772">
                  <c:v>0.48279271570009502</c:v>
                </c:pt>
                <c:pt idx="1773">
                  <c:v>0.49424410636183802</c:v>
                </c:pt>
                <c:pt idx="1774">
                  <c:v>0.49944496901763202</c:v>
                </c:pt>
                <c:pt idx="1775">
                  <c:v>0.50925055719777801</c:v>
                </c:pt>
                <c:pt idx="1776">
                  <c:v>0.50812556977462697</c:v>
                </c:pt>
                <c:pt idx="1777">
                  <c:v>0.51113838007583801</c:v>
                </c:pt>
                <c:pt idx="1778">
                  <c:v>0.51726953743217596</c:v>
                </c:pt>
                <c:pt idx="1779">
                  <c:v>0.52641272721444898</c:v>
                </c:pt>
                <c:pt idx="1780">
                  <c:v>0.53470409679093001</c:v>
                </c:pt>
                <c:pt idx="1781">
                  <c:v>0.54091377075718405</c:v>
                </c:pt>
                <c:pt idx="1782">
                  <c:v>0.55368737262712098</c:v>
                </c:pt>
                <c:pt idx="1783">
                  <c:v>0.56430680205682004</c:v>
                </c:pt>
                <c:pt idx="1784">
                  <c:v>0.56869312061229005</c:v>
                </c:pt>
                <c:pt idx="1785">
                  <c:v>0.54918327433136904</c:v>
                </c:pt>
                <c:pt idx="1786">
                  <c:v>0.58674787495272795</c:v>
                </c:pt>
                <c:pt idx="1787">
                  <c:v>0.55563770296543902</c:v>
                </c:pt>
                <c:pt idx="1788">
                  <c:v>0.55749782236890399</c:v>
                </c:pt>
                <c:pt idx="1789">
                  <c:v>0.55940730114923898</c:v>
                </c:pt>
                <c:pt idx="1790">
                  <c:v>0.58052611556128098</c:v>
                </c:pt>
                <c:pt idx="1791">
                  <c:v>0.58373239867521998</c:v>
                </c:pt>
                <c:pt idx="1792">
                  <c:v>0.60898736098370598</c:v>
                </c:pt>
                <c:pt idx="1793">
                  <c:v>0.57593869721125501</c:v>
                </c:pt>
                <c:pt idx="1794">
                  <c:v>0.609135991268968</c:v>
                </c:pt>
                <c:pt idx="1795">
                  <c:v>0.60924935486206699</c:v>
                </c:pt>
                <c:pt idx="1796">
                  <c:v>0.618276693033603</c:v>
                </c:pt>
                <c:pt idx="1797">
                  <c:v>0.60825470660062697</c:v>
                </c:pt>
                <c:pt idx="1798">
                  <c:v>0.60701830443177895</c:v>
                </c:pt>
                <c:pt idx="1799">
                  <c:v>0.59827848225964697</c:v>
                </c:pt>
                <c:pt idx="1800">
                  <c:v>0.61197103638136097</c:v>
                </c:pt>
                <c:pt idx="1801">
                  <c:v>0.61617227642349304</c:v>
                </c:pt>
                <c:pt idx="1802">
                  <c:v>0.62305715246327797</c:v>
                </c:pt>
                <c:pt idx="1803">
                  <c:v>0.624150811753026</c:v>
                </c:pt>
                <c:pt idx="1804">
                  <c:v>0.62782464317334297</c:v>
                </c:pt>
                <c:pt idx="1805">
                  <c:v>0.63816720540576699</c:v>
                </c:pt>
                <c:pt idx="1806">
                  <c:v>0.64843024126850701</c:v>
                </c:pt>
                <c:pt idx="1807">
                  <c:v>0.64729551134889696</c:v>
                </c:pt>
                <c:pt idx="1808">
                  <c:v>0.64067823909688904</c:v>
                </c:pt>
                <c:pt idx="1809">
                  <c:v>0.615007739177303</c:v>
                </c:pt>
                <c:pt idx="1810">
                  <c:v>0.574657471847005</c:v>
                </c:pt>
                <c:pt idx="1811">
                  <c:v>0.60810683092164397</c:v>
                </c:pt>
                <c:pt idx="1812">
                  <c:v>0.58545703215862499</c:v>
                </c:pt>
                <c:pt idx="1813">
                  <c:v>0.56165925218257595</c:v>
                </c:pt>
                <c:pt idx="1814">
                  <c:v>0.540273248851459</c:v>
                </c:pt>
                <c:pt idx="1815">
                  <c:v>0.50617878742061595</c:v>
                </c:pt>
                <c:pt idx="1816">
                  <c:v>0.521782704450241</c:v>
                </c:pt>
                <c:pt idx="1817">
                  <c:v>0.52851078659579198</c:v>
                </c:pt>
                <c:pt idx="1818">
                  <c:v>0.45463284485165301</c:v>
                </c:pt>
                <c:pt idx="1819">
                  <c:v>0.44574819263195398</c:v>
                </c:pt>
                <c:pt idx="1820">
                  <c:v>0.42626154500172497</c:v>
                </c:pt>
                <c:pt idx="1821">
                  <c:v>0.417369809117906</c:v>
                </c:pt>
                <c:pt idx="1822">
                  <c:v>0.42691001710402199</c:v>
                </c:pt>
                <c:pt idx="1823">
                  <c:v>0.41681186002361897</c:v>
                </c:pt>
                <c:pt idx="1824">
                  <c:v>0.42884751936161097</c:v>
                </c:pt>
                <c:pt idx="1825">
                  <c:v>0.447412820133606</c:v>
                </c:pt>
                <c:pt idx="1826">
                  <c:v>0.46025595317171197</c:v>
                </c:pt>
                <c:pt idx="1827">
                  <c:v>0.480585383893264</c:v>
                </c:pt>
                <c:pt idx="1828">
                  <c:v>0.49317689414476401</c:v>
                </c:pt>
                <c:pt idx="1829">
                  <c:v>0.496903805074979</c:v>
                </c:pt>
                <c:pt idx="1830">
                  <c:v>0.486577506955992</c:v>
                </c:pt>
                <c:pt idx="1831">
                  <c:v>0.47101186179837501</c:v>
                </c:pt>
                <c:pt idx="1832">
                  <c:v>0.46113822299294699</c:v>
                </c:pt>
                <c:pt idx="1833">
                  <c:v>0.439080031436346</c:v>
                </c:pt>
                <c:pt idx="1834">
                  <c:v>0.41825533874891702</c:v>
                </c:pt>
                <c:pt idx="1835">
                  <c:v>0.40044409418958798</c:v>
                </c:pt>
                <c:pt idx="1836">
                  <c:v>0.401204875777256</c:v>
                </c:pt>
                <c:pt idx="1837">
                  <c:v>0.39486370796270198</c:v>
                </c:pt>
                <c:pt idx="1838">
                  <c:v>0.39834736959575101</c:v>
                </c:pt>
                <c:pt idx="1839">
                  <c:v>0.40220592539258698</c:v>
                </c:pt>
                <c:pt idx="1840">
                  <c:v>0.39840603513790201</c:v>
                </c:pt>
                <c:pt idx="1841">
                  <c:v>0.41468499848127699</c:v>
                </c:pt>
                <c:pt idx="1842">
                  <c:v>0.407347817836966</c:v>
                </c:pt>
                <c:pt idx="1843">
                  <c:v>0.409179624497228</c:v>
                </c:pt>
                <c:pt idx="1844">
                  <c:v>0.41441102976592498</c:v>
                </c:pt>
                <c:pt idx="1845">
                  <c:v>0.38811224790852</c:v>
                </c:pt>
                <c:pt idx="1846">
                  <c:v>0.37027954793824602</c:v>
                </c:pt>
                <c:pt idx="1847">
                  <c:v>0.37777214200151299</c:v>
                </c:pt>
                <c:pt idx="1848">
                  <c:v>0.34920126471274299</c:v>
                </c:pt>
                <c:pt idx="1849">
                  <c:v>0.35089980539594201</c:v>
                </c:pt>
                <c:pt idx="1850">
                  <c:v>0.32943869201413301</c:v>
                </c:pt>
                <c:pt idx="1851">
                  <c:v>0.31828669900196399</c:v>
                </c:pt>
                <c:pt idx="1852">
                  <c:v>0.33040921324103301</c:v>
                </c:pt>
                <c:pt idx="1853">
                  <c:v>0.34491492329974699</c:v>
                </c:pt>
                <c:pt idx="1854">
                  <c:v>0.34162895466642901</c:v>
                </c:pt>
                <c:pt idx="1855">
                  <c:v>0.35323420287075002</c:v>
                </c:pt>
                <c:pt idx="1856">
                  <c:v>0.35375417166749701</c:v>
                </c:pt>
                <c:pt idx="1857">
                  <c:v>0.36727159765756201</c:v>
                </c:pt>
                <c:pt idx="1858">
                  <c:v>0.377208014217155</c:v>
                </c:pt>
                <c:pt idx="1859">
                  <c:v>0.391374248324661</c:v>
                </c:pt>
                <c:pt idx="1860">
                  <c:v>0.38960954240487</c:v>
                </c:pt>
                <c:pt idx="1861">
                  <c:v>0.388147173210181</c:v>
                </c:pt>
                <c:pt idx="1862">
                  <c:v>0.400626528110269</c:v>
                </c:pt>
                <c:pt idx="1863">
                  <c:v>0.41337954798906501</c:v>
                </c:pt>
                <c:pt idx="1864">
                  <c:v>0.41803777336576903</c:v>
                </c:pt>
                <c:pt idx="1865">
                  <c:v>0.41491676596848698</c:v>
                </c:pt>
                <c:pt idx="1866">
                  <c:v>0.40786803895094598</c:v>
                </c:pt>
                <c:pt idx="1867">
                  <c:v>0.41420707473970603</c:v>
                </c:pt>
                <c:pt idx="1868">
                  <c:v>0.40968517396346699</c:v>
                </c:pt>
                <c:pt idx="1869">
                  <c:v>0.40425531877802501</c:v>
                </c:pt>
                <c:pt idx="1870">
                  <c:v>0.40388365912615298</c:v>
                </c:pt>
                <c:pt idx="1871">
                  <c:v>0.379235130201237</c:v>
                </c:pt>
                <c:pt idx="1872">
                  <c:v>0.39712829148552198</c:v>
                </c:pt>
                <c:pt idx="1873">
                  <c:v>0.407969215945719</c:v>
                </c:pt>
                <c:pt idx="1874">
                  <c:v>0.41625377926979401</c:v>
                </c:pt>
                <c:pt idx="1875">
                  <c:v>0.43273030361725601</c:v>
                </c:pt>
                <c:pt idx="1876">
                  <c:v>0.42386716197331598</c:v>
                </c:pt>
                <c:pt idx="1877">
                  <c:v>0.40598911658749298</c:v>
                </c:pt>
                <c:pt idx="1878">
                  <c:v>0.45164901290693898</c:v>
                </c:pt>
                <c:pt idx="1879">
                  <c:v>0.43726565366674702</c:v>
                </c:pt>
                <c:pt idx="1880">
                  <c:v>0.43337080014113999</c:v>
                </c:pt>
                <c:pt idx="1881">
                  <c:v>0.43481123134867</c:v>
                </c:pt>
                <c:pt idx="1882">
                  <c:v>0.45298091477817298</c:v>
                </c:pt>
                <c:pt idx="1883">
                  <c:v>0.470822454492416</c:v>
                </c:pt>
                <c:pt idx="1884">
                  <c:v>0.50842664720435105</c:v>
                </c:pt>
                <c:pt idx="1885">
                  <c:v>0.501023722574783</c:v>
                </c:pt>
                <c:pt idx="1886">
                  <c:v>0.51893705677131796</c:v>
                </c:pt>
                <c:pt idx="1887">
                  <c:v>0.53131167506501598</c:v>
                </c:pt>
                <c:pt idx="1888">
                  <c:v>0.53905184470409495</c:v>
                </c:pt>
                <c:pt idx="1889">
                  <c:v>0.54597494348848596</c:v>
                </c:pt>
                <c:pt idx="1890">
                  <c:v>0.57696499292607495</c:v>
                </c:pt>
                <c:pt idx="1891">
                  <c:v>0.61094018056505495</c:v>
                </c:pt>
                <c:pt idx="1892">
                  <c:v>0.62758923604638195</c:v>
                </c:pt>
                <c:pt idx="1893">
                  <c:v>0.64555933665287901</c:v>
                </c:pt>
                <c:pt idx="1894">
                  <c:v>0.64678563009400802</c:v>
                </c:pt>
                <c:pt idx="1895">
                  <c:v>0.65590438272664098</c:v>
                </c:pt>
                <c:pt idx="1896">
                  <c:v>0.66959103738913806</c:v>
                </c:pt>
                <c:pt idx="1897">
                  <c:v>0.67219665133296003</c:v>
                </c:pt>
                <c:pt idx="1898">
                  <c:v>0.67150225636772098</c:v>
                </c:pt>
                <c:pt idx="1899">
                  <c:v>0.67077227609311296</c:v>
                </c:pt>
                <c:pt idx="1900">
                  <c:v>0.69816332017117799</c:v>
                </c:pt>
                <c:pt idx="1901">
                  <c:v>0.78184986191569805</c:v>
                </c:pt>
                <c:pt idx="1902">
                  <c:v>0.78270668651368402</c:v>
                </c:pt>
                <c:pt idx="1903">
                  <c:v>0.77320596724841895</c:v>
                </c:pt>
                <c:pt idx="1904">
                  <c:v>0.788203314858957</c:v>
                </c:pt>
                <c:pt idx="1905">
                  <c:v>0.76272925927049495</c:v>
                </c:pt>
                <c:pt idx="1906">
                  <c:v>0.816724365089468</c:v>
                </c:pt>
                <c:pt idx="1907">
                  <c:v>0.86024375484772098</c:v>
                </c:pt>
                <c:pt idx="1908">
                  <c:v>0.83035833745507004</c:v>
                </c:pt>
                <c:pt idx="1909">
                  <c:v>0.90313241083268203</c:v>
                </c:pt>
                <c:pt idx="1910">
                  <c:v>0.95419647016479103</c:v>
                </c:pt>
                <c:pt idx="1911">
                  <c:v>0.98364172264273997</c:v>
                </c:pt>
                <c:pt idx="1912">
                  <c:v>1.04559555118516</c:v>
                </c:pt>
                <c:pt idx="1913">
                  <c:v>1.0269881131002601</c:v>
                </c:pt>
                <c:pt idx="1914">
                  <c:v>0.97225001087229102</c:v>
                </c:pt>
                <c:pt idx="1915">
                  <c:v>0.93633818679715097</c:v>
                </c:pt>
                <c:pt idx="1916">
                  <c:v>0.90636345990774903</c:v>
                </c:pt>
                <c:pt idx="1917">
                  <c:v>0.89681075375951003</c:v>
                </c:pt>
                <c:pt idx="1918">
                  <c:v>0.84610905689518101</c:v>
                </c:pt>
                <c:pt idx="1919">
                  <c:v>0.82211976501440198</c:v>
                </c:pt>
                <c:pt idx="1920">
                  <c:v>0.82527353206258602</c:v>
                </c:pt>
                <c:pt idx="1921">
                  <c:v>0.82907300484372803</c:v>
                </c:pt>
                <c:pt idx="1922">
                  <c:v>0.85258020668619705</c:v>
                </c:pt>
                <c:pt idx="1923">
                  <c:v>0.84354019397939894</c:v>
                </c:pt>
                <c:pt idx="1924">
                  <c:v>0.83533994603804995</c:v>
                </c:pt>
                <c:pt idx="1925">
                  <c:v>0.91587542290786395</c:v>
                </c:pt>
                <c:pt idx="1926">
                  <c:v>0.95273716561555</c:v>
                </c:pt>
                <c:pt idx="1927">
                  <c:v>0.96493119608728195</c:v>
                </c:pt>
                <c:pt idx="1928">
                  <c:v>0.98313489772890394</c:v>
                </c:pt>
                <c:pt idx="1929">
                  <c:v>0.99855523491722797</c:v>
                </c:pt>
                <c:pt idx="1930">
                  <c:v>0.98858578997416502</c:v>
                </c:pt>
                <c:pt idx="1931">
                  <c:v>0.981610172130021</c:v>
                </c:pt>
                <c:pt idx="1932">
                  <c:v>0.98580186572921902</c:v>
                </c:pt>
                <c:pt idx="1933">
                  <c:v>0.932775566016112</c:v>
                </c:pt>
                <c:pt idx="1934">
                  <c:v>0.891016476900372</c:v>
                </c:pt>
                <c:pt idx="1935">
                  <c:v>0.87999761098176799</c:v>
                </c:pt>
                <c:pt idx="1936">
                  <c:v>0.87895374137637305</c:v>
                </c:pt>
                <c:pt idx="1937">
                  <c:v>0.92733352014446702</c:v>
                </c:pt>
                <c:pt idx="1938">
                  <c:v>0.94757983752655695</c:v>
                </c:pt>
                <c:pt idx="1939">
                  <c:v>0.84483974490390201</c:v>
                </c:pt>
                <c:pt idx="1940">
                  <c:v>0.84305246172502901</c:v>
                </c:pt>
                <c:pt idx="1941">
                  <c:v>0.86081031925745199</c:v>
                </c:pt>
                <c:pt idx="1942">
                  <c:v>0.87761089360751898</c:v>
                </c:pt>
                <c:pt idx="1943">
                  <c:v>0.88430435814370401</c:v>
                </c:pt>
                <c:pt idx="1944">
                  <c:v>0.83227572465738997</c:v>
                </c:pt>
                <c:pt idx="1945">
                  <c:v>0.82678977663727005</c:v>
                </c:pt>
                <c:pt idx="1946">
                  <c:v>0.86041688399344995</c:v>
                </c:pt>
                <c:pt idx="1947">
                  <c:v>0.86848781013892395</c:v>
                </c:pt>
                <c:pt idx="1948">
                  <c:v>0.86624206094586598</c:v>
                </c:pt>
                <c:pt idx="1949">
                  <c:v>0.84964525945054803</c:v>
                </c:pt>
                <c:pt idx="1950">
                  <c:v>0.81871074636801999</c:v>
                </c:pt>
                <c:pt idx="1951">
                  <c:v>0.84539562404218505</c:v>
                </c:pt>
                <c:pt idx="1952">
                  <c:v>0.82666049268235298</c:v>
                </c:pt>
                <c:pt idx="1953">
                  <c:v>0.79033608189392501</c:v>
                </c:pt>
                <c:pt idx="1954">
                  <c:v>0.75529411846077299</c:v>
                </c:pt>
                <c:pt idx="1955">
                  <c:v>0.75162004670113203</c:v>
                </c:pt>
                <c:pt idx="1956">
                  <c:v>0.74448534607696004</c:v>
                </c:pt>
                <c:pt idx="1957">
                  <c:v>0.72840491434828603</c:v>
                </c:pt>
                <c:pt idx="1958">
                  <c:v>0.69173930027032904</c:v>
                </c:pt>
                <c:pt idx="1959">
                  <c:v>0.69190694563191302</c:v>
                </c:pt>
                <c:pt idx="1960">
                  <c:v>0.70544225765796298</c:v>
                </c:pt>
                <c:pt idx="1961">
                  <c:v>0.73042101642426105</c:v>
                </c:pt>
                <c:pt idx="1962">
                  <c:v>0.76516937031379795</c:v>
                </c:pt>
                <c:pt idx="1963">
                  <c:v>0.77716272407456</c:v>
                </c:pt>
                <c:pt idx="1964">
                  <c:v>0.79066240425410494</c:v>
                </c:pt>
                <c:pt idx="1965">
                  <c:v>0.80689662179460697</c:v>
                </c:pt>
                <c:pt idx="1966">
                  <c:v>0.83199436103418201</c:v>
                </c:pt>
                <c:pt idx="1967">
                  <c:v>0.90684488210444603</c:v>
                </c:pt>
                <c:pt idx="1968">
                  <c:v>0.93327889169476397</c:v>
                </c:pt>
                <c:pt idx="1969">
                  <c:v>0.85627882048411097</c:v>
                </c:pt>
                <c:pt idx="1970">
                  <c:v>0.81798186474790002</c:v>
                </c:pt>
                <c:pt idx="1971">
                  <c:v>0.82248718925175401</c:v>
                </c:pt>
                <c:pt idx="1972">
                  <c:v>0.80235716307869398</c:v>
                </c:pt>
                <c:pt idx="1973">
                  <c:v>0.72466275006088499</c:v>
                </c:pt>
                <c:pt idx="1974">
                  <c:v>0.67819396102288698</c:v>
                </c:pt>
                <c:pt idx="1975">
                  <c:v>0.67276687746052899</c:v>
                </c:pt>
                <c:pt idx="1976">
                  <c:v>0.72059399076195396</c:v>
                </c:pt>
                <c:pt idx="1977">
                  <c:v>0.75772665906595404</c:v>
                </c:pt>
                <c:pt idx="1978">
                  <c:v>0.76315556892826897</c:v>
                </c:pt>
                <c:pt idx="1979">
                  <c:v>0.80070228752055705</c:v>
                </c:pt>
                <c:pt idx="1980">
                  <c:v>0.87873132766504203</c:v>
                </c:pt>
                <c:pt idx="1981">
                  <c:v>0.86640114571728399</c:v>
                </c:pt>
                <c:pt idx="1982">
                  <c:v>0.87617659585490404</c:v>
                </c:pt>
                <c:pt idx="1983">
                  <c:v>0.88741893105472902</c:v>
                </c:pt>
                <c:pt idx="1984">
                  <c:v>0.89084102710075397</c:v>
                </c:pt>
                <c:pt idx="1985">
                  <c:v>0.92126971772244104</c:v>
                </c:pt>
                <c:pt idx="1986">
                  <c:v>0.909169093122006</c:v>
                </c:pt>
                <c:pt idx="1987">
                  <c:v>0.89954629041561496</c:v>
                </c:pt>
                <c:pt idx="1988">
                  <c:v>0.92580170476519197</c:v>
                </c:pt>
                <c:pt idx="1989">
                  <c:v>0.89500610824155402</c:v>
                </c:pt>
                <c:pt idx="1990">
                  <c:v>0.86801825866257099</c:v>
                </c:pt>
                <c:pt idx="1991">
                  <c:v>0.85464554183480701</c:v>
                </c:pt>
                <c:pt idx="1992">
                  <c:v>0.85488431707024404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C3-4BD3-9AD2-0E397E13F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207528"/>
        <c:axId val="617208184"/>
      </c:lineChart>
      <c:dateAx>
        <c:axId val="617207528"/>
        <c:scaling>
          <c:orientation val="minMax"/>
          <c:max val="44369"/>
          <c:min val="43800"/>
        </c:scaling>
        <c:delete val="0"/>
        <c:axPos val="b"/>
        <c:numFmt formatCode="[$-101040D]\ mmm\ 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pPr>
            <a:endParaRPr lang="he-IL"/>
          </a:p>
        </c:txPr>
        <c:crossAx val="617208184"/>
        <c:crosses val="autoZero"/>
        <c:auto val="1"/>
        <c:lblOffset val="100"/>
        <c:baseTimeUnit val="days"/>
        <c:majorUnit val="4"/>
        <c:majorTimeUnit val="months"/>
      </c:dateAx>
      <c:valAx>
        <c:axId val="617208184"/>
        <c:scaling>
          <c:orientation val="minMax"/>
          <c:max val="1.6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pPr>
            <a:endParaRPr lang="he-IL"/>
          </a:p>
        </c:txPr>
        <c:crossAx val="617207528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Gisha" panose="020B0502040204020203" pitchFamily="34" charset="-79"/>
          <a:cs typeface="Gisha" panose="020B0502040204020203" pitchFamily="34" charset="-79"/>
        </a:defRPr>
      </a:pPr>
      <a:endParaRPr lang="he-I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24610302106523"/>
          <c:y val="3.0111572141455722E-2"/>
          <c:w val="0.69052403492262027"/>
          <c:h val="0.80224916233789212"/>
        </c:manualLayout>
      </c:layout>
      <c:areaChart>
        <c:grouping val="standard"/>
        <c:varyColors val="0"/>
        <c:ser>
          <c:idx val="4"/>
          <c:order val="0"/>
          <c:tx>
            <c:strRef>
              <c:f>'כרטיסי אשראי'!$M$2</c:f>
              <c:strCache>
                <c:ptCount val="1"/>
                <c:pt idx="0">
                  <c:v>סגרים</c:v>
                </c:pt>
              </c:strCache>
            </c:strRef>
          </c:tx>
          <c:spPr>
            <a:solidFill>
              <a:schemeClr val="bg2">
                <a:lumMod val="75000"/>
                <a:alpha val="50000"/>
              </a:schemeClr>
            </a:solidFill>
          </c:spPr>
          <c:cat>
            <c:numRef>
              <c:f>'כרטיסי אשראי'!$A$3:$A$1995</c:f>
              <c:numCache>
                <c:formatCode>m/d/yyyy</c:formatCode>
                <c:ptCount val="1993"/>
                <c:pt idx="0">
                  <c:v>42375</c:v>
                </c:pt>
                <c:pt idx="1">
                  <c:v>42376</c:v>
                </c:pt>
                <c:pt idx="2">
                  <c:v>42377</c:v>
                </c:pt>
                <c:pt idx="3">
                  <c:v>42378</c:v>
                </c:pt>
                <c:pt idx="4">
                  <c:v>42379</c:v>
                </c:pt>
                <c:pt idx="5">
                  <c:v>42380</c:v>
                </c:pt>
                <c:pt idx="6">
                  <c:v>42381</c:v>
                </c:pt>
                <c:pt idx="7">
                  <c:v>42382</c:v>
                </c:pt>
                <c:pt idx="8">
                  <c:v>42383</c:v>
                </c:pt>
                <c:pt idx="9">
                  <c:v>42384</c:v>
                </c:pt>
                <c:pt idx="10">
                  <c:v>42385</c:v>
                </c:pt>
                <c:pt idx="11">
                  <c:v>42386</c:v>
                </c:pt>
                <c:pt idx="12">
                  <c:v>42387</c:v>
                </c:pt>
                <c:pt idx="13">
                  <c:v>42388</c:v>
                </c:pt>
                <c:pt idx="14">
                  <c:v>42389</c:v>
                </c:pt>
                <c:pt idx="15">
                  <c:v>42390</c:v>
                </c:pt>
                <c:pt idx="16">
                  <c:v>42391</c:v>
                </c:pt>
                <c:pt idx="17">
                  <c:v>42392</c:v>
                </c:pt>
                <c:pt idx="18">
                  <c:v>42393</c:v>
                </c:pt>
                <c:pt idx="19">
                  <c:v>42394</c:v>
                </c:pt>
                <c:pt idx="20">
                  <c:v>42395</c:v>
                </c:pt>
                <c:pt idx="21">
                  <c:v>42396</c:v>
                </c:pt>
                <c:pt idx="22">
                  <c:v>42397</c:v>
                </c:pt>
                <c:pt idx="23">
                  <c:v>42398</c:v>
                </c:pt>
                <c:pt idx="24">
                  <c:v>42399</c:v>
                </c:pt>
                <c:pt idx="25">
                  <c:v>42400</c:v>
                </c:pt>
                <c:pt idx="26">
                  <c:v>42401</c:v>
                </c:pt>
                <c:pt idx="27">
                  <c:v>42402</c:v>
                </c:pt>
                <c:pt idx="28">
                  <c:v>42403</c:v>
                </c:pt>
                <c:pt idx="29">
                  <c:v>42404</c:v>
                </c:pt>
                <c:pt idx="30">
                  <c:v>42405</c:v>
                </c:pt>
                <c:pt idx="31">
                  <c:v>42406</c:v>
                </c:pt>
                <c:pt idx="32">
                  <c:v>42407</c:v>
                </c:pt>
                <c:pt idx="33">
                  <c:v>42408</c:v>
                </c:pt>
                <c:pt idx="34">
                  <c:v>42409</c:v>
                </c:pt>
                <c:pt idx="35">
                  <c:v>42410</c:v>
                </c:pt>
                <c:pt idx="36">
                  <c:v>42411</c:v>
                </c:pt>
                <c:pt idx="37">
                  <c:v>42412</c:v>
                </c:pt>
                <c:pt idx="38">
                  <c:v>42413</c:v>
                </c:pt>
                <c:pt idx="39">
                  <c:v>42414</c:v>
                </c:pt>
                <c:pt idx="40">
                  <c:v>42415</c:v>
                </c:pt>
                <c:pt idx="41">
                  <c:v>42416</c:v>
                </c:pt>
                <c:pt idx="42">
                  <c:v>42417</c:v>
                </c:pt>
                <c:pt idx="43">
                  <c:v>42418</c:v>
                </c:pt>
                <c:pt idx="44">
                  <c:v>42419</c:v>
                </c:pt>
                <c:pt idx="45">
                  <c:v>42420</c:v>
                </c:pt>
                <c:pt idx="46">
                  <c:v>42421</c:v>
                </c:pt>
                <c:pt idx="47">
                  <c:v>42422</c:v>
                </c:pt>
                <c:pt idx="48">
                  <c:v>42423</c:v>
                </c:pt>
                <c:pt idx="49">
                  <c:v>42424</c:v>
                </c:pt>
                <c:pt idx="50">
                  <c:v>42425</c:v>
                </c:pt>
                <c:pt idx="51">
                  <c:v>42426</c:v>
                </c:pt>
                <c:pt idx="52">
                  <c:v>42427</c:v>
                </c:pt>
                <c:pt idx="53">
                  <c:v>42428</c:v>
                </c:pt>
                <c:pt idx="54">
                  <c:v>42429</c:v>
                </c:pt>
                <c:pt idx="55">
                  <c:v>42430</c:v>
                </c:pt>
                <c:pt idx="56">
                  <c:v>42431</c:v>
                </c:pt>
                <c:pt idx="57">
                  <c:v>42432</c:v>
                </c:pt>
                <c:pt idx="58">
                  <c:v>42433</c:v>
                </c:pt>
                <c:pt idx="59">
                  <c:v>42434</c:v>
                </c:pt>
                <c:pt idx="60">
                  <c:v>42435</c:v>
                </c:pt>
                <c:pt idx="61">
                  <c:v>42436</c:v>
                </c:pt>
                <c:pt idx="62">
                  <c:v>42437</c:v>
                </c:pt>
                <c:pt idx="63">
                  <c:v>42438</c:v>
                </c:pt>
                <c:pt idx="64">
                  <c:v>42439</c:v>
                </c:pt>
                <c:pt idx="65">
                  <c:v>42440</c:v>
                </c:pt>
                <c:pt idx="66">
                  <c:v>42441</c:v>
                </c:pt>
                <c:pt idx="67">
                  <c:v>42442</c:v>
                </c:pt>
                <c:pt idx="68">
                  <c:v>42443</c:v>
                </c:pt>
                <c:pt idx="69">
                  <c:v>42444</c:v>
                </c:pt>
                <c:pt idx="70">
                  <c:v>42445</c:v>
                </c:pt>
                <c:pt idx="71">
                  <c:v>42446</c:v>
                </c:pt>
                <c:pt idx="72">
                  <c:v>42447</c:v>
                </c:pt>
                <c:pt idx="73">
                  <c:v>42448</c:v>
                </c:pt>
                <c:pt idx="74">
                  <c:v>42449</c:v>
                </c:pt>
                <c:pt idx="75">
                  <c:v>42450</c:v>
                </c:pt>
                <c:pt idx="76">
                  <c:v>42451</c:v>
                </c:pt>
                <c:pt idx="77">
                  <c:v>42452</c:v>
                </c:pt>
                <c:pt idx="78">
                  <c:v>42453</c:v>
                </c:pt>
                <c:pt idx="79">
                  <c:v>42454</c:v>
                </c:pt>
                <c:pt idx="80">
                  <c:v>42455</c:v>
                </c:pt>
                <c:pt idx="81">
                  <c:v>42456</c:v>
                </c:pt>
                <c:pt idx="82">
                  <c:v>42457</c:v>
                </c:pt>
                <c:pt idx="83">
                  <c:v>42458</c:v>
                </c:pt>
                <c:pt idx="84">
                  <c:v>42459</c:v>
                </c:pt>
                <c:pt idx="85">
                  <c:v>42460</c:v>
                </c:pt>
                <c:pt idx="86">
                  <c:v>42461</c:v>
                </c:pt>
                <c:pt idx="87">
                  <c:v>42462</c:v>
                </c:pt>
                <c:pt idx="88">
                  <c:v>42463</c:v>
                </c:pt>
                <c:pt idx="89">
                  <c:v>42464</c:v>
                </c:pt>
                <c:pt idx="90">
                  <c:v>42465</c:v>
                </c:pt>
                <c:pt idx="91">
                  <c:v>42466</c:v>
                </c:pt>
                <c:pt idx="92">
                  <c:v>42467</c:v>
                </c:pt>
                <c:pt idx="93">
                  <c:v>42468</c:v>
                </c:pt>
                <c:pt idx="94">
                  <c:v>42469</c:v>
                </c:pt>
                <c:pt idx="95">
                  <c:v>42470</c:v>
                </c:pt>
                <c:pt idx="96">
                  <c:v>42471</c:v>
                </c:pt>
                <c:pt idx="97">
                  <c:v>42472</c:v>
                </c:pt>
                <c:pt idx="98">
                  <c:v>42473</c:v>
                </c:pt>
                <c:pt idx="99">
                  <c:v>42474</c:v>
                </c:pt>
                <c:pt idx="100">
                  <c:v>42475</c:v>
                </c:pt>
                <c:pt idx="101">
                  <c:v>42476</c:v>
                </c:pt>
                <c:pt idx="102">
                  <c:v>42477</c:v>
                </c:pt>
                <c:pt idx="103">
                  <c:v>42478</c:v>
                </c:pt>
                <c:pt idx="104">
                  <c:v>42479</c:v>
                </c:pt>
                <c:pt idx="105">
                  <c:v>42480</c:v>
                </c:pt>
                <c:pt idx="106">
                  <c:v>42481</c:v>
                </c:pt>
                <c:pt idx="107">
                  <c:v>42482</c:v>
                </c:pt>
                <c:pt idx="108">
                  <c:v>42483</c:v>
                </c:pt>
                <c:pt idx="109">
                  <c:v>42484</c:v>
                </c:pt>
                <c:pt idx="110">
                  <c:v>42485</c:v>
                </c:pt>
                <c:pt idx="111">
                  <c:v>42486</c:v>
                </c:pt>
                <c:pt idx="112">
                  <c:v>42487</c:v>
                </c:pt>
                <c:pt idx="113">
                  <c:v>42488</c:v>
                </c:pt>
                <c:pt idx="114">
                  <c:v>42489</c:v>
                </c:pt>
                <c:pt idx="115">
                  <c:v>42490</c:v>
                </c:pt>
                <c:pt idx="116">
                  <c:v>42491</c:v>
                </c:pt>
                <c:pt idx="117">
                  <c:v>42492</c:v>
                </c:pt>
                <c:pt idx="118">
                  <c:v>42493</c:v>
                </c:pt>
                <c:pt idx="119">
                  <c:v>42494</c:v>
                </c:pt>
                <c:pt idx="120">
                  <c:v>42495</c:v>
                </c:pt>
                <c:pt idx="121">
                  <c:v>42496</c:v>
                </c:pt>
                <c:pt idx="122">
                  <c:v>42497</c:v>
                </c:pt>
                <c:pt idx="123">
                  <c:v>42498</c:v>
                </c:pt>
                <c:pt idx="124">
                  <c:v>42499</c:v>
                </c:pt>
                <c:pt idx="125">
                  <c:v>42500</c:v>
                </c:pt>
                <c:pt idx="126">
                  <c:v>42501</c:v>
                </c:pt>
                <c:pt idx="127">
                  <c:v>42502</c:v>
                </c:pt>
                <c:pt idx="128">
                  <c:v>42503</c:v>
                </c:pt>
                <c:pt idx="129">
                  <c:v>42504</c:v>
                </c:pt>
                <c:pt idx="130">
                  <c:v>42505</c:v>
                </c:pt>
                <c:pt idx="131">
                  <c:v>42506</c:v>
                </c:pt>
                <c:pt idx="132">
                  <c:v>42507</c:v>
                </c:pt>
                <c:pt idx="133">
                  <c:v>42508</c:v>
                </c:pt>
                <c:pt idx="134">
                  <c:v>42509</c:v>
                </c:pt>
                <c:pt idx="135">
                  <c:v>42510</c:v>
                </c:pt>
                <c:pt idx="136">
                  <c:v>42511</c:v>
                </c:pt>
                <c:pt idx="137">
                  <c:v>42512</c:v>
                </c:pt>
                <c:pt idx="138">
                  <c:v>42513</c:v>
                </c:pt>
                <c:pt idx="139">
                  <c:v>42514</c:v>
                </c:pt>
                <c:pt idx="140">
                  <c:v>42515</c:v>
                </c:pt>
                <c:pt idx="141">
                  <c:v>42516</c:v>
                </c:pt>
                <c:pt idx="142">
                  <c:v>42517</c:v>
                </c:pt>
                <c:pt idx="143">
                  <c:v>42518</c:v>
                </c:pt>
                <c:pt idx="144">
                  <c:v>42519</c:v>
                </c:pt>
                <c:pt idx="145">
                  <c:v>42520</c:v>
                </c:pt>
                <c:pt idx="146">
                  <c:v>42521</c:v>
                </c:pt>
                <c:pt idx="147">
                  <c:v>42522</c:v>
                </c:pt>
                <c:pt idx="148">
                  <c:v>42523</c:v>
                </c:pt>
                <c:pt idx="149">
                  <c:v>42524</c:v>
                </c:pt>
                <c:pt idx="150">
                  <c:v>42525</c:v>
                </c:pt>
                <c:pt idx="151">
                  <c:v>42526</c:v>
                </c:pt>
                <c:pt idx="152">
                  <c:v>42527</c:v>
                </c:pt>
                <c:pt idx="153">
                  <c:v>42528</c:v>
                </c:pt>
                <c:pt idx="154">
                  <c:v>42529</c:v>
                </c:pt>
                <c:pt idx="155">
                  <c:v>42530</c:v>
                </c:pt>
                <c:pt idx="156">
                  <c:v>42531</c:v>
                </c:pt>
                <c:pt idx="157">
                  <c:v>42532</c:v>
                </c:pt>
                <c:pt idx="158">
                  <c:v>42533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42539</c:v>
                </c:pt>
                <c:pt idx="165">
                  <c:v>42540</c:v>
                </c:pt>
                <c:pt idx="166">
                  <c:v>42541</c:v>
                </c:pt>
                <c:pt idx="167">
                  <c:v>42542</c:v>
                </c:pt>
                <c:pt idx="168">
                  <c:v>42543</c:v>
                </c:pt>
                <c:pt idx="169">
                  <c:v>42544</c:v>
                </c:pt>
                <c:pt idx="170">
                  <c:v>42545</c:v>
                </c:pt>
                <c:pt idx="171">
                  <c:v>42546</c:v>
                </c:pt>
                <c:pt idx="172">
                  <c:v>42547</c:v>
                </c:pt>
                <c:pt idx="173">
                  <c:v>42548</c:v>
                </c:pt>
                <c:pt idx="174">
                  <c:v>42549</c:v>
                </c:pt>
                <c:pt idx="175">
                  <c:v>42550</c:v>
                </c:pt>
                <c:pt idx="176">
                  <c:v>42551</c:v>
                </c:pt>
                <c:pt idx="177">
                  <c:v>42552</c:v>
                </c:pt>
                <c:pt idx="178">
                  <c:v>42553</c:v>
                </c:pt>
                <c:pt idx="179">
                  <c:v>42554</c:v>
                </c:pt>
                <c:pt idx="180">
                  <c:v>42555</c:v>
                </c:pt>
                <c:pt idx="181">
                  <c:v>42556</c:v>
                </c:pt>
                <c:pt idx="182">
                  <c:v>42557</c:v>
                </c:pt>
                <c:pt idx="183">
                  <c:v>42558</c:v>
                </c:pt>
                <c:pt idx="184">
                  <c:v>42559</c:v>
                </c:pt>
                <c:pt idx="185">
                  <c:v>42560</c:v>
                </c:pt>
                <c:pt idx="186">
                  <c:v>42561</c:v>
                </c:pt>
                <c:pt idx="187">
                  <c:v>42562</c:v>
                </c:pt>
                <c:pt idx="188">
                  <c:v>42563</c:v>
                </c:pt>
                <c:pt idx="189">
                  <c:v>42564</c:v>
                </c:pt>
                <c:pt idx="190">
                  <c:v>42565</c:v>
                </c:pt>
                <c:pt idx="191">
                  <c:v>42566</c:v>
                </c:pt>
                <c:pt idx="192">
                  <c:v>42567</c:v>
                </c:pt>
                <c:pt idx="193">
                  <c:v>42568</c:v>
                </c:pt>
                <c:pt idx="194">
                  <c:v>42569</c:v>
                </c:pt>
                <c:pt idx="195">
                  <c:v>42570</c:v>
                </c:pt>
                <c:pt idx="196">
                  <c:v>42571</c:v>
                </c:pt>
                <c:pt idx="197">
                  <c:v>42572</c:v>
                </c:pt>
                <c:pt idx="198">
                  <c:v>42573</c:v>
                </c:pt>
                <c:pt idx="199">
                  <c:v>42574</c:v>
                </c:pt>
                <c:pt idx="200">
                  <c:v>42575</c:v>
                </c:pt>
                <c:pt idx="201">
                  <c:v>42576</c:v>
                </c:pt>
                <c:pt idx="202">
                  <c:v>42577</c:v>
                </c:pt>
                <c:pt idx="203">
                  <c:v>42578</c:v>
                </c:pt>
                <c:pt idx="204">
                  <c:v>42579</c:v>
                </c:pt>
                <c:pt idx="205">
                  <c:v>42580</c:v>
                </c:pt>
                <c:pt idx="206">
                  <c:v>42581</c:v>
                </c:pt>
                <c:pt idx="207">
                  <c:v>42582</c:v>
                </c:pt>
                <c:pt idx="208">
                  <c:v>42583</c:v>
                </c:pt>
                <c:pt idx="209">
                  <c:v>42584</c:v>
                </c:pt>
                <c:pt idx="210">
                  <c:v>42585</c:v>
                </c:pt>
                <c:pt idx="211">
                  <c:v>42586</c:v>
                </c:pt>
                <c:pt idx="212">
                  <c:v>42587</c:v>
                </c:pt>
                <c:pt idx="213">
                  <c:v>42588</c:v>
                </c:pt>
                <c:pt idx="214">
                  <c:v>42589</c:v>
                </c:pt>
                <c:pt idx="215">
                  <c:v>42590</c:v>
                </c:pt>
                <c:pt idx="216">
                  <c:v>42591</c:v>
                </c:pt>
                <c:pt idx="217">
                  <c:v>42592</c:v>
                </c:pt>
                <c:pt idx="218">
                  <c:v>42593</c:v>
                </c:pt>
                <c:pt idx="219">
                  <c:v>42594</c:v>
                </c:pt>
                <c:pt idx="220">
                  <c:v>42595</c:v>
                </c:pt>
                <c:pt idx="221">
                  <c:v>42596</c:v>
                </c:pt>
                <c:pt idx="222">
                  <c:v>42597</c:v>
                </c:pt>
                <c:pt idx="223">
                  <c:v>42598</c:v>
                </c:pt>
                <c:pt idx="224">
                  <c:v>42599</c:v>
                </c:pt>
                <c:pt idx="225">
                  <c:v>42600</c:v>
                </c:pt>
                <c:pt idx="226">
                  <c:v>42601</c:v>
                </c:pt>
                <c:pt idx="227">
                  <c:v>42602</c:v>
                </c:pt>
                <c:pt idx="228">
                  <c:v>42603</c:v>
                </c:pt>
                <c:pt idx="229">
                  <c:v>42604</c:v>
                </c:pt>
                <c:pt idx="230">
                  <c:v>42605</c:v>
                </c:pt>
                <c:pt idx="231">
                  <c:v>42606</c:v>
                </c:pt>
                <c:pt idx="232">
                  <c:v>42607</c:v>
                </c:pt>
                <c:pt idx="233">
                  <c:v>42608</c:v>
                </c:pt>
                <c:pt idx="234">
                  <c:v>42609</c:v>
                </c:pt>
                <c:pt idx="235">
                  <c:v>42610</c:v>
                </c:pt>
                <c:pt idx="236">
                  <c:v>42611</c:v>
                </c:pt>
                <c:pt idx="237">
                  <c:v>42612</c:v>
                </c:pt>
                <c:pt idx="238">
                  <c:v>42613</c:v>
                </c:pt>
                <c:pt idx="239">
                  <c:v>42614</c:v>
                </c:pt>
                <c:pt idx="240">
                  <c:v>42615</c:v>
                </c:pt>
                <c:pt idx="241">
                  <c:v>42616</c:v>
                </c:pt>
                <c:pt idx="242">
                  <c:v>42617</c:v>
                </c:pt>
                <c:pt idx="243">
                  <c:v>42618</c:v>
                </c:pt>
                <c:pt idx="244">
                  <c:v>42619</c:v>
                </c:pt>
                <c:pt idx="245">
                  <c:v>42620</c:v>
                </c:pt>
                <c:pt idx="246">
                  <c:v>42621</c:v>
                </c:pt>
                <c:pt idx="247">
                  <c:v>42622</c:v>
                </c:pt>
                <c:pt idx="248">
                  <c:v>42623</c:v>
                </c:pt>
                <c:pt idx="249">
                  <c:v>42624</c:v>
                </c:pt>
                <c:pt idx="250">
                  <c:v>42625</c:v>
                </c:pt>
                <c:pt idx="251">
                  <c:v>42626</c:v>
                </c:pt>
                <c:pt idx="252">
                  <c:v>42627</c:v>
                </c:pt>
                <c:pt idx="253">
                  <c:v>42628</c:v>
                </c:pt>
                <c:pt idx="254">
                  <c:v>42629</c:v>
                </c:pt>
                <c:pt idx="255">
                  <c:v>42630</c:v>
                </c:pt>
                <c:pt idx="256">
                  <c:v>42631</c:v>
                </c:pt>
                <c:pt idx="257">
                  <c:v>42632</c:v>
                </c:pt>
                <c:pt idx="258">
                  <c:v>42633</c:v>
                </c:pt>
                <c:pt idx="259">
                  <c:v>42634</c:v>
                </c:pt>
                <c:pt idx="260">
                  <c:v>42635</c:v>
                </c:pt>
                <c:pt idx="261">
                  <c:v>42636</c:v>
                </c:pt>
                <c:pt idx="262">
                  <c:v>42637</c:v>
                </c:pt>
                <c:pt idx="263">
                  <c:v>42638</c:v>
                </c:pt>
                <c:pt idx="264">
                  <c:v>42639</c:v>
                </c:pt>
                <c:pt idx="265">
                  <c:v>42640</c:v>
                </c:pt>
                <c:pt idx="266">
                  <c:v>42641</c:v>
                </c:pt>
                <c:pt idx="267">
                  <c:v>42642</c:v>
                </c:pt>
                <c:pt idx="268">
                  <c:v>42643</c:v>
                </c:pt>
                <c:pt idx="269">
                  <c:v>42644</c:v>
                </c:pt>
                <c:pt idx="270">
                  <c:v>42645</c:v>
                </c:pt>
                <c:pt idx="271">
                  <c:v>42646</c:v>
                </c:pt>
                <c:pt idx="272">
                  <c:v>42647</c:v>
                </c:pt>
                <c:pt idx="273">
                  <c:v>42648</c:v>
                </c:pt>
                <c:pt idx="274">
                  <c:v>42649</c:v>
                </c:pt>
                <c:pt idx="275">
                  <c:v>42650</c:v>
                </c:pt>
                <c:pt idx="276">
                  <c:v>42651</c:v>
                </c:pt>
                <c:pt idx="277">
                  <c:v>42652</c:v>
                </c:pt>
                <c:pt idx="278">
                  <c:v>42653</c:v>
                </c:pt>
                <c:pt idx="279">
                  <c:v>42654</c:v>
                </c:pt>
                <c:pt idx="280">
                  <c:v>42655</c:v>
                </c:pt>
                <c:pt idx="281">
                  <c:v>42656</c:v>
                </c:pt>
                <c:pt idx="282">
                  <c:v>42657</c:v>
                </c:pt>
                <c:pt idx="283">
                  <c:v>42658</c:v>
                </c:pt>
                <c:pt idx="284">
                  <c:v>42659</c:v>
                </c:pt>
                <c:pt idx="285">
                  <c:v>42660</c:v>
                </c:pt>
                <c:pt idx="286">
                  <c:v>42661</c:v>
                </c:pt>
                <c:pt idx="287">
                  <c:v>42662</c:v>
                </c:pt>
                <c:pt idx="288">
                  <c:v>42663</c:v>
                </c:pt>
                <c:pt idx="289">
                  <c:v>42664</c:v>
                </c:pt>
                <c:pt idx="290">
                  <c:v>42665</c:v>
                </c:pt>
                <c:pt idx="291">
                  <c:v>42666</c:v>
                </c:pt>
                <c:pt idx="292">
                  <c:v>42667</c:v>
                </c:pt>
                <c:pt idx="293">
                  <c:v>42668</c:v>
                </c:pt>
                <c:pt idx="294">
                  <c:v>42669</c:v>
                </c:pt>
                <c:pt idx="295">
                  <c:v>42670</c:v>
                </c:pt>
                <c:pt idx="296">
                  <c:v>42671</c:v>
                </c:pt>
                <c:pt idx="297">
                  <c:v>42672</c:v>
                </c:pt>
                <c:pt idx="298">
                  <c:v>42673</c:v>
                </c:pt>
                <c:pt idx="299">
                  <c:v>42674</c:v>
                </c:pt>
                <c:pt idx="300">
                  <c:v>42675</c:v>
                </c:pt>
                <c:pt idx="301">
                  <c:v>42676</c:v>
                </c:pt>
                <c:pt idx="302">
                  <c:v>42677</c:v>
                </c:pt>
                <c:pt idx="303">
                  <c:v>42678</c:v>
                </c:pt>
                <c:pt idx="304">
                  <c:v>42679</c:v>
                </c:pt>
                <c:pt idx="305">
                  <c:v>42680</c:v>
                </c:pt>
                <c:pt idx="306">
                  <c:v>42681</c:v>
                </c:pt>
                <c:pt idx="307">
                  <c:v>42682</c:v>
                </c:pt>
                <c:pt idx="308">
                  <c:v>42683</c:v>
                </c:pt>
                <c:pt idx="309">
                  <c:v>42684</c:v>
                </c:pt>
                <c:pt idx="310">
                  <c:v>42685</c:v>
                </c:pt>
                <c:pt idx="311">
                  <c:v>42686</c:v>
                </c:pt>
                <c:pt idx="312">
                  <c:v>42687</c:v>
                </c:pt>
                <c:pt idx="313">
                  <c:v>42688</c:v>
                </c:pt>
                <c:pt idx="314">
                  <c:v>42689</c:v>
                </c:pt>
                <c:pt idx="315">
                  <c:v>42690</c:v>
                </c:pt>
                <c:pt idx="316">
                  <c:v>42691</c:v>
                </c:pt>
                <c:pt idx="317">
                  <c:v>42692</c:v>
                </c:pt>
                <c:pt idx="318">
                  <c:v>42693</c:v>
                </c:pt>
                <c:pt idx="319">
                  <c:v>42694</c:v>
                </c:pt>
                <c:pt idx="320">
                  <c:v>42695</c:v>
                </c:pt>
                <c:pt idx="321">
                  <c:v>42696</c:v>
                </c:pt>
                <c:pt idx="322">
                  <c:v>42697</c:v>
                </c:pt>
                <c:pt idx="323">
                  <c:v>42698</c:v>
                </c:pt>
                <c:pt idx="324">
                  <c:v>42699</c:v>
                </c:pt>
                <c:pt idx="325">
                  <c:v>42700</c:v>
                </c:pt>
                <c:pt idx="326">
                  <c:v>42701</c:v>
                </c:pt>
                <c:pt idx="327">
                  <c:v>42702</c:v>
                </c:pt>
                <c:pt idx="328">
                  <c:v>42703</c:v>
                </c:pt>
                <c:pt idx="329">
                  <c:v>42704</c:v>
                </c:pt>
                <c:pt idx="330">
                  <c:v>42705</c:v>
                </c:pt>
                <c:pt idx="331">
                  <c:v>42706</c:v>
                </c:pt>
                <c:pt idx="332">
                  <c:v>42707</c:v>
                </c:pt>
                <c:pt idx="333">
                  <c:v>42708</c:v>
                </c:pt>
                <c:pt idx="334">
                  <c:v>42709</c:v>
                </c:pt>
                <c:pt idx="335">
                  <c:v>42710</c:v>
                </c:pt>
                <c:pt idx="336">
                  <c:v>42711</c:v>
                </c:pt>
                <c:pt idx="337">
                  <c:v>42712</c:v>
                </c:pt>
                <c:pt idx="338">
                  <c:v>42713</c:v>
                </c:pt>
                <c:pt idx="339">
                  <c:v>42714</c:v>
                </c:pt>
                <c:pt idx="340">
                  <c:v>42715</c:v>
                </c:pt>
                <c:pt idx="341">
                  <c:v>42716</c:v>
                </c:pt>
                <c:pt idx="342">
                  <c:v>42717</c:v>
                </c:pt>
                <c:pt idx="343">
                  <c:v>42718</c:v>
                </c:pt>
                <c:pt idx="344">
                  <c:v>42719</c:v>
                </c:pt>
                <c:pt idx="345">
                  <c:v>42720</c:v>
                </c:pt>
                <c:pt idx="346">
                  <c:v>42721</c:v>
                </c:pt>
                <c:pt idx="347">
                  <c:v>42722</c:v>
                </c:pt>
                <c:pt idx="348">
                  <c:v>42723</c:v>
                </c:pt>
                <c:pt idx="349">
                  <c:v>42724</c:v>
                </c:pt>
                <c:pt idx="350">
                  <c:v>42725</c:v>
                </c:pt>
                <c:pt idx="351">
                  <c:v>42726</c:v>
                </c:pt>
                <c:pt idx="352">
                  <c:v>42727</c:v>
                </c:pt>
                <c:pt idx="353">
                  <c:v>42728</c:v>
                </c:pt>
                <c:pt idx="354">
                  <c:v>42729</c:v>
                </c:pt>
                <c:pt idx="355">
                  <c:v>42730</c:v>
                </c:pt>
                <c:pt idx="356">
                  <c:v>42731</c:v>
                </c:pt>
                <c:pt idx="357">
                  <c:v>42732</c:v>
                </c:pt>
                <c:pt idx="358">
                  <c:v>42733</c:v>
                </c:pt>
                <c:pt idx="359">
                  <c:v>42734</c:v>
                </c:pt>
                <c:pt idx="360">
                  <c:v>42735</c:v>
                </c:pt>
                <c:pt idx="361">
                  <c:v>42736</c:v>
                </c:pt>
                <c:pt idx="362">
                  <c:v>42737</c:v>
                </c:pt>
                <c:pt idx="363">
                  <c:v>42738</c:v>
                </c:pt>
                <c:pt idx="364">
                  <c:v>42739</c:v>
                </c:pt>
                <c:pt idx="365">
                  <c:v>42740</c:v>
                </c:pt>
                <c:pt idx="366">
                  <c:v>42741</c:v>
                </c:pt>
                <c:pt idx="367">
                  <c:v>42742</c:v>
                </c:pt>
                <c:pt idx="368">
                  <c:v>42743</c:v>
                </c:pt>
                <c:pt idx="369">
                  <c:v>42744</c:v>
                </c:pt>
                <c:pt idx="370">
                  <c:v>42745</c:v>
                </c:pt>
                <c:pt idx="371">
                  <c:v>42746</c:v>
                </c:pt>
                <c:pt idx="372">
                  <c:v>42747</c:v>
                </c:pt>
                <c:pt idx="373">
                  <c:v>42748</c:v>
                </c:pt>
                <c:pt idx="374">
                  <c:v>42749</c:v>
                </c:pt>
                <c:pt idx="375">
                  <c:v>42750</c:v>
                </c:pt>
                <c:pt idx="376">
                  <c:v>42751</c:v>
                </c:pt>
                <c:pt idx="377">
                  <c:v>42752</c:v>
                </c:pt>
                <c:pt idx="378">
                  <c:v>42753</c:v>
                </c:pt>
                <c:pt idx="379">
                  <c:v>42754</c:v>
                </c:pt>
                <c:pt idx="380">
                  <c:v>42755</c:v>
                </c:pt>
                <c:pt idx="381">
                  <c:v>42756</c:v>
                </c:pt>
                <c:pt idx="382">
                  <c:v>42757</c:v>
                </c:pt>
                <c:pt idx="383">
                  <c:v>42758</c:v>
                </c:pt>
                <c:pt idx="384">
                  <c:v>42759</c:v>
                </c:pt>
                <c:pt idx="385">
                  <c:v>42760</c:v>
                </c:pt>
                <c:pt idx="386">
                  <c:v>42761</c:v>
                </c:pt>
                <c:pt idx="387">
                  <c:v>42762</c:v>
                </c:pt>
                <c:pt idx="388">
                  <c:v>42763</c:v>
                </c:pt>
                <c:pt idx="389">
                  <c:v>42764</c:v>
                </c:pt>
                <c:pt idx="390">
                  <c:v>42765</c:v>
                </c:pt>
                <c:pt idx="391">
                  <c:v>42766</c:v>
                </c:pt>
                <c:pt idx="392">
                  <c:v>42767</c:v>
                </c:pt>
                <c:pt idx="393">
                  <c:v>42768</c:v>
                </c:pt>
                <c:pt idx="394">
                  <c:v>42769</c:v>
                </c:pt>
                <c:pt idx="395">
                  <c:v>42770</c:v>
                </c:pt>
                <c:pt idx="396">
                  <c:v>42771</c:v>
                </c:pt>
                <c:pt idx="397">
                  <c:v>42772</c:v>
                </c:pt>
                <c:pt idx="398">
                  <c:v>42773</c:v>
                </c:pt>
                <c:pt idx="399">
                  <c:v>42774</c:v>
                </c:pt>
                <c:pt idx="400">
                  <c:v>42775</c:v>
                </c:pt>
                <c:pt idx="401">
                  <c:v>42776</c:v>
                </c:pt>
                <c:pt idx="402">
                  <c:v>42777</c:v>
                </c:pt>
                <c:pt idx="403">
                  <c:v>42778</c:v>
                </c:pt>
                <c:pt idx="404">
                  <c:v>42779</c:v>
                </c:pt>
                <c:pt idx="405">
                  <c:v>42780</c:v>
                </c:pt>
                <c:pt idx="406">
                  <c:v>42781</c:v>
                </c:pt>
                <c:pt idx="407">
                  <c:v>42782</c:v>
                </c:pt>
                <c:pt idx="408">
                  <c:v>42783</c:v>
                </c:pt>
                <c:pt idx="409">
                  <c:v>42784</c:v>
                </c:pt>
                <c:pt idx="410">
                  <c:v>42785</c:v>
                </c:pt>
                <c:pt idx="411">
                  <c:v>42786</c:v>
                </c:pt>
                <c:pt idx="412">
                  <c:v>42787</c:v>
                </c:pt>
                <c:pt idx="413">
                  <c:v>42788</c:v>
                </c:pt>
                <c:pt idx="414">
                  <c:v>42789</c:v>
                </c:pt>
                <c:pt idx="415">
                  <c:v>42790</c:v>
                </c:pt>
                <c:pt idx="416">
                  <c:v>42791</c:v>
                </c:pt>
                <c:pt idx="417">
                  <c:v>42792</c:v>
                </c:pt>
                <c:pt idx="418">
                  <c:v>42793</c:v>
                </c:pt>
                <c:pt idx="419">
                  <c:v>42794</c:v>
                </c:pt>
                <c:pt idx="420">
                  <c:v>42795</c:v>
                </c:pt>
                <c:pt idx="421">
                  <c:v>42796</c:v>
                </c:pt>
                <c:pt idx="422">
                  <c:v>42797</c:v>
                </c:pt>
                <c:pt idx="423">
                  <c:v>42798</c:v>
                </c:pt>
                <c:pt idx="424">
                  <c:v>42799</c:v>
                </c:pt>
                <c:pt idx="425">
                  <c:v>42800</c:v>
                </c:pt>
                <c:pt idx="426">
                  <c:v>42801</c:v>
                </c:pt>
                <c:pt idx="427">
                  <c:v>42802</c:v>
                </c:pt>
                <c:pt idx="428">
                  <c:v>42803</c:v>
                </c:pt>
                <c:pt idx="429">
                  <c:v>42804</c:v>
                </c:pt>
                <c:pt idx="430">
                  <c:v>42805</c:v>
                </c:pt>
                <c:pt idx="431">
                  <c:v>42806</c:v>
                </c:pt>
                <c:pt idx="432">
                  <c:v>42807</c:v>
                </c:pt>
                <c:pt idx="433">
                  <c:v>42808</c:v>
                </c:pt>
                <c:pt idx="434">
                  <c:v>42809</c:v>
                </c:pt>
                <c:pt idx="435">
                  <c:v>42810</c:v>
                </c:pt>
                <c:pt idx="436">
                  <c:v>42811</c:v>
                </c:pt>
                <c:pt idx="437">
                  <c:v>42812</c:v>
                </c:pt>
                <c:pt idx="438">
                  <c:v>42813</c:v>
                </c:pt>
                <c:pt idx="439">
                  <c:v>42814</c:v>
                </c:pt>
                <c:pt idx="440">
                  <c:v>42815</c:v>
                </c:pt>
                <c:pt idx="441">
                  <c:v>42816</c:v>
                </c:pt>
                <c:pt idx="442">
                  <c:v>42817</c:v>
                </c:pt>
                <c:pt idx="443">
                  <c:v>42818</c:v>
                </c:pt>
                <c:pt idx="444">
                  <c:v>42819</c:v>
                </c:pt>
                <c:pt idx="445">
                  <c:v>42820</c:v>
                </c:pt>
                <c:pt idx="446">
                  <c:v>42821</c:v>
                </c:pt>
                <c:pt idx="447">
                  <c:v>42822</c:v>
                </c:pt>
                <c:pt idx="448">
                  <c:v>42823</c:v>
                </c:pt>
                <c:pt idx="449">
                  <c:v>42824</c:v>
                </c:pt>
                <c:pt idx="450">
                  <c:v>42825</c:v>
                </c:pt>
                <c:pt idx="451">
                  <c:v>42826</c:v>
                </c:pt>
                <c:pt idx="452">
                  <c:v>42827</c:v>
                </c:pt>
                <c:pt idx="453">
                  <c:v>42828</c:v>
                </c:pt>
                <c:pt idx="454">
                  <c:v>42829</c:v>
                </c:pt>
                <c:pt idx="455">
                  <c:v>42830</c:v>
                </c:pt>
                <c:pt idx="456">
                  <c:v>42831</c:v>
                </c:pt>
                <c:pt idx="457">
                  <c:v>42832</c:v>
                </c:pt>
                <c:pt idx="458">
                  <c:v>42833</c:v>
                </c:pt>
                <c:pt idx="459">
                  <c:v>42834</c:v>
                </c:pt>
                <c:pt idx="460">
                  <c:v>42835</c:v>
                </c:pt>
                <c:pt idx="461">
                  <c:v>42836</c:v>
                </c:pt>
                <c:pt idx="462">
                  <c:v>42837</c:v>
                </c:pt>
                <c:pt idx="463">
                  <c:v>42838</c:v>
                </c:pt>
                <c:pt idx="464">
                  <c:v>42839</c:v>
                </c:pt>
                <c:pt idx="465">
                  <c:v>42840</c:v>
                </c:pt>
                <c:pt idx="466">
                  <c:v>42841</c:v>
                </c:pt>
                <c:pt idx="467">
                  <c:v>42842</c:v>
                </c:pt>
                <c:pt idx="468">
                  <c:v>42843</c:v>
                </c:pt>
                <c:pt idx="469">
                  <c:v>42844</c:v>
                </c:pt>
                <c:pt idx="470">
                  <c:v>42845</c:v>
                </c:pt>
                <c:pt idx="471">
                  <c:v>42846</c:v>
                </c:pt>
                <c:pt idx="472">
                  <c:v>42847</c:v>
                </c:pt>
                <c:pt idx="473">
                  <c:v>42848</c:v>
                </c:pt>
                <c:pt idx="474">
                  <c:v>42849</c:v>
                </c:pt>
                <c:pt idx="475">
                  <c:v>42850</c:v>
                </c:pt>
                <c:pt idx="476">
                  <c:v>42851</c:v>
                </c:pt>
                <c:pt idx="477">
                  <c:v>42852</c:v>
                </c:pt>
                <c:pt idx="478">
                  <c:v>42853</c:v>
                </c:pt>
                <c:pt idx="479">
                  <c:v>42854</c:v>
                </c:pt>
                <c:pt idx="480">
                  <c:v>42855</c:v>
                </c:pt>
                <c:pt idx="481">
                  <c:v>42856</c:v>
                </c:pt>
                <c:pt idx="482">
                  <c:v>42857</c:v>
                </c:pt>
                <c:pt idx="483">
                  <c:v>42858</c:v>
                </c:pt>
                <c:pt idx="484">
                  <c:v>42859</c:v>
                </c:pt>
                <c:pt idx="485">
                  <c:v>42860</c:v>
                </c:pt>
                <c:pt idx="486">
                  <c:v>42861</c:v>
                </c:pt>
                <c:pt idx="487">
                  <c:v>42862</c:v>
                </c:pt>
                <c:pt idx="488">
                  <c:v>42863</c:v>
                </c:pt>
                <c:pt idx="489">
                  <c:v>42864</c:v>
                </c:pt>
                <c:pt idx="490">
                  <c:v>42865</c:v>
                </c:pt>
                <c:pt idx="491">
                  <c:v>42866</c:v>
                </c:pt>
                <c:pt idx="492">
                  <c:v>42867</c:v>
                </c:pt>
                <c:pt idx="493">
                  <c:v>42868</c:v>
                </c:pt>
                <c:pt idx="494">
                  <c:v>42869</c:v>
                </c:pt>
                <c:pt idx="495">
                  <c:v>42870</c:v>
                </c:pt>
                <c:pt idx="496">
                  <c:v>42871</c:v>
                </c:pt>
                <c:pt idx="497">
                  <c:v>42872</c:v>
                </c:pt>
                <c:pt idx="498">
                  <c:v>42873</c:v>
                </c:pt>
                <c:pt idx="499">
                  <c:v>42874</c:v>
                </c:pt>
                <c:pt idx="500">
                  <c:v>42875</c:v>
                </c:pt>
                <c:pt idx="501">
                  <c:v>42876</c:v>
                </c:pt>
                <c:pt idx="502">
                  <c:v>42877</c:v>
                </c:pt>
                <c:pt idx="503">
                  <c:v>42878</c:v>
                </c:pt>
                <c:pt idx="504">
                  <c:v>42879</c:v>
                </c:pt>
                <c:pt idx="505">
                  <c:v>42880</c:v>
                </c:pt>
                <c:pt idx="506">
                  <c:v>42881</c:v>
                </c:pt>
                <c:pt idx="507">
                  <c:v>42882</c:v>
                </c:pt>
                <c:pt idx="508">
                  <c:v>42883</c:v>
                </c:pt>
                <c:pt idx="509">
                  <c:v>42884</c:v>
                </c:pt>
                <c:pt idx="510">
                  <c:v>42885</c:v>
                </c:pt>
                <c:pt idx="511">
                  <c:v>42886</c:v>
                </c:pt>
                <c:pt idx="512">
                  <c:v>42887</c:v>
                </c:pt>
                <c:pt idx="513">
                  <c:v>42888</c:v>
                </c:pt>
                <c:pt idx="514">
                  <c:v>42889</c:v>
                </c:pt>
                <c:pt idx="515">
                  <c:v>42890</c:v>
                </c:pt>
                <c:pt idx="516">
                  <c:v>42891</c:v>
                </c:pt>
                <c:pt idx="517">
                  <c:v>42892</c:v>
                </c:pt>
                <c:pt idx="518">
                  <c:v>42893</c:v>
                </c:pt>
                <c:pt idx="519">
                  <c:v>42894</c:v>
                </c:pt>
                <c:pt idx="520">
                  <c:v>42895</c:v>
                </c:pt>
                <c:pt idx="521">
                  <c:v>42896</c:v>
                </c:pt>
                <c:pt idx="522">
                  <c:v>42897</c:v>
                </c:pt>
                <c:pt idx="523">
                  <c:v>42898</c:v>
                </c:pt>
                <c:pt idx="524">
                  <c:v>42899</c:v>
                </c:pt>
                <c:pt idx="525">
                  <c:v>42900</c:v>
                </c:pt>
                <c:pt idx="526">
                  <c:v>42901</c:v>
                </c:pt>
                <c:pt idx="527">
                  <c:v>42902</c:v>
                </c:pt>
                <c:pt idx="528">
                  <c:v>42903</c:v>
                </c:pt>
                <c:pt idx="529">
                  <c:v>42904</c:v>
                </c:pt>
                <c:pt idx="530">
                  <c:v>42905</c:v>
                </c:pt>
                <c:pt idx="531">
                  <c:v>42906</c:v>
                </c:pt>
                <c:pt idx="532">
                  <c:v>42907</c:v>
                </c:pt>
                <c:pt idx="533">
                  <c:v>42908</c:v>
                </c:pt>
                <c:pt idx="534">
                  <c:v>42909</c:v>
                </c:pt>
                <c:pt idx="535">
                  <c:v>42910</c:v>
                </c:pt>
                <c:pt idx="536">
                  <c:v>42911</c:v>
                </c:pt>
                <c:pt idx="537">
                  <c:v>42912</c:v>
                </c:pt>
                <c:pt idx="538">
                  <c:v>42913</c:v>
                </c:pt>
                <c:pt idx="539">
                  <c:v>42914</c:v>
                </c:pt>
                <c:pt idx="540">
                  <c:v>42915</c:v>
                </c:pt>
                <c:pt idx="541">
                  <c:v>42916</c:v>
                </c:pt>
                <c:pt idx="542">
                  <c:v>42917</c:v>
                </c:pt>
                <c:pt idx="543">
                  <c:v>42918</c:v>
                </c:pt>
                <c:pt idx="544">
                  <c:v>42919</c:v>
                </c:pt>
                <c:pt idx="545">
                  <c:v>42920</c:v>
                </c:pt>
                <c:pt idx="546">
                  <c:v>42921</c:v>
                </c:pt>
                <c:pt idx="547">
                  <c:v>42922</c:v>
                </c:pt>
                <c:pt idx="548">
                  <c:v>42923</c:v>
                </c:pt>
                <c:pt idx="549">
                  <c:v>42924</c:v>
                </c:pt>
                <c:pt idx="550">
                  <c:v>42925</c:v>
                </c:pt>
                <c:pt idx="551">
                  <c:v>42926</c:v>
                </c:pt>
                <c:pt idx="552">
                  <c:v>42927</c:v>
                </c:pt>
                <c:pt idx="553">
                  <c:v>42928</c:v>
                </c:pt>
                <c:pt idx="554">
                  <c:v>42929</c:v>
                </c:pt>
                <c:pt idx="555">
                  <c:v>42930</c:v>
                </c:pt>
                <c:pt idx="556">
                  <c:v>42931</c:v>
                </c:pt>
                <c:pt idx="557">
                  <c:v>42932</c:v>
                </c:pt>
                <c:pt idx="558">
                  <c:v>42933</c:v>
                </c:pt>
                <c:pt idx="559">
                  <c:v>42934</c:v>
                </c:pt>
                <c:pt idx="560">
                  <c:v>42935</c:v>
                </c:pt>
                <c:pt idx="561">
                  <c:v>42936</c:v>
                </c:pt>
                <c:pt idx="562">
                  <c:v>42937</c:v>
                </c:pt>
                <c:pt idx="563">
                  <c:v>42938</c:v>
                </c:pt>
                <c:pt idx="564">
                  <c:v>42939</c:v>
                </c:pt>
                <c:pt idx="565">
                  <c:v>42940</c:v>
                </c:pt>
                <c:pt idx="566">
                  <c:v>42941</c:v>
                </c:pt>
                <c:pt idx="567">
                  <c:v>42942</c:v>
                </c:pt>
                <c:pt idx="568">
                  <c:v>42943</c:v>
                </c:pt>
                <c:pt idx="569">
                  <c:v>42944</c:v>
                </c:pt>
                <c:pt idx="570">
                  <c:v>42945</c:v>
                </c:pt>
                <c:pt idx="571">
                  <c:v>42946</c:v>
                </c:pt>
                <c:pt idx="572">
                  <c:v>42947</c:v>
                </c:pt>
                <c:pt idx="573">
                  <c:v>42948</c:v>
                </c:pt>
                <c:pt idx="574">
                  <c:v>42949</c:v>
                </c:pt>
                <c:pt idx="575">
                  <c:v>42950</c:v>
                </c:pt>
                <c:pt idx="576">
                  <c:v>42951</c:v>
                </c:pt>
                <c:pt idx="577">
                  <c:v>42952</c:v>
                </c:pt>
                <c:pt idx="578">
                  <c:v>42953</c:v>
                </c:pt>
                <c:pt idx="579">
                  <c:v>42954</c:v>
                </c:pt>
                <c:pt idx="580">
                  <c:v>42955</c:v>
                </c:pt>
                <c:pt idx="581">
                  <c:v>42956</c:v>
                </c:pt>
                <c:pt idx="582">
                  <c:v>42957</c:v>
                </c:pt>
                <c:pt idx="583">
                  <c:v>42958</c:v>
                </c:pt>
                <c:pt idx="584">
                  <c:v>42959</c:v>
                </c:pt>
                <c:pt idx="585">
                  <c:v>42960</c:v>
                </c:pt>
                <c:pt idx="586">
                  <c:v>42961</c:v>
                </c:pt>
                <c:pt idx="587">
                  <c:v>42962</c:v>
                </c:pt>
                <c:pt idx="588">
                  <c:v>42963</c:v>
                </c:pt>
                <c:pt idx="589">
                  <c:v>42964</c:v>
                </c:pt>
                <c:pt idx="590">
                  <c:v>42965</c:v>
                </c:pt>
                <c:pt idx="591">
                  <c:v>42966</c:v>
                </c:pt>
                <c:pt idx="592">
                  <c:v>42967</c:v>
                </c:pt>
                <c:pt idx="593">
                  <c:v>42968</c:v>
                </c:pt>
                <c:pt idx="594">
                  <c:v>42969</c:v>
                </c:pt>
                <c:pt idx="595">
                  <c:v>42970</c:v>
                </c:pt>
                <c:pt idx="596">
                  <c:v>42971</c:v>
                </c:pt>
                <c:pt idx="597">
                  <c:v>42972</c:v>
                </c:pt>
                <c:pt idx="598">
                  <c:v>42973</c:v>
                </c:pt>
                <c:pt idx="599">
                  <c:v>42974</c:v>
                </c:pt>
                <c:pt idx="600">
                  <c:v>42975</c:v>
                </c:pt>
                <c:pt idx="601">
                  <c:v>42976</c:v>
                </c:pt>
                <c:pt idx="602">
                  <c:v>42977</c:v>
                </c:pt>
                <c:pt idx="603">
                  <c:v>42978</c:v>
                </c:pt>
                <c:pt idx="604">
                  <c:v>42979</c:v>
                </c:pt>
                <c:pt idx="605">
                  <c:v>42980</c:v>
                </c:pt>
                <c:pt idx="606">
                  <c:v>42981</c:v>
                </c:pt>
                <c:pt idx="607">
                  <c:v>42982</c:v>
                </c:pt>
                <c:pt idx="608">
                  <c:v>42983</c:v>
                </c:pt>
                <c:pt idx="609">
                  <c:v>42984</c:v>
                </c:pt>
                <c:pt idx="610">
                  <c:v>42985</c:v>
                </c:pt>
                <c:pt idx="611">
                  <c:v>42986</c:v>
                </c:pt>
                <c:pt idx="612">
                  <c:v>42987</c:v>
                </c:pt>
                <c:pt idx="613">
                  <c:v>42988</c:v>
                </c:pt>
                <c:pt idx="614">
                  <c:v>42989</c:v>
                </c:pt>
                <c:pt idx="615">
                  <c:v>42990</c:v>
                </c:pt>
                <c:pt idx="616">
                  <c:v>42991</c:v>
                </c:pt>
                <c:pt idx="617">
                  <c:v>42992</c:v>
                </c:pt>
                <c:pt idx="618">
                  <c:v>42993</c:v>
                </c:pt>
                <c:pt idx="619">
                  <c:v>42994</c:v>
                </c:pt>
                <c:pt idx="620">
                  <c:v>42995</c:v>
                </c:pt>
                <c:pt idx="621">
                  <c:v>42996</c:v>
                </c:pt>
                <c:pt idx="622">
                  <c:v>42997</c:v>
                </c:pt>
                <c:pt idx="623">
                  <c:v>42998</c:v>
                </c:pt>
                <c:pt idx="624">
                  <c:v>42999</c:v>
                </c:pt>
                <c:pt idx="625">
                  <c:v>43000</c:v>
                </c:pt>
                <c:pt idx="626">
                  <c:v>43001</c:v>
                </c:pt>
                <c:pt idx="627">
                  <c:v>43002</c:v>
                </c:pt>
                <c:pt idx="628">
                  <c:v>43003</c:v>
                </c:pt>
                <c:pt idx="629">
                  <c:v>43004</c:v>
                </c:pt>
                <c:pt idx="630">
                  <c:v>43005</c:v>
                </c:pt>
                <c:pt idx="631">
                  <c:v>43006</c:v>
                </c:pt>
                <c:pt idx="632">
                  <c:v>43007</c:v>
                </c:pt>
                <c:pt idx="633">
                  <c:v>43008</c:v>
                </c:pt>
                <c:pt idx="634">
                  <c:v>43009</c:v>
                </c:pt>
                <c:pt idx="635">
                  <c:v>43010</c:v>
                </c:pt>
                <c:pt idx="636">
                  <c:v>43011</c:v>
                </c:pt>
                <c:pt idx="637">
                  <c:v>43012</c:v>
                </c:pt>
                <c:pt idx="638">
                  <c:v>43013</c:v>
                </c:pt>
                <c:pt idx="639">
                  <c:v>43014</c:v>
                </c:pt>
                <c:pt idx="640">
                  <c:v>43015</c:v>
                </c:pt>
                <c:pt idx="641">
                  <c:v>43016</c:v>
                </c:pt>
                <c:pt idx="642">
                  <c:v>43017</c:v>
                </c:pt>
                <c:pt idx="643">
                  <c:v>43018</c:v>
                </c:pt>
                <c:pt idx="644">
                  <c:v>43019</c:v>
                </c:pt>
                <c:pt idx="645">
                  <c:v>43020</c:v>
                </c:pt>
                <c:pt idx="646">
                  <c:v>43021</c:v>
                </c:pt>
                <c:pt idx="647">
                  <c:v>43022</c:v>
                </c:pt>
                <c:pt idx="648">
                  <c:v>43023</c:v>
                </c:pt>
                <c:pt idx="649">
                  <c:v>43024</c:v>
                </c:pt>
                <c:pt idx="650">
                  <c:v>43025</c:v>
                </c:pt>
                <c:pt idx="651">
                  <c:v>43026</c:v>
                </c:pt>
                <c:pt idx="652">
                  <c:v>43027</c:v>
                </c:pt>
                <c:pt idx="653">
                  <c:v>43028</c:v>
                </c:pt>
                <c:pt idx="654">
                  <c:v>43029</c:v>
                </c:pt>
                <c:pt idx="655">
                  <c:v>43030</c:v>
                </c:pt>
                <c:pt idx="656">
                  <c:v>43031</c:v>
                </c:pt>
                <c:pt idx="657">
                  <c:v>43032</c:v>
                </c:pt>
                <c:pt idx="658">
                  <c:v>43033</c:v>
                </c:pt>
                <c:pt idx="659">
                  <c:v>43034</c:v>
                </c:pt>
                <c:pt idx="660">
                  <c:v>43035</c:v>
                </c:pt>
                <c:pt idx="661">
                  <c:v>43036</c:v>
                </c:pt>
                <c:pt idx="662">
                  <c:v>43037</c:v>
                </c:pt>
                <c:pt idx="663">
                  <c:v>43038</c:v>
                </c:pt>
                <c:pt idx="664">
                  <c:v>43039</c:v>
                </c:pt>
                <c:pt idx="665">
                  <c:v>43040</c:v>
                </c:pt>
                <c:pt idx="666">
                  <c:v>43041</c:v>
                </c:pt>
                <c:pt idx="667">
                  <c:v>43042</c:v>
                </c:pt>
                <c:pt idx="668">
                  <c:v>43043</c:v>
                </c:pt>
                <c:pt idx="669">
                  <c:v>43044</c:v>
                </c:pt>
                <c:pt idx="670">
                  <c:v>43045</c:v>
                </c:pt>
                <c:pt idx="671">
                  <c:v>43046</c:v>
                </c:pt>
                <c:pt idx="672">
                  <c:v>43047</c:v>
                </c:pt>
                <c:pt idx="673">
                  <c:v>43048</c:v>
                </c:pt>
                <c:pt idx="674">
                  <c:v>43049</c:v>
                </c:pt>
                <c:pt idx="675">
                  <c:v>43050</c:v>
                </c:pt>
                <c:pt idx="676">
                  <c:v>43051</c:v>
                </c:pt>
                <c:pt idx="677">
                  <c:v>43052</c:v>
                </c:pt>
                <c:pt idx="678">
                  <c:v>43053</c:v>
                </c:pt>
                <c:pt idx="679">
                  <c:v>43054</c:v>
                </c:pt>
                <c:pt idx="680">
                  <c:v>43055</c:v>
                </c:pt>
                <c:pt idx="681">
                  <c:v>43056</c:v>
                </c:pt>
                <c:pt idx="682">
                  <c:v>43057</c:v>
                </c:pt>
                <c:pt idx="683">
                  <c:v>43058</c:v>
                </c:pt>
                <c:pt idx="684">
                  <c:v>43059</c:v>
                </c:pt>
                <c:pt idx="685">
                  <c:v>43060</c:v>
                </c:pt>
                <c:pt idx="686">
                  <c:v>43061</c:v>
                </c:pt>
                <c:pt idx="687">
                  <c:v>43062</c:v>
                </c:pt>
                <c:pt idx="688">
                  <c:v>43063</c:v>
                </c:pt>
                <c:pt idx="689">
                  <c:v>43064</c:v>
                </c:pt>
                <c:pt idx="690">
                  <c:v>43065</c:v>
                </c:pt>
                <c:pt idx="691">
                  <c:v>43066</c:v>
                </c:pt>
                <c:pt idx="692">
                  <c:v>43067</c:v>
                </c:pt>
                <c:pt idx="693">
                  <c:v>43068</c:v>
                </c:pt>
                <c:pt idx="694">
                  <c:v>43069</c:v>
                </c:pt>
                <c:pt idx="695">
                  <c:v>43070</c:v>
                </c:pt>
                <c:pt idx="696">
                  <c:v>43071</c:v>
                </c:pt>
                <c:pt idx="697">
                  <c:v>43072</c:v>
                </c:pt>
                <c:pt idx="698">
                  <c:v>43073</c:v>
                </c:pt>
                <c:pt idx="699">
                  <c:v>43074</c:v>
                </c:pt>
                <c:pt idx="700">
                  <c:v>43075</c:v>
                </c:pt>
                <c:pt idx="701">
                  <c:v>43076</c:v>
                </c:pt>
                <c:pt idx="702">
                  <c:v>43077</c:v>
                </c:pt>
                <c:pt idx="703">
                  <c:v>43078</c:v>
                </c:pt>
                <c:pt idx="704">
                  <c:v>43079</c:v>
                </c:pt>
                <c:pt idx="705">
                  <c:v>43080</c:v>
                </c:pt>
                <c:pt idx="706">
                  <c:v>43081</c:v>
                </c:pt>
                <c:pt idx="707">
                  <c:v>43082</c:v>
                </c:pt>
                <c:pt idx="708">
                  <c:v>43083</c:v>
                </c:pt>
                <c:pt idx="709">
                  <c:v>43084</c:v>
                </c:pt>
                <c:pt idx="710">
                  <c:v>43085</c:v>
                </c:pt>
                <c:pt idx="711">
                  <c:v>43086</c:v>
                </c:pt>
                <c:pt idx="712">
                  <c:v>43087</c:v>
                </c:pt>
                <c:pt idx="713">
                  <c:v>43088</c:v>
                </c:pt>
                <c:pt idx="714">
                  <c:v>43089</c:v>
                </c:pt>
                <c:pt idx="715">
                  <c:v>43090</c:v>
                </c:pt>
                <c:pt idx="716">
                  <c:v>43091</c:v>
                </c:pt>
                <c:pt idx="717">
                  <c:v>43092</c:v>
                </c:pt>
                <c:pt idx="718">
                  <c:v>43093</c:v>
                </c:pt>
                <c:pt idx="719">
                  <c:v>43094</c:v>
                </c:pt>
                <c:pt idx="720">
                  <c:v>43095</c:v>
                </c:pt>
                <c:pt idx="721">
                  <c:v>43096</c:v>
                </c:pt>
                <c:pt idx="722">
                  <c:v>43097</c:v>
                </c:pt>
                <c:pt idx="723">
                  <c:v>43098</c:v>
                </c:pt>
                <c:pt idx="724">
                  <c:v>43099</c:v>
                </c:pt>
                <c:pt idx="725">
                  <c:v>43100</c:v>
                </c:pt>
                <c:pt idx="726">
                  <c:v>43101</c:v>
                </c:pt>
                <c:pt idx="727">
                  <c:v>43102</c:v>
                </c:pt>
                <c:pt idx="728">
                  <c:v>43103</c:v>
                </c:pt>
                <c:pt idx="729">
                  <c:v>43104</c:v>
                </c:pt>
                <c:pt idx="730">
                  <c:v>43105</c:v>
                </c:pt>
                <c:pt idx="731">
                  <c:v>43106</c:v>
                </c:pt>
                <c:pt idx="732">
                  <c:v>43107</c:v>
                </c:pt>
                <c:pt idx="733">
                  <c:v>43108</c:v>
                </c:pt>
                <c:pt idx="734">
                  <c:v>43109</c:v>
                </c:pt>
                <c:pt idx="735">
                  <c:v>43110</c:v>
                </c:pt>
                <c:pt idx="736">
                  <c:v>43111</c:v>
                </c:pt>
                <c:pt idx="737">
                  <c:v>43112</c:v>
                </c:pt>
                <c:pt idx="738">
                  <c:v>43113</c:v>
                </c:pt>
                <c:pt idx="739">
                  <c:v>43114</c:v>
                </c:pt>
                <c:pt idx="740">
                  <c:v>43115</c:v>
                </c:pt>
                <c:pt idx="741">
                  <c:v>43116</c:v>
                </c:pt>
                <c:pt idx="742">
                  <c:v>43117</c:v>
                </c:pt>
                <c:pt idx="743">
                  <c:v>43118</c:v>
                </c:pt>
                <c:pt idx="744">
                  <c:v>43119</c:v>
                </c:pt>
                <c:pt idx="745">
                  <c:v>43120</c:v>
                </c:pt>
                <c:pt idx="746">
                  <c:v>43121</c:v>
                </c:pt>
                <c:pt idx="747">
                  <c:v>43122</c:v>
                </c:pt>
                <c:pt idx="748">
                  <c:v>43123</c:v>
                </c:pt>
                <c:pt idx="749">
                  <c:v>43124</c:v>
                </c:pt>
                <c:pt idx="750">
                  <c:v>43125</c:v>
                </c:pt>
                <c:pt idx="751">
                  <c:v>43126</c:v>
                </c:pt>
                <c:pt idx="752">
                  <c:v>43127</c:v>
                </c:pt>
                <c:pt idx="753">
                  <c:v>43128</c:v>
                </c:pt>
                <c:pt idx="754">
                  <c:v>43129</c:v>
                </c:pt>
                <c:pt idx="755">
                  <c:v>43130</c:v>
                </c:pt>
                <c:pt idx="756">
                  <c:v>43131</c:v>
                </c:pt>
                <c:pt idx="757">
                  <c:v>43132</c:v>
                </c:pt>
                <c:pt idx="758">
                  <c:v>43133</c:v>
                </c:pt>
                <c:pt idx="759">
                  <c:v>43134</c:v>
                </c:pt>
                <c:pt idx="760">
                  <c:v>43135</c:v>
                </c:pt>
                <c:pt idx="761">
                  <c:v>43136</c:v>
                </c:pt>
                <c:pt idx="762">
                  <c:v>43137</c:v>
                </c:pt>
                <c:pt idx="763">
                  <c:v>43138</c:v>
                </c:pt>
                <c:pt idx="764">
                  <c:v>43139</c:v>
                </c:pt>
                <c:pt idx="765">
                  <c:v>43140</c:v>
                </c:pt>
                <c:pt idx="766">
                  <c:v>43141</c:v>
                </c:pt>
                <c:pt idx="767">
                  <c:v>43142</c:v>
                </c:pt>
                <c:pt idx="768">
                  <c:v>43143</c:v>
                </c:pt>
                <c:pt idx="769">
                  <c:v>43144</c:v>
                </c:pt>
                <c:pt idx="770">
                  <c:v>43145</c:v>
                </c:pt>
                <c:pt idx="771">
                  <c:v>43146</c:v>
                </c:pt>
                <c:pt idx="772">
                  <c:v>43147</c:v>
                </c:pt>
                <c:pt idx="773">
                  <c:v>43148</c:v>
                </c:pt>
                <c:pt idx="774">
                  <c:v>43149</c:v>
                </c:pt>
                <c:pt idx="775">
                  <c:v>43150</c:v>
                </c:pt>
                <c:pt idx="776">
                  <c:v>43151</c:v>
                </c:pt>
                <c:pt idx="777">
                  <c:v>43152</c:v>
                </c:pt>
                <c:pt idx="778">
                  <c:v>43153</c:v>
                </c:pt>
                <c:pt idx="779">
                  <c:v>43154</c:v>
                </c:pt>
                <c:pt idx="780">
                  <c:v>43155</c:v>
                </c:pt>
                <c:pt idx="781">
                  <c:v>43156</c:v>
                </c:pt>
                <c:pt idx="782">
                  <c:v>43157</c:v>
                </c:pt>
                <c:pt idx="783">
                  <c:v>43158</c:v>
                </c:pt>
                <c:pt idx="784">
                  <c:v>43159</c:v>
                </c:pt>
                <c:pt idx="785">
                  <c:v>43160</c:v>
                </c:pt>
                <c:pt idx="786">
                  <c:v>43161</c:v>
                </c:pt>
                <c:pt idx="787">
                  <c:v>43162</c:v>
                </c:pt>
                <c:pt idx="788">
                  <c:v>43163</c:v>
                </c:pt>
                <c:pt idx="789">
                  <c:v>43164</c:v>
                </c:pt>
                <c:pt idx="790">
                  <c:v>43165</c:v>
                </c:pt>
                <c:pt idx="791">
                  <c:v>43166</c:v>
                </c:pt>
                <c:pt idx="792">
                  <c:v>43167</c:v>
                </c:pt>
                <c:pt idx="793">
                  <c:v>43168</c:v>
                </c:pt>
                <c:pt idx="794">
                  <c:v>43169</c:v>
                </c:pt>
                <c:pt idx="795">
                  <c:v>43170</c:v>
                </c:pt>
                <c:pt idx="796">
                  <c:v>43171</c:v>
                </c:pt>
                <c:pt idx="797">
                  <c:v>43172</c:v>
                </c:pt>
                <c:pt idx="798">
                  <c:v>43173</c:v>
                </c:pt>
                <c:pt idx="799">
                  <c:v>43174</c:v>
                </c:pt>
                <c:pt idx="800">
                  <c:v>43175</c:v>
                </c:pt>
                <c:pt idx="801">
                  <c:v>43176</c:v>
                </c:pt>
                <c:pt idx="802">
                  <c:v>43177</c:v>
                </c:pt>
                <c:pt idx="803">
                  <c:v>43178</c:v>
                </c:pt>
                <c:pt idx="804">
                  <c:v>43179</c:v>
                </c:pt>
                <c:pt idx="805">
                  <c:v>43180</c:v>
                </c:pt>
                <c:pt idx="806">
                  <c:v>43181</c:v>
                </c:pt>
                <c:pt idx="807">
                  <c:v>43182</c:v>
                </c:pt>
                <c:pt idx="808">
                  <c:v>43183</c:v>
                </c:pt>
                <c:pt idx="809">
                  <c:v>43184</c:v>
                </c:pt>
                <c:pt idx="810">
                  <c:v>43185</c:v>
                </c:pt>
                <c:pt idx="811">
                  <c:v>43186</c:v>
                </c:pt>
                <c:pt idx="812">
                  <c:v>43187</c:v>
                </c:pt>
                <c:pt idx="813">
                  <c:v>43188</c:v>
                </c:pt>
                <c:pt idx="814">
                  <c:v>43189</c:v>
                </c:pt>
                <c:pt idx="815">
                  <c:v>43190</c:v>
                </c:pt>
                <c:pt idx="816">
                  <c:v>43191</c:v>
                </c:pt>
                <c:pt idx="817">
                  <c:v>43192</c:v>
                </c:pt>
                <c:pt idx="818">
                  <c:v>43193</c:v>
                </c:pt>
                <c:pt idx="819">
                  <c:v>43194</c:v>
                </c:pt>
                <c:pt idx="820">
                  <c:v>43195</c:v>
                </c:pt>
                <c:pt idx="821">
                  <c:v>43196</c:v>
                </c:pt>
                <c:pt idx="822">
                  <c:v>43197</c:v>
                </c:pt>
                <c:pt idx="823">
                  <c:v>43198</c:v>
                </c:pt>
                <c:pt idx="824">
                  <c:v>43199</c:v>
                </c:pt>
                <c:pt idx="825">
                  <c:v>43200</c:v>
                </c:pt>
                <c:pt idx="826">
                  <c:v>43201</c:v>
                </c:pt>
                <c:pt idx="827">
                  <c:v>43202</c:v>
                </c:pt>
                <c:pt idx="828">
                  <c:v>43203</c:v>
                </c:pt>
                <c:pt idx="829">
                  <c:v>43204</c:v>
                </c:pt>
                <c:pt idx="830">
                  <c:v>43205</c:v>
                </c:pt>
                <c:pt idx="831">
                  <c:v>43206</c:v>
                </c:pt>
                <c:pt idx="832">
                  <c:v>43207</c:v>
                </c:pt>
                <c:pt idx="833">
                  <c:v>43208</c:v>
                </c:pt>
                <c:pt idx="834">
                  <c:v>43209</c:v>
                </c:pt>
                <c:pt idx="835">
                  <c:v>43210</c:v>
                </c:pt>
                <c:pt idx="836">
                  <c:v>43211</c:v>
                </c:pt>
                <c:pt idx="837">
                  <c:v>43212</c:v>
                </c:pt>
                <c:pt idx="838">
                  <c:v>43213</c:v>
                </c:pt>
                <c:pt idx="839">
                  <c:v>43214</c:v>
                </c:pt>
                <c:pt idx="840">
                  <c:v>43215</c:v>
                </c:pt>
                <c:pt idx="841">
                  <c:v>43216</c:v>
                </c:pt>
                <c:pt idx="842">
                  <c:v>43217</c:v>
                </c:pt>
                <c:pt idx="843">
                  <c:v>43218</c:v>
                </c:pt>
                <c:pt idx="844">
                  <c:v>43219</c:v>
                </c:pt>
                <c:pt idx="845">
                  <c:v>43220</c:v>
                </c:pt>
                <c:pt idx="846">
                  <c:v>43221</c:v>
                </c:pt>
                <c:pt idx="847">
                  <c:v>43222</c:v>
                </c:pt>
                <c:pt idx="848">
                  <c:v>43223</c:v>
                </c:pt>
                <c:pt idx="849">
                  <c:v>43224</c:v>
                </c:pt>
                <c:pt idx="850">
                  <c:v>43225</c:v>
                </c:pt>
                <c:pt idx="851">
                  <c:v>43226</c:v>
                </c:pt>
                <c:pt idx="852">
                  <c:v>43227</c:v>
                </c:pt>
                <c:pt idx="853">
                  <c:v>43228</c:v>
                </c:pt>
                <c:pt idx="854">
                  <c:v>43229</c:v>
                </c:pt>
                <c:pt idx="855">
                  <c:v>43230</c:v>
                </c:pt>
                <c:pt idx="856">
                  <c:v>43231</c:v>
                </c:pt>
                <c:pt idx="857">
                  <c:v>43232</c:v>
                </c:pt>
                <c:pt idx="858">
                  <c:v>43233</c:v>
                </c:pt>
                <c:pt idx="859">
                  <c:v>43234</c:v>
                </c:pt>
                <c:pt idx="860">
                  <c:v>43235</c:v>
                </c:pt>
                <c:pt idx="861">
                  <c:v>43236</c:v>
                </c:pt>
                <c:pt idx="862">
                  <c:v>43237</c:v>
                </c:pt>
                <c:pt idx="863">
                  <c:v>43238</c:v>
                </c:pt>
                <c:pt idx="864">
                  <c:v>43239</c:v>
                </c:pt>
                <c:pt idx="865">
                  <c:v>43240</c:v>
                </c:pt>
                <c:pt idx="866">
                  <c:v>43241</c:v>
                </c:pt>
                <c:pt idx="867">
                  <c:v>43242</c:v>
                </c:pt>
                <c:pt idx="868">
                  <c:v>43243</c:v>
                </c:pt>
                <c:pt idx="869">
                  <c:v>43244</c:v>
                </c:pt>
                <c:pt idx="870">
                  <c:v>43245</c:v>
                </c:pt>
                <c:pt idx="871">
                  <c:v>43246</c:v>
                </c:pt>
                <c:pt idx="872">
                  <c:v>43247</c:v>
                </c:pt>
                <c:pt idx="873">
                  <c:v>43248</c:v>
                </c:pt>
                <c:pt idx="874">
                  <c:v>43249</c:v>
                </c:pt>
                <c:pt idx="875">
                  <c:v>43250</c:v>
                </c:pt>
                <c:pt idx="876">
                  <c:v>43251</c:v>
                </c:pt>
                <c:pt idx="877">
                  <c:v>43252</c:v>
                </c:pt>
                <c:pt idx="878">
                  <c:v>43253</c:v>
                </c:pt>
                <c:pt idx="879">
                  <c:v>43254</c:v>
                </c:pt>
                <c:pt idx="880">
                  <c:v>43255</c:v>
                </c:pt>
                <c:pt idx="881">
                  <c:v>43256</c:v>
                </c:pt>
                <c:pt idx="882">
                  <c:v>43257</c:v>
                </c:pt>
                <c:pt idx="883">
                  <c:v>43258</c:v>
                </c:pt>
                <c:pt idx="884">
                  <c:v>43259</c:v>
                </c:pt>
                <c:pt idx="885">
                  <c:v>43260</c:v>
                </c:pt>
                <c:pt idx="886">
                  <c:v>43261</c:v>
                </c:pt>
                <c:pt idx="887">
                  <c:v>43262</c:v>
                </c:pt>
                <c:pt idx="888">
                  <c:v>43263</c:v>
                </c:pt>
                <c:pt idx="889">
                  <c:v>43264</c:v>
                </c:pt>
                <c:pt idx="890">
                  <c:v>43265</c:v>
                </c:pt>
                <c:pt idx="891">
                  <c:v>43266</c:v>
                </c:pt>
                <c:pt idx="892">
                  <c:v>43267</c:v>
                </c:pt>
                <c:pt idx="893">
                  <c:v>43268</c:v>
                </c:pt>
                <c:pt idx="894">
                  <c:v>43269</c:v>
                </c:pt>
                <c:pt idx="895">
                  <c:v>43270</c:v>
                </c:pt>
                <c:pt idx="896">
                  <c:v>43271</c:v>
                </c:pt>
                <c:pt idx="897">
                  <c:v>43272</c:v>
                </c:pt>
                <c:pt idx="898">
                  <c:v>43273</c:v>
                </c:pt>
                <c:pt idx="899">
                  <c:v>43274</c:v>
                </c:pt>
                <c:pt idx="900">
                  <c:v>43275</c:v>
                </c:pt>
                <c:pt idx="901">
                  <c:v>43276</c:v>
                </c:pt>
                <c:pt idx="902">
                  <c:v>43277</c:v>
                </c:pt>
                <c:pt idx="903">
                  <c:v>43278</c:v>
                </c:pt>
                <c:pt idx="904">
                  <c:v>43279</c:v>
                </c:pt>
                <c:pt idx="905">
                  <c:v>43280</c:v>
                </c:pt>
                <c:pt idx="906">
                  <c:v>43281</c:v>
                </c:pt>
                <c:pt idx="907">
                  <c:v>43282</c:v>
                </c:pt>
                <c:pt idx="908">
                  <c:v>43283</c:v>
                </c:pt>
                <c:pt idx="909">
                  <c:v>43284</c:v>
                </c:pt>
                <c:pt idx="910">
                  <c:v>43285</c:v>
                </c:pt>
                <c:pt idx="911">
                  <c:v>43286</c:v>
                </c:pt>
                <c:pt idx="912">
                  <c:v>43287</c:v>
                </c:pt>
                <c:pt idx="913">
                  <c:v>43288</c:v>
                </c:pt>
                <c:pt idx="914">
                  <c:v>43289</c:v>
                </c:pt>
                <c:pt idx="915">
                  <c:v>43290</c:v>
                </c:pt>
                <c:pt idx="916">
                  <c:v>43291</c:v>
                </c:pt>
                <c:pt idx="917">
                  <c:v>43292</c:v>
                </c:pt>
                <c:pt idx="918">
                  <c:v>43293</c:v>
                </c:pt>
                <c:pt idx="919">
                  <c:v>43294</c:v>
                </c:pt>
                <c:pt idx="920">
                  <c:v>43295</c:v>
                </c:pt>
                <c:pt idx="921">
                  <c:v>43296</c:v>
                </c:pt>
                <c:pt idx="922">
                  <c:v>43297</c:v>
                </c:pt>
                <c:pt idx="923">
                  <c:v>43298</c:v>
                </c:pt>
                <c:pt idx="924">
                  <c:v>43299</c:v>
                </c:pt>
                <c:pt idx="925">
                  <c:v>43300</c:v>
                </c:pt>
                <c:pt idx="926">
                  <c:v>43301</c:v>
                </c:pt>
                <c:pt idx="927">
                  <c:v>43302</c:v>
                </c:pt>
                <c:pt idx="928">
                  <c:v>43303</c:v>
                </c:pt>
                <c:pt idx="929">
                  <c:v>43304</c:v>
                </c:pt>
                <c:pt idx="930">
                  <c:v>43305</c:v>
                </c:pt>
                <c:pt idx="931">
                  <c:v>43306</c:v>
                </c:pt>
                <c:pt idx="932">
                  <c:v>43307</c:v>
                </c:pt>
                <c:pt idx="933">
                  <c:v>43308</c:v>
                </c:pt>
                <c:pt idx="934">
                  <c:v>43309</c:v>
                </c:pt>
                <c:pt idx="935">
                  <c:v>43310</c:v>
                </c:pt>
                <c:pt idx="936">
                  <c:v>43311</c:v>
                </c:pt>
                <c:pt idx="937">
                  <c:v>43312</c:v>
                </c:pt>
                <c:pt idx="938">
                  <c:v>43313</c:v>
                </c:pt>
                <c:pt idx="939">
                  <c:v>43314</c:v>
                </c:pt>
                <c:pt idx="940">
                  <c:v>43315</c:v>
                </c:pt>
                <c:pt idx="941">
                  <c:v>43316</c:v>
                </c:pt>
                <c:pt idx="942">
                  <c:v>43317</c:v>
                </c:pt>
                <c:pt idx="943">
                  <c:v>43318</c:v>
                </c:pt>
                <c:pt idx="944">
                  <c:v>43319</c:v>
                </c:pt>
                <c:pt idx="945">
                  <c:v>43320</c:v>
                </c:pt>
                <c:pt idx="946">
                  <c:v>43321</c:v>
                </c:pt>
                <c:pt idx="947">
                  <c:v>43322</c:v>
                </c:pt>
                <c:pt idx="948">
                  <c:v>43323</c:v>
                </c:pt>
                <c:pt idx="949">
                  <c:v>43324</c:v>
                </c:pt>
                <c:pt idx="950">
                  <c:v>43325</c:v>
                </c:pt>
                <c:pt idx="951">
                  <c:v>43326</c:v>
                </c:pt>
                <c:pt idx="952">
                  <c:v>43327</c:v>
                </c:pt>
                <c:pt idx="953">
                  <c:v>43328</c:v>
                </c:pt>
                <c:pt idx="954">
                  <c:v>43329</c:v>
                </c:pt>
                <c:pt idx="955">
                  <c:v>43330</c:v>
                </c:pt>
                <c:pt idx="956">
                  <c:v>43331</c:v>
                </c:pt>
                <c:pt idx="957">
                  <c:v>43332</c:v>
                </c:pt>
                <c:pt idx="958">
                  <c:v>43333</c:v>
                </c:pt>
                <c:pt idx="959">
                  <c:v>43334</c:v>
                </c:pt>
                <c:pt idx="960">
                  <c:v>43335</c:v>
                </c:pt>
                <c:pt idx="961">
                  <c:v>43336</c:v>
                </c:pt>
                <c:pt idx="962">
                  <c:v>43337</c:v>
                </c:pt>
                <c:pt idx="963">
                  <c:v>43338</c:v>
                </c:pt>
                <c:pt idx="964">
                  <c:v>43339</c:v>
                </c:pt>
                <c:pt idx="965">
                  <c:v>43340</c:v>
                </c:pt>
                <c:pt idx="966">
                  <c:v>43341</c:v>
                </c:pt>
                <c:pt idx="967">
                  <c:v>43342</c:v>
                </c:pt>
                <c:pt idx="968">
                  <c:v>43343</c:v>
                </c:pt>
                <c:pt idx="969">
                  <c:v>43344</c:v>
                </c:pt>
                <c:pt idx="970">
                  <c:v>43345</c:v>
                </c:pt>
                <c:pt idx="971">
                  <c:v>43346</c:v>
                </c:pt>
                <c:pt idx="972">
                  <c:v>43347</c:v>
                </c:pt>
                <c:pt idx="973">
                  <c:v>43348</c:v>
                </c:pt>
                <c:pt idx="974">
                  <c:v>43349</c:v>
                </c:pt>
                <c:pt idx="975">
                  <c:v>43350</c:v>
                </c:pt>
                <c:pt idx="976">
                  <c:v>43351</c:v>
                </c:pt>
                <c:pt idx="977">
                  <c:v>43352</c:v>
                </c:pt>
                <c:pt idx="978">
                  <c:v>43353</c:v>
                </c:pt>
                <c:pt idx="979">
                  <c:v>43354</c:v>
                </c:pt>
                <c:pt idx="980">
                  <c:v>43355</c:v>
                </c:pt>
                <c:pt idx="981">
                  <c:v>43356</c:v>
                </c:pt>
                <c:pt idx="982">
                  <c:v>43357</c:v>
                </c:pt>
                <c:pt idx="983">
                  <c:v>43358</c:v>
                </c:pt>
                <c:pt idx="984">
                  <c:v>43359</c:v>
                </c:pt>
                <c:pt idx="985">
                  <c:v>43360</c:v>
                </c:pt>
                <c:pt idx="986">
                  <c:v>43361</c:v>
                </c:pt>
                <c:pt idx="987">
                  <c:v>43362</c:v>
                </c:pt>
                <c:pt idx="988">
                  <c:v>43363</c:v>
                </c:pt>
                <c:pt idx="989">
                  <c:v>43364</c:v>
                </c:pt>
                <c:pt idx="990">
                  <c:v>43365</c:v>
                </c:pt>
                <c:pt idx="991">
                  <c:v>43366</c:v>
                </c:pt>
                <c:pt idx="992">
                  <c:v>43367</c:v>
                </c:pt>
                <c:pt idx="993">
                  <c:v>43368</c:v>
                </c:pt>
                <c:pt idx="994">
                  <c:v>43369</c:v>
                </c:pt>
                <c:pt idx="995">
                  <c:v>43370</c:v>
                </c:pt>
                <c:pt idx="996">
                  <c:v>43371</c:v>
                </c:pt>
                <c:pt idx="997">
                  <c:v>43372</c:v>
                </c:pt>
                <c:pt idx="998">
                  <c:v>43373</c:v>
                </c:pt>
                <c:pt idx="999">
                  <c:v>43374</c:v>
                </c:pt>
                <c:pt idx="1000">
                  <c:v>43375</c:v>
                </c:pt>
                <c:pt idx="1001">
                  <c:v>43376</c:v>
                </c:pt>
                <c:pt idx="1002">
                  <c:v>43377</c:v>
                </c:pt>
                <c:pt idx="1003">
                  <c:v>43378</c:v>
                </c:pt>
                <c:pt idx="1004">
                  <c:v>43379</c:v>
                </c:pt>
                <c:pt idx="1005">
                  <c:v>43380</c:v>
                </c:pt>
                <c:pt idx="1006">
                  <c:v>43381</c:v>
                </c:pt>
                <c:pt idx="1007">
                  <c:v>43382</c:v>
                </c:pt>
                <c:pt idx="1008">
                  <c:v>43383</c:v>
                </c:pt>
                <c:pt idx="1009">
                  <c:v>43384</c:v>
                </c:pt>
                <c:pt idx="1010">
                  <c:v>43385</c:v>
                </c:pt>
                <c:pt idx="1011">
                  <c:v>43386</c:v>
                </c:pt>
                <c:pt idx="1012">
                  <c:v>43387</c:v>
                </c:pt>
                <c:pt idx="1013">
                  <c:v>43388</c:v>
                </c:pt>
                <c:pt idx="1014">
                  <c:v>43389</c:v>
                </c:pt>
                <c:pt idx="1015">
                  <c:v>43390</c:v>
                </c:pt>
                <c:pt idx="1016">
                  <c:v>43391</c:v>
                </c:pt>
                <c:pt idx="1017">
                  <c:v>43392</c:v>
                </c:pt>
                <c:pt idx="1018">
                  <c:v>43393</c:v>
                </c:pt>
                <c:pt idx="1019">
                  <c:v>43394</c:v>
                </c:pt>
                <c:pt idx="1020">
                  <c:v>43395</c:v>
                </c:pt>
                <c:pt idx="1021">
                  <c:v>43396</c:v>
                </c:pt>
                <c:pt idx="1022">
                  <c:v>43397</c:v>
                </c:pt>
                <c:pt idx="1023">
                  <c:v>43398</c:v>
                </c:pt>
                <c:pt idx="1024">
                  <c:v>43399</c:v>
                </c:pt>
                <c:pt idx="1025">
                  <c:v>43400</c:v>
                </c:pt>
                <c:pt idx="1026">
                  <c:v>43401</c:v>
                </c:pt>
                <c:pt idx="1027">
                  <c:v>43402</c:v>
                </c:pt>
                <c:pt idx="1028">
                  <c:v>43403</c:v>
                </c:pt>
                <c:pt idx="1029">
                  <c:v>43404</c:v>
                </c:pt>
                <c:pt idx="1030">
                  <c:v>43405</c:v>
                </c:pt>
                <c:pt idx="1031">
                  <c:v>43406</c:v>
                </c:pt>
                <c:pt idx="1032">
                  <c:v>43407</c:v>
                </c:pt>
                <c:pt idx="1033">
                  <c:v>43408</c:v>
                </c:pt>
                <c:pt idx="1034">
                  <c:v>43409</c:v>
                </c:pt>
                <c:pt idx="1035">
                  <c:v>43410</c:v>
                </c:pt>
                <c:pt idx="1036">
                  <c:v>43411</c:v>
                </c:pt>
                <c:pt idx="1037">
                  <c:v>43412</c:v>
                </c:pt>
                <c:pt idx="1038">
                  <c:v>43413</c:v>
                </c:pt>
                <c:pt idx="1039">
                  <c:v>43414</c:v>
                </c:pt>
                <c:pt idx="1040">
                  <c:v>43415</c:v>
                </c:pt>
                <c:pt idx="1041">
                  <c:v>43416</c:v>
                </c:pt>
                <c:pt idx="1042">
                  <c:v>43417</c:v>
                </c:pt>
                <c:pt idx="1043">
                  <c:v>43418</c:v>
                </c:pt>
                <c:pt idx="1044">
                  <c:v>43419</c:v>
                </c:pt>
                <c:pt idx="1045">
                  <c:v>43420</c:v>
                </c:pt>
                <c:pt idx="1046">
                  <c:v>43421</c:v>
                </c:pt>
                <c:pt idx="1047">
                  <c:v>43422</c:v>
                </c:pt>
                <c:pt idx="1048">
                  <c:v>43423</c:v>
                </c:pt>
                <c:pt idx="1049">
                  <c:v>43424</c:v>
                </c:pt>
                <c:pt idx="1050">
                  <c:v>43425</c:v>
                </c:pt>
                <c:pt idx="1051">
                  <c:v>43426</c:v>
                </c:pt>
                <c:pt idx="1052">
                  <c:v>43427</c:v>
                </c:pt>
                <c:pt idx="1053">
                  <c:v>43428</c:v>
                </c:pt>
                <c:pt idx="1054">
                  <c:v>43429</c:v>
                </c:pt>
                <c:pt idx="1055">
                  <c:v>43430</c:v>
                </c:pt>
                <c:pt idx="1056">
                  <c:v>43431</c:v>
                </c:pt>
                <c:pt idx="1057">
                  <c:v>43432</c:v>
                </c:pt>
                <c:pt idx="1058">
                  <c:v>43433</c:v>
                </c:pt>
                <c:pt idx="1059">
                  <c:v>43434</c:v>
                </c:pt>
                <c:pt idx="1060">
                  <c:v>43435</c:v>
                </c:pt>
                <c:pt idx="1061">
                  <c:v>43436</c:v>
                </c:pt>
                <c:pt idx="1062">
                  <c:v>43437</c:v>
                </c:pt>
                <c:pt idx="1063">
                  <c:v>43438</c:v>
                </c:pt>
                <c:pt idx="1064">
                  <c:v>43439</c:v>
                </c:pt>
                <c:pt idx="1065">
                  <c:v>43440</c:v>
                </c:pt>
                <c:pt idx="1066">
                  <c:v>43441</c:v>
                </c:pt>
                <c:pt idx="1067">
                  <c:v>43442</c:v>
                </c:pt>
                <c:pt idx="1068">
                  <c:v>43443</c:v>
                </c:pt>
                <c:pt idx="1069">
                  <c:v>43444</c:v>
                </c:pt>
                <c:pt idx="1070">
                  <c:v>43445</c:v>
                </c:pt>
                <c:pt idx="1071">
                  <c:v>43446</c:v>
                </c:pt>
                <c:pt idx="1072">
                  <c:v>43447</c:v>
                </c:pt>
                <c:pt idx="1073">
                  <c:v>43448</c:v>
                </c:pt>
                <c:pt idx="1074">
                  <c:v>43449</c:v>
                </c:pt>
                <c:pt idx="1075">
                  <c:v>43450</c:v>
                </c:pt>
                <c:pt idx="1076">
                  <c:v>43451</c:v>
                </c:pt>
                <c:pt idx="1077">
                  <c:v>43452</c:v>
                </c:pt>
                <c:pt idx="1078">
                  <c:v>43453</c:v>
                </c:pt>
                <c:pt idx="1079">
                  <c:v>43454</c:v>
                </c:pt>
                <c:pt idx="1080">
                  <c:v>43455</c:v>
                </c:pt>
                <c:pt idx="1081">
                  <c:v>43456</c:v>
                </c:pt>
                <c:pt idx="1082">
                  <c:v>43457</c:v>
                </c:pt>
                <c:pt idx="1083">
                  <c:v>43458</c:v>
                </c:pt>
                <c:pt idx="1084">
                  <c:v>43459</c:v>
                </c:pt>
                <c:pt idx="1085">
                  <c:v>43460</c:v>
                </c:pt>
                <c:pt idx="1086">
                  <c:v>43461</c:v>
                </c:pt>
                <c:pt idx="1087">
                  <c:v>43462</c:v>
                </c:pt>
                <c:pt idx="1088">
                  <c:v>43463</c:v>
                </c:pt>
                <c:pt idx="1089">
                  <c:v>43464</c:v>
                </c:pt>
                <c:pt idx="1090">
                  <c:v>43465</c:v>
                </c:pt>
                <c:pt idx="1091">
                  <c:v>43466</c:v>
                </c:pt>
                <c:pt idx="1092">
                  <c:v>43467</c:v>
                </c:pt>
                <c:pt idx="1093">
                  <c:v>43468</c:v>
                </c:pt>
                <c:pt idx="1094">
                  <c:v>43469</c:v>
                </c:pt>
                <c:pt idx="1095">
                  <c:v>43470</c:v>
                </c:pt>
                <c:pt idx="1096">
                  <c:v>43471</c:v>
                </c:pt>
                <c:pt idx="1097">
                  <c:v>43472</c:v>
                </c:pt>
                <c:pt idx="1098">
                  <c:v>43473</c:v>
                </c:pt>
                <c:pt idx="1099">
                  <c:v>43474</c:v>
                </c:pt>
                <c:pt idx="1100">
                  <c:v>43475</c:v>
                </c:pt>
                <c:pt idx="1101">
                  <c:v>43476</c:v>
                </c:pt>
                <c:pt idx="1102">
                  <c:v>43477</c:v>
                </c:pt>
                <c:pt idx="1103">
                  <c:v>43478</c:v>
                </c:pt>
                <c:pt idx="1104">
                  <c:v>43479</c:v>
                </c:pt>
                <c:pt idx="1105">
                  <c:v>43480</c:v>
                </c:pt>
                <c:pt idx="1106">
                  <c:v>43481</c:v>
                </c:pt>
                <c:pt idx="1107">
                  <c:v>43482</c:v>
                </c:pt>
                <c:pt idx="1108">
                  <c:v>43483</c:v>
                </c:pt>
                <c:pt idx="1109">
                  <c:v>43484</c:v>
                </c:pt>
                <c:pt idx="1110">
                  <c:v>43485</c:v>
                </c:pt>
                <c:pt idx="1111">
                  <c:v>43486</c:v>
                </c:pt>
                <c:pt idx="1112">
                  <c:v>43487</c:v>
                </c:pt>
                <c:pt idx="1113">
                  <c:v>43488</c:v>
                </c:pt>
                <c:pt idx="1114">
                  <c:v>43489</c:v>
                </c:pt>
                <c:pt idx="1115">
                  <c:v>43490</c:v>
                </c:pt>
                <c:pt idx="1116">
                  <c:v>43491</c:v>
                </c:pt>
                <c:pt idx="1117">
                  <c:v>43492</c:v>
                </c:pt>
                <c:pt idx="1118">
                  <c:v>43493</c:v>
                </c:pt>
                <c:pt idx="1119">
                  <c:v>43494</c:v>
                </c:pt>
                <c:pt idx="1120">
                  <c:v>43495</c:v>
                </c:pt>
                <c:pt idx="1121">
                  <c:v>43496</c:v>
                </c:pt>
                <c:pt idx="1122">
                  <c:v>43497</c:v>
                </c:pt>
                <c:pt idx="1123">
                  <c:v>43498</c:v>
                </c:pt>
                <c:pt idx="1124">
                  <c:v>43499</c:v>
                </c:pt>
                <c:pt idx="1125">
                  <c:v>43500</c:v>
                </c:pt>
                <c:pt idx="1126">
                  <c:v>43501</c:v>
                </c:pt>
                <c:pt idx="1127">
                  <c:v>43502</c:v>
                </c:pt>
                <c:pt idx="1128">
                  <c:v>43503</c:v>
                </c:pt>
                <c:pt idx="1129">
                  <c:v>43504</c:v>
                </c:pt>
                <c:pt idx="1130">
                  <c:v>43505</c:v>
                </c:pt>
                <c:pt idx="1131">
                  <c:v>43506</c:v>
                </c:pt>
                <c:pt idx="1132">
                  <c:v>43507</c:v>
                </c:pt>
                <c:pt idx="1133">
                  <c:v>43508</c:v>
                </c:pt>
                <c:pt idx="1134">
                  <c:v>43509</c:v>
                </c:pt>
                <c:pt idx="1135">
                  <c:v>43510</c:v>
                </c:pt>
                <c:pt idx="1136">
                  <c:v>43511</c:v>
                </c:pt>
                <c:pt idx="1137">
                  <c:v>43512</c:v>
                </c:pt>
                <c:pt idx="1138">
                  <c:v>43513</c:v>
                </c:pt>
                <c:pt idx="1139">
                  <c:v>43514</c:v>
                </c:pt>
                <c:pt idx="1140">
                  <c:v>43515</c:v>
                </c:pt>
                <c:pt idx="1141">
                  <c:v>43516</c:v>
                </c:pt>
                <c:pt idx="1142">
                  <c:v>43517</c:v>
                </c:pt>
                <c:pt idx="1143">
                  <c:v>43518</c:v>
                </c:pt>
                <c:pt idx="1144">
                  <c:v>43519</c:v>
                </c:pt>
                <c:pt idx="1145">
                  <c:v>43520</c:v>
                </c:pt>
                <c:pt idx="1146">
                  <c:v>43521</c:v>
                </c:pt>
                <c:pt idx="1147">
                  <c:v>43522</c:v>
                </c:pt>
                <c:pt idx="1148">
                  <c:v>43523</c:v>
                </c:pt>
                <c:pt idx="1149">
                  <c:v>43524</c:v>
                </c:pt>
                <c:pt idx="1150">
                  <c:v>43525</c:v>
                </c:pt>
                <c:pt idx="1151">
                  <c:v>43526</c:v>
                </c:pt>
                <c:pt idx="1152">
                  <c:v>43527</c:v>
                </c:pt>
                <c:pt idx="1153">
                  <c:v>43528</c:v>
                </c:pt>
                <c:pt idx="1154">
                  <c:v>43529</c:v>
                </c:pt>
                <c:pt idx="1155">
                  <c:v>43530</c:v>
                </c:pt>
                <c:pt idx="1156">
                  <c:v>43531</c:v>
                </c:pt>
                <c:pt idx="1157">
                  <c:v>43532</c:v>
                </c:pt>
                <c:pt idx="1158">
                  <c:v>43533</c:v>
                </c:pt>
                <c:pt idx="1159">
                  <c:v>43534</c:v>
                </c:pt>
                <c:pt idx="1160">
                  <c:v>43535</c:v>
                </c:pt>
                <c:pt idx="1161">
                  <c:v>43536</c:v>
                </c:pt>
                <c:pt idx="1162">
                  <c:v>43537</c:v>
                </c:pt>
                <c:pt idx="1163">
                  <c:v>43538</c:v>
                </c:pt>
                <c:pt idx="1164">
                  <c:v>43539</c:v>
                </c:pt>
                <c:pt idx="1165">
                  <c:v>43540</c:v>
                </c:pt>
                <c:pt idx="1166">
                  <c:v>43541</c:v>
                </c:pt>
                <c:pt idx="1167">
                  <c:v>43542</c:v>
                </c:pt>
                <c:pt idx="1168">
                  <c:v>43543</c:v>
                </c:pt>
                <c:pt idx="1169">
                  <c:v>43544</c:v>
                </c:pt>
                <c:pt idx="1170">
                  <c:v>43545</c:v>
                </c:pt>
                <c:pt idx="1171">
                  <c:v>43546</c:v>
                </c:pt>
                <c:pt idx="1172">
                  <c:v>43547</c:v>
                </c:pt>
                <c:pt idx="1173">
                  <c:v>43548</c:v>
                </c:pt>
                <c:pt idx="1174">
                  <c:v>43549</c:v>
                </c:pt>
                <c:pt idx="1175">
                  <c:v>43550</c:v>
                </c:pt>
                <c:pt idx="1176">
                  <c:v>43551</c:v>
                </c:pt>
                <c:pt idx="1177">
                  <c:v>43552</c:v>
                </c:pt>
                <c:pt idx="1178">
                  <c:v>43553</c:v>
                </c:pt>
                <c:pt idx="1179">
                  <c:v>43554</c:v>
                </c:pt>
                <c:pt idx="1180">
                  <c:v>43555</c:v>
                </c:pt>
                <c:pt idx="1181">
                  <c:v>43556</c:v>
                </c:pt>
                <c:pt idx="1182">
                  <c:v>43557</c:v>
                </c:pt>
                <c:pt idx="1183">
                  <c:v>43558</c:v>
                </c:pt>
                <c:pt idx="1184">
                  <c:v>43559</c:v>
                </c:pt>
                <c:pt idx="1185">
                  <c:v>43560</c:v>
                </c:pt>
                <c:pt idx="1186">
                  <c:v>43561</c:v>
                </c:pt>
                <c:pt idx="1187">
                  <c:v>43562</c:v>
                </c:pt>
                <c:pt idx="1188">
                  <c:v>43563</c:v>
                </c:pt>
                <c:pt idx="1189">
                  <c:v>43564</c:v>
                </c:pt>
                <c:pt idx="1190">
                  <c:v>43565</c:v>
                </c:pt>
                <c:pt idx="1191">
                  <c:v>43566</c:v>
                </c:pt>
                <c:pt idx="1192">
                  <c:v>43567</c:v>
                </c:pt>
                <c:pt idx="1193">
                  <c:v>43568</c:v>
                </c:pt>
                <c:pt idx="1194">
                  <c:v>43569</c:v>
                </c:pt>
                <c:pt idx="1195">
                  <c:v>43570</c:v>
                </c:pt>
                <c:pt idx="1196">
                  <c:v>43571</c:v>
                </c:pt>
                <c:pt idx="1197">
                  <c:v>43572</c:v>
                </c:pt>
                <c:pt idx="1198">
                  <c:v>43573</c:v>
                </c:pt>
                <c:pt idx="1199">
                  <c:v>43574</c:v>
                </c:pt>
                <c:pt idx="1200">
                  <c:v>43575</c:v>
                </c:pt>
                <c:pt idx="1201">
                  <c:v>43576</c:v>
                </c:pt>
                <c:pt idx="1202">
                  <c:v>43577</c:v>
                </c:pt>
                <c:pt idx="1203">
                  <c:v>43578</c:v>
                </c:pt>
                <c:pt idx="1204">
                  <c:v>43579</c:v>
                </c:pt>
                <c:pt idx="1205">
                  <c:v>43580</c:v>
                </c:pt>
                <c:pt idx="1206">
                  <c:v>43581</c:v>
                </c:pt>
                <c:pt idx="1207">
                  <c:v>43582</c:v>
                </c:pt>
                <c:pt idx="1208">
                  <c:v>43583</c:v>
                </c:pt>
                <c:pt idx="1209">
                  <c:v>43584</c:v>
                </c:pt>
                <c:pt idx="1210">
                  <c:v>43585</c:v>
                </c:pt>
                <c:pt idx="1211">
                  <c:v>43586</c:v>
                </c:pt>
                <c:pt idx="1212">
                  <c:v>43587</c:v>
                </c:pt>
                <c:pt idx="1213">
                  <c:v>43588</c:v>
                </c:pt>
                <c:pt idx="1214">
                  <c:v>43589</c:v>
                </c:pt>
                <c:pt idx="1215">
                  <c:v>43590</c:v>
                </c:pt>
                <c:pt idx="1216">
                  <c:v>43591</c:v>
                </c:pt>
                <c:pt idx="1217">
                  <c:v>43592</c:v>
                </c:pt>
                <c:pt idx="1218">
                  <c:v>43593</c:v>
                </c:pt>
                <c:pt idx="1219">
                  <c:v>43594</c:v>
                </c:pt>
                <c:pt idx="1220">
                  <c:v>43595</c:v>
                </c:pt>
                <c:pt idx="1221">
                  <c:v>43596</c:v>
                </c:pt>
                <c:pt idx="1222">
                  <c:v>43597</c:v>
                </c:pt>
                <c:pt idx="1223">
                  <c:v>43598</c:v>
                </c:pt>
                <c:pt idx="1224">
                  <c:v>43599</c:v>
                </c:pt>
                <c:pt idx="1225">
                  <c:v>43600</c:v>
                </c:pt>
                <c:pt idx="1226">
                  <c:v>43601</c:v>
                </c:pt>
                <c:pt idx="1227">
                  <c:v>43602</c:v>
                </c:pt>
                <c:pt idx="1228">
                  <c:v>43603</c:v>
                </c:pt>
                <c:pt idx="1229">
                  <c:v>43604</c:v>
                </c:pt>
                <c:pt idx="1230">
                  <c:v>43605</c:v>
                </c:pt>
                <c:pt idx="1231">
                  <c:v>43606</c:v>
                </c:pt>
                <c:pt idx="1232">
                  <c:v>43607</c:v>
                </c:pt>
                <c:pt idx="1233">
                  <c:v>43608</c:v>
                </c:pt>
                <c:pt idx="1234">
                  <c:v>43609</c:v>
                </c:pt>
                <c:pt idx="1235">
                  <c:v>43610</c:v>
                </c:pt>
                <c:pt idx="1236">
                  <c:v>43611</c:v>
                </c:pt>
                <c:pt idx="1237">
                  <c:v>43612</c:v>
                </c:pt>
                <c:pt idx="1238">
                  <c:v>43613</c:v>
                </c:pt>
                <c:pt idx="1239">
                  <c:v>43614</c:v>
                </c:pt>
                <c:pt idx="1240">
                  <c:v>43615</c:v>
                </c:pt>
                <c:pt idx="1241">
                  <c:v>43616</c:v>
                </c:pt>
                <c:pt idx="1242">
                  <c:v>43617</c:v>
                </c:pt>
                <c:pt idx="1243">
                  <c:v>43618</c:v>
                </c:pt>
                <c:pt idx="1244">
                  <c:v>43619</c:v>
                </c:pt>
                <c:pt idx="1245">
                  <c:v>43620</c:v>
                </c:pt>
                <c:pt idx="1246">
                  <c:v>43621</c:v>
                </c:pt>
                <c:pt idx="1247">
                  <c:v>43622</c:v>
                </c:pt>
                <c:pt idx="1248">
                  <c:v>43623</c:v>
                </c:pt>
                <c:pt idx="1249">
                  <c:v>43624</c:v>
                </c:pt>
                <c:pt idx="1250">
                  <c:v>43625</c:v>
                </c:pt>
                <c:pt idx="1251">
                  <c:v>43626</c:v>
                </c:pt>
                <c:pt idx="1252">
                  <c:v>43627</c:v>
                </c:pt>
                <c:pt idx="1253">
                  <c:v>43628</c:v>
                </c:pt>
                <c:pt idx="1254">
                  <c:v>43629</c:v>
                </c:pt>
                <c:pt idx="1255">
                  <c:v>43630</c:v>
                </c:pt>
                <c:pt idx="1256">
                  <c:v>43631</c:v>
                </c:pt>
                <c:pt idx="1257">
                  <c:v>43632</c:v>
                </c:pt>
                <c:pt idx="1258">
                  <c:v>43633</c:v>
                </c:pt>
                <c:pt idx="1259">
                  <c:v>43634</c:v>
                </c:pt>
                <c:pt idx="1260">
                  <c:v>43635</c:v>
                </c:pt>
                <c:pt idx="1261">
                  <c:v>43636</c:v>
                </c:pt>
                <c:pt idx="1262">
                  <c:v>43637</c:v>
                </c:pt>
                <c:pt idx="1263">
                  <c:v>43638</c:v>
                </c:pt>
                <c:pt idx="1264">
                  <c:v>43639</c:v>
                </c:pt>
                <c:pt idx="1265">
                  <c:v>43640</c:v>
                </c:pt>
                <c:pt idx="1266">
                  <c:v>43641</c:v>
                </c:pt>
                <c:pt idx="1267">
                  <c:v>43642</c:v>
                </c:pt>
                <c:pt idx="1268">
                  <c:v>43643</c:v>
                </c:pt>
                <c:pt idx="1269">
                  <c:v>43644</c:v>
                </c:pt>
                <c:pt idx="1270">
                  <c:v>43645</c:v>
                </c:pt>
                <c:pt idx="1271">
                  <c:v>43646</c:v>
                </c:pt>
                <c:pt idx="1272">
                  <c:v>43647</c:v>
                </c:pt>
                <c:pt idx="1273">
                  <c:v>43648</c:v>
                </c:pt>
                <c:pt idx="1274">
                  <c:v>43649</c:v>
                </c:pt>
                <c:pt idx="1275">
                  <c:v>43650</c:v>
                </c:pt>
                <c:pt idx="1276">
                  <c:v>43651</c:v>
                </c:pt>
                <c:pt idx="1277">
                  <c:v>43652</c:v>
                </c:pt>
                <c:pt idx="1278">
                  <c:v>43653</c:v>
                </c:pt>
                <c:pt idx="1279">
                  <c:v>43654</c:v>
                </c:pt>
                <c:pt idx="1280">
                  <c:v>43655</c:v>
                </c:pt>
                <c:pt idx="1281">
                  <c:v>43656</c:v>
                </c:pt>
                <c:pt idx="1282">
                  <c:v>43657</c:v>
                </c:pt>
                <c:pt idx="1283">
                  <c:v>43658</c:v>
                </c:pt>
                <c:pt idx="1284">
                  <c:v>43659</c:v>
                </c:pt>
                <c:pt idx="1285">
                  <c:v>43660</c:v>
                </c:pt>
                <c:pt idx="1286">
                  <c:v>43661</c:v>
                </c:pt>
                <c:pt idx="1287">
                  <c:v>43662</c:v>
                </c:pt>
                <c:pt idx="1288">
                  <c:v>43663</c:v>
                </c:pt>
                <c:pt idx="1289">
                  <c:v>43664</c:v>
                </c:pt>
                <c:pt idx="1290">
                  <c:v>43665</c:v>
                </c:pt>
                <c:pt idx="1291">
                  <c:v>43666</c:v>
                </c:pt>
                <c:pt idx="1292">
                  <c:v>43667</c:v>
                </c:pt>
                <c:pt idx="1293">
                  <c:v>43668</c:v>
                </c:pt>
                <c:pt idx="1294">
                  <c:v>43669</c:v>
                </c:pt>
                <c:pt idx="1295">
                  <c:v>43670</c:v>
                </c:pt>
                <c:pt idx="1296">
                  <c:v>43671</c:v>
                </c:pt>
                <c:pt idx="1297">
                  <c:v>43672</c:v>
                </c:pt>
                <c:pt idx="1298">
                  <c:v>43673</c:v>
                </c:pt>
                <c:pt idx="1299">
                  <c:v>43674</c:v>
                </c:pt>
                <c:pt idx="1300">
                  <c:v>43675</c:v>
                </c:pt>
                <c:pt idx="1301">
                  <c:v>43676</c:v>
                </c:pt>
                <c:pt idx="1302">
                  <c:v>43677</c:v>
                </c:pt>
                <c:pt idx="1303">
                  <c:v>43678</c:v>
                </c:pt>
                <c:pt idx="1304">
                  <c:v>43679</c:v>
                </c:pt>
                <c:pt idx="1305">
                  <c:v>43680</c:v>
                </c:pt>
                <c:pt idx="1306">
                  <c:v>43681</c:v>
                </c:pt>
                <c:pt idx="1307">
                  <c:v>43682</c:v>
                </c:pt>
                <c:pt idx="1308">
                  <c:v>43683</c:v>
                </c:pt>
                <c:pt idx="1309">
                  <c:v>43684</c:v>
                </c:pt>
                <c:pt idx="1310">
                  <c:v>43685</c:v>
                </c:pt>
                <c:pt idx="1311">
                  <c:v>43686</c:v>
                </c:pt>
                <c:pt idx="1312">
                  <c:v>43687</c:v>
                </c:pt>
                <c:pt idx="1313">
                  <c:v>43688</c:v>
                </c:pt>
                <c:pt idx="1314">
                  <c:v>43689</c:v>
                </c:pt>
                <c:pt idx="1315">
                  <c:v>43690</c:v>
                </c:pt>
                <c:pt idx="1316">
                  <c:v>43691</c:v>
                </c:pt>
                <c:pt idx="1317">
                  <c:v>43692</c:v>
                </c:pt>
                <c:pt idx="1318">
                  <c:v>43693</c:v>
                </c:pt>
                <c:pt idx="1319">
                  <c:v>43694</c:v>
                </c:pt>
                <c:pt idx="1320">
                  <c:v>43695</c:v>
                </c:pt>
                <c:pt idx="1321">
                  <c:v>43696</c:v>
                </c:pt>
                <c:pt idx="1322">
                  <c:v>43697</c:v>
                </c:pt>
                <c:pt idx="1323">
                  <c:v>43698</c:v>
                </c:pt>
                <c:pt idx="1324">
                  <c:v>43699</c:v>
                </c:pt>
                <c:pt idx="1325">
                  <c:v>43700</c:v>
                </c:pt>
                <c:pt idx="1326">
                  <c:v>43701</c:v>
                </c:pt>
                <c:pt idx="1327">
                  <c:v>43702</c:v>
                </c:pt>
                <c:pt idx="1328">
                  <c:v>43703</c:v>
                </c:pt>
                <c:pt idx="1329">
                  <c:v>43704</c:v>
                </c:pt>
                <c:pt idx="1330">
                  <c:v>43705</c:v>
                </c:pt>
                <c:pt idx="1331">
                  <c:v>43706</c:v>
                </c:pt>
                <c:pt idx="1332">
                  <c:v>43707</c:v>
                </c:pt>
                <c:pt idx="1333">
                  <c:v>43708</c:v>
                </c:pt>
                <c:pt idx="1334">
                  <c:v>43709</c:v>
                </c:pt>
                <c:pt idx="1335">
                  <c:v>43710</c:v>
                </c:pt>
                <c:pt idx="1336">
                  <c:v>43711</c:v>
                </c:pt>
                <c:pt idx="1337">
                  <c:v>43712</c:v>
                </c:pt>
                <c:pt idx="1338">
                  <c:v>43713</c:v>
                </c:pt>
                <c:pt idx="1339">
                  <c:v>43714</c:v>
                </c:pt>
                <c:pt idx="1340">
                  <c:v>43715</c:v>
                </c:pt>
                <c:pt idx="1341">
                  <c:v>43716</c:v>
                </c:pt>
                <c:pt idx="1342">
                  <c:v>43717</c:v>
                </c:pt>
                <c:pt idx="1343">
                  <c:v>43718</c:v>
                </c:pt>
                <c:pt idx="1344">
                  <c:v>43719</c:v>
                </c:pt>
                <c:pt idx="1345">
                  <c:v>43720</c:v>
                </c:pt>
                <c:pt idx="1346">
                  <c:v>43721</c:v>
                </c:pt>
                <c:pt idx="1347">
                  <c:v>43722</c:v>
                </c:pt>
                <c:pt idx="1348">
                  <c:v>43723</c:v>
                </c:pt>
                <c:pt idx="1349">
                  <c:v>43724</c:v>
                </c:pt>
                <c:pt idx="1350">
                  <c:v>43725</c:v>
                </c:pt>
                <c:pt idx="1351">
                  <c:v>43726</c:v>
                </c:pt>
                <c:pt idx="1352">
                  <c:v>43727</c:v>
                </c:pt>
                <c:pt idx="1353">
                  <c:v>43728</c:v>
                </c:pt>
                <c:pt idx="1354">
                  <c:v>43729</c:v>
                </c:pt>
                <c:pt idx="1355">
                  <c:v>43730</c:v>
                </c:pt>
                <c:pt idx="1356">
                  <c:v>43731</c:v>
                </c:pt>
                <c:pt idx="1357">
                  <c:v>43732</c:v>
                </c:pt>
                <c:pt idx="1358">
                  <c:v>43733</c:v>
                </c:pt>
                <c:pt idx="1359">
                  <c:v>43734</c:v>
                </c:pt>
                <c:pt idx="1360">
                  <c:v>43735</c:v>
                </c:pt>
                <c:pt idx="1361">
                  <c:v>43736</c:v>
                </c:pt>
                <c:pt idx="1362">
                  <c:v>43737</c:v>
                </c:pt>
                <c:pt idx="1363">
                  <c:v>43738</c:v>
                </c:pt>
                <c:pt idx="1364">
                  <c:v>43739</c:v>
                </c:pt>
                <c:pt idx="1365">
                  <c:v>43740</c:v>
                </c:pt>
                <c:pt idx="1366">
                  <c:v>43741</c:v>
                </c:pt>
                <c:pt idx="1367">
                  <c:v>43742</c:v>
                </c:pt>
                <c:pt idx="1368">
                  <c:v>43743</c:v>
                </c:pt>
                <c:pt idx="1369">
                  <c:v>43744</c:v>
                </c:pt>
                <c:pt idx="1370">
                  <c:v>43745</c:v>
                </c:pt>
                <c:pt idx="1371">
                  <c:v>43746</c:v>
                </c:pt>
                <c:pt idx="1372">
                  <c:v>43747</c:v>
                </c:pt>
                <c:pt idx="1373">
                  <c:v>43748</c:v>
                </c:pt>
                <c:pt idx="1374">
                  <c:v>43749</c:v>
                </c:pt>
                <c:pt idx="1375">
                  <c:v>43750</c:v>
                </c:pt>
                <c:pt idx="1376">
                  <c:v>43751</c:v>
                </c:pt>
                <c:pt idx="1377">
                  <c:v>43752</c:v>
                </c:pt>
                <c:pt idx="1378">
                  <c:v>43753</c:v>
                </c:pt>
                <c:pt idx="1379">
                  <c:v>43754</c:v>
                </c:pt>
                <c:pt idx="1380">
                  <c:v>43755</c:v>
                </c:pt>
                <c:pt idx="1381">
                  <c:v>43756</c:v>
                </c:pt>
                <c:pt idx="1382">
                  <c:v>43757</c:v>
                </c:pt>
                <c:pt idx="1383">
                  <c:v>43758</c:v>
                </c:pt>
                <c:pt idx="1384">
                  <c:v>43759</c:v>
                </c:pt>
                <c:pt idx="1385">
                  <c:v>43760</c:v>
                </c:pt>
                <c:pt idx="1386">
                  <c:v>43761</c:v>
                </c:pt>
                <c:pt idx="1387">
                  <c:v>43762</c:v>
                </c:pt>
                <c:pt idx="1388">
                  <c:v>43763</c:v>
                </c:pt>
                <c:pt idx="1389">
                  <c:v>43764</c:v>
                </c:pt>
                <c:pt idx="1390">
                  <c:v>43765</c:v>
                </c:pt>
                <c:pt idx="1391">
                  <c:v>43766</c:v>
                </c:pt>
                <c:pt idx="1392">
                  <c:v>43767</c:v>
                </c:pt>
                <c:pt idx="1393">
                  <c:v>43768</c:v>
                </c:pt>
                <c:pt idx="1394">
                  <c:v>43769</c:v>
                </c:pt>
                <c:pt idx="1395">
                  <c:v>43770</c:v>
                </c:pt>
                <c:pt idx="1396">
                  <c:v>43771</c:v>
                </c:pt>
                <c:pt idx="1397">
                  <c:v>43772</c:v>
                </c:pt>
                <c:pt idx="1398">
                  <c:v>43773</c:v>
                </c:pt>
                <c:pt idx="1399">
                  <c:v>43774</c:v>
                </c:pt>
                <c:pt idx="1400">
                  <c:v>43775</c:v>
                </c:pt>
                <c:pt idx="1401">
                  <c:v>43776</c:v>
                </c:pt>
                <c:pt idx="1402">
                  <c:v>43777</c:v>
                </c:pt>
                <c:pt idx="1403">
                  <c:v>43778</c:v>
                </c:pt>
                <c:pt idx="1404">
                  <c:v>43779</c:v>
                </c:pt>
                <c:pt idx="1405">
                  <c:v>43780</c:v>
                </c:pt>
                <c:pt idx="1406">
                  <c:v>43781</c:v>
                </c:pt>
                <c:pt idx="1407">
                  <c:v>43782</c:v>
                </c:pt>
                <c:pt idx="1408">
                  <c:v>43783</c:v>
                </c:pt>
                <c:pt idx="1409">
                  <c:v>43784</c:v>
                </c:pt>
                <c:pt idx="1410">
                  <c:v>43785</c:v>
                </c:pt>
                <c:pt idx="1411">
                  <c:v>43786</c:v>
                </c:pt>
                <c:pt idx="1412">
                  <c:v>43787</c:v>
                </c:pt>
                <c:pt idx="1413">
                  <c:v>43788</c:v>
                </c:pt>
                <c:pt idx="1414">
                  <c:v>43789</c:v>
                </c:pt>
                <c:pt idx="1415">
                  <c:v>43790</c:v>
                </c:pt>
                <c:pt idx="1416">
                  <c:v>43791</c:v>
                </c:pt>
                <c:pt idx="1417">
                  <c:v>43792</c:v>
                </c:pt>
                <c:pt idx="1418">
                  <c:v>43793</c:v>
                </c:pt>
                <c:pt idx="1419">
                  <c:v>43794</c:v>
                </c:pt>
                <c:pt idx="1420">
                  <c:v>43795</c:v>
                </c:pt>
                <c:pt idx="1421">
                  <c:v>43796</c:v>
                </c:pt>
                <c:pt idx="1422">
                  <c:v>43797</c:v>
                </c:pt>
                <c:pt idx="1423">
                  <c:v>43798</c:v>
                </c:pt>
                <c:pt idx="1424">
                  <c:v>43799</c:v>
                </c:pt>
                <c:pt idx="1425">
                  <c:v>43800</c:v>
                </c:pt>
                <c:pt idx="1426">
                  <c:v>43801</c:v>
                </c:pt>
                <c:pt idx="1427">
                  <c:v>43802</c:v>
                </c:pt>
                <c:pt idx="1428">
                  <c:v>43803</c:v>
                </c:pt>
                <c:pt idx="1429">
                  <c:v>43804</c:v>
                </c:pt>
                <c:pt idx="1430">
                  <c:v>43805</c:v>
                </c:pt>
                <c:pt idx="1431">
                  <c:v>43806</c:v>
                </c:pt>
                <c:pt idx="1432">
                  <c:v>43807</c:v>
                </c:pt>
                <c:pt idx="1433">
                  <c:v>43808</c:v>
                </c:pt>
                <c:pt idx="1434">
                  <c:v>43809</c:v>
                </c:pt>
                <c:pt idx="1435">
                  <c:v>43810</c:v>
                </c:pt>
                <c:pt idx="1436">
                  <c:v>43811</c:v>
                </c:pt>
                <c:pt idx="1437">
                  <c:v>43812</c:v>
                </c:pt>
                <c:pt idx="1438">
                  <c:v>43813</c:v>
                </c:pt>
                <c:pt idx="1439">
                  <c:v>43814</c:v>
                </c:pt>
                <c:pt idx="1440">
                  <c:v>43815</c:v>
                </c:pt>
                <c:pt idx="1441">
                  <c:v>43816</c:v>
                </c:pt>
                <c:pt idx="1442">
                  <c:v>43817</c:v>
                </c:pt>
                <c:pt idx="1443">
                  <c:v>43818</c:v>
                </c:pt>
                <c:pt idx="1444">
                  <c:v>43819</c:v>
                </c:pt>
                <c:pt idx="1445">
                  <c:v>43820</c:v>
                </c:pt>
                <c:pt idx="1446">
                  <c:v>43821</c:v>
                </c:pt>
                <c:pt idx="1447">
                  <c:v>43822</c:v>
                </c:pt>
                <c:pt idx="1448">
                  <c:v>43823</c:v>
                </c:pt>
                <c:pt idx="1449">
                  <c:v>43824</c:v>
                </c:pt>
                <c:pt idx="1450">
                  <c:v>43825</c:v>
                </c:pt>
                <c:pt idx="1451">
                  <c:v>43826</c:v>
                </c:pt>
                <c:pt idx="1452">
                  <c:v>43827</c:v>
                </c:pt>
                <c:pt idx="1453">
                  <c:v>43828</c:v>
                </c:pt>
                <c:pt idx="1454">
                  <c:v>43829</c:v>
                </c:pt>
                <c:pt idx="1455">
                  <c:v>43830</c:v>
                </c:pt>
                <c:pt idx="1456">
                  <c:v>43831</c:v>
                </c:pt>
                <c:pt idx="1457">
                  <c:v>43832</c:v>
                </c:pt>
                <c:pt idx="1458">
                  <c:v>43833</c:v>
                </c:pt>
                <c:pt idx="1459">
                  <c:v>43834</c:v>
                </c:pt>
                <c:pt idx="1460">
                  <c:v>43835</c:v>
                </c:pt>
                <c:pt idx="1461">
                  <c:v>43836</c:v>
                </c:pt>
                <c:pt idx="1462">
                  <c:v>43837</c:v>
                </c:pt>
                <c:pt idx="1463">
                  <c:v>43838</c:v>
                </c:pt>
                <c:pt idx="1464">
                  <c:v>43839</c:v>
                </c:pt>
                <c:pt idx="1465">
                  <c:v>43840</c:v>
                </c:pt>
                <c:pt idx="1466">
                  <c:v>43841</c:v>
                </c:pt>
                <c:pt idx="1467">
                  <c:v>43842</c:v>
                </c:pt>
                <c:pt idx="1468">
                  <c:v>43843</c:v>
                </c:pt>
                <c:pt idx="1469">
                  <c:v>43844</c:v>
                </c:pt>
                <c:pt idx="1470">
                  <c:v>43845</c:v>
                </c:pt>
                <c:pt idx="1471">
                  <c:v>43846</c:v>
                </c:pt>
                <c:pt idx="1472">
                  <c:v>43847</c:v>
                </c:pt>
                <c:pt idx="1473">
                  <c:v>43848</c:v>
                </c:pt>
                <c:pt idx="1474">
                  <c:v>43849</c:v>
                </c:pt>
                <c:pt idx="1475">
                  <c:v>43850</c:v>
                </c:pt>
                <c:pt idx="1476">
                  <c:v>43851</c:v>
                </c:pt>
                <c:pt idx="1477">
                  <c:v>43852</c:v>
                </c:pt>
                <c:pt idx="1478">
                  <c:v>43853</c:v>
                </c:pt>
                <c:pt idx="1479">
                  <c:v>43854</c:v>
                </c:pt>
                <c:pt idx="1480">
                  <c:v>43855</c:v>
                </c:pt>
                <c:pt idx="1481">
                  <c:v>43856</c:v>
                </c:pt>
                <c:pt idx="1482">
                  <c:v>43857</c:v>
                </c:pt>
                <c:pt idx="1483">
                  <c:v>43858</c:v>
                </c:pt>
                <c:pt idx="1484">
                  <c:v>43859</c:v>
                </c:pt>
                <c:pt idx="1485">
                  <c:v>43860</c:v>
                </c:pt>
                <c:pt idx="1486">
                  <c:v>43861</c:v>
                </c:pt>
                <c:pt idx="1487">
                  <c:v>43862</c:v>
                </c:pt>
                <c:pt idx="1488">
                  <c:v>43863</c:v>
                </c:pt>
                <c:pt idx="1489">
                  <c:v>43864</c:v>
                </c:pt>
                <c:pt idx="1490">
                  <c:v>43865</c:v>
                </c:pt>
                <c:pt idx="1491">
                  <c:v>43866</c:v>
                </c:pt>
                <c:pt idx="1492">
                  <c:v>43867</c:v>
                </c:pt>
                <c:pt idx="1493">
                  <c:v>43868</c:v>
                </c:pt>
                <c:pt idx="1494">
                  <c:v>43869</c:v>
                </c:pt>
                <c:pt idx="1495">
                  <c:v>43870</c:v>
                </c:pt>
                <c:pt idx="1496">
                  <c:v>43871</c:v>
                </c:pt>
                <c:pt idx="1497">
                  <c:v>43872</c:v>
                </c:pt>
                <c:pt idx="1498">
                  <c:v>43873</c:v>
                </c:pt>
                <c:pt idx="1499">
                  <c:v>43874</c:v>
                </c:pt>
                <c:pt idx="1500">
                  <c:v>43875</c:v>
                </c:pt>
                <c:pt idx="1501">
                  <c:v>43876</c:v>
                </c:pt>
                <c:pt idx="1502">
                  <c:v>43877</c:v>
                </c:pt>
                <c:pt idx="1503">
                  <c:v>43878</c:v>
                </c:pt>
                <c:pt idx="1504">
                  <c:v>43879</c:v>
                </c:pt>
                <c:pt idx="1505">
                  <c:v>43880</c:v>
                </c:pt>
                <c:pt idx="1506">
                  <c:v>43881</c:v>
                </c:pt>
                <c:pt idx="1507">
                  <c:v>43882</c:v>
                </c:pt>
                <c:pt idx="1508">
                  <c:v>43883</c:v>
                </c:pt>
                <c:pt idx="1509">
                  <c:v>43884</c:v>
                </c:pt>
                <c:pt idx="1510">
                  <c:v>43885</c:v>
                </c:pt>
                <c:pt idx="1511">
                  <c:v>43886</c:v>
                </c:pt>
                <c:pt idx="1512">
                  <c:v>43887</c:v>
                </c:pt>
                <c:pt idx="1513">
                  <c:v>43888</c:v>
                </c:pt>
                <c:pt idx="1514">
                  <c:v>43889</c:v>
                </c:pt>
                <c:pt idx="1515">
                  <c:v>43890</c:v>
                </c:pt>
                <c:pt idx="1516">
                  <c:v>43891</c:v>
                </c:pt>
                <c:pt idx="1517">
                  <c:v>43892</c:v>
                </c:pt>
                <c:pt idx="1518">
                  <c:v>43893</c:v>
                </c:pt>
                <c:pt idx="1519">
                  <c:v>43894</c:v>
                </c:pt>
                <c:pt idx="1520">
                  <c:v>43895</c:v>
                </c:pt>
                <c:pt idx="1521">
                  <c:v>43896</c:v>
                </c:pt>
                <c:pt idx="1522">
                  <c:v>43897</c:v>
                </c:pt>
                <c:pt idx="1523">
                  <c:v>43898</c:v>
                </c:pt>
                <c:pt idx="1524">
                  <c:v>43899</c:v>
                </c:pt>
                <c:pt idx="1525">
                  <c:v>43900</c:v>
                </c:pt>
                <c:pt idx="1526">
                  <c:v>43901</c:v>
                </c:pt>
                <c:pt idx="1527">
                  <c:v>43902</c:v>
                </c:pt>
                <c:pt idx="1528">
                  <c:v>43903</c:v>
                </c:pt>
                <c:pt idx="1529">
                  <c:v>43904</c:v>
                </c:pt>
                <c:pt idx="1530">
                  <c:v>43905</c:v>
                </c:pt>
                <c:pt idx="1531">
                  <c:v>43906</c:v>
                </c:pt>
                <c:pt idx="1532">
                  <c:v>43907</c:v>
                </c:pt>
                <c:pt idx="1533">
                  <c:v>43908</c:v>
                </c:pt>
                <c:pt idx="1534">
                  <c:v>43909</c:v>
                </c:pt>
                <c:pt idx="1535">
                  <c:v>43910</c:v>
                </c:pt>
                <c:pt idx="1536">
                  <c:v>43911</c:v>
                </c:pt>
                <c:pt idx="1537">
                  <c:v>43912</c:v>
                </c:pt>
                <c:pt idx="1538">
                  <c:v>43913</c:v>
                </c:pt>
                <c:pt idx="1539">
                  <c:v>43914</c:v>
                </c:pt>
                <c:pt idx="1540">
                  <c:v>43915</c:v>
                </c:pt>
                <c:pt idx="1541">
                  <c:v>43916</c:v>
                </c:pt>
                <c:pt idx="1542">
                  <c:v>43917</c:v>
                </c:pt>
                <c:pt idx="1543">
                  <c:v>43918</c:v>
                </c:pt>
                <c:pt idx="1544">
                  <c:v>43919</c:v>
                </c:pt>
                <c:pt idx="1545">
                  <c:v>43920</c:v>
                </c:pt>
                <c:pt idx="1546">
                  <c:v>43921</c:v>
                </c:pt>
                <c:pt idx="1547">
                  <c:v>43922</c:v>
                </c:pt>
                <c:pt idx="1548">
                  <c:v>43923</c:v>
                </c:pt>
                <c:pt idx="1549">
                  <c:v>43924</c:v>
                </c:pt>
                <c:pt idx="1550">
                  <c:v>43925</c:v>
                </c:pt>
                <c:pt idx="1551">
                  <c:v>43926</c:v>
                </c:pt>
                <c:pt idx="1552">
                  <c:v>43927</c:v>
                </c:pt>
                <c:pt idx="1553">
                  <c:v>43928</c:v>
                </c:pt>
                <c:pt idx="1554">
                  <c:v>43929</c:v>
                </c:pt>
                <c:pt idx="1555">
                  <c:v>43930</c:v>
                </c:pt>
                <c:pt idx="1556">
                  <c:v>43931</c:v>
                </c:pt>
                <c:pt idx="1557">
                  <c:v>43932</c:v>
                </c:pt>
                <c:pt idx="1558">
                  <c:v>43933</c:v>
                </c:pt>
                <c:pt idx="1559">
                  <c:v>43934</c:v>
                </c:pt>
                <c:pt idx="1560">
                  <c:v>43935</c:v>
                </c:pt>
                <c:pt idx="1561">
                  <c:v>43936</c:v>
                </c:pt>
                <c:pt idx="1562">
                  <c:v>43937</c:v>
                </c:pt>
                <c:pt idx="1563">
                  <c:v>43938</c:v>
                </c:pt>
                <c:pt idx="1564">
                  <c:v>43939</c:v>
                </c:pt>
                <c:pt idx="1565">
                  <c:v>43940</c:v>
                </c:pt>
                <c:pt idx="1566">
                  <c:v>43941</c:v>
                </c:pt>
                <c:pt idx="1567">
                  <c:v>43942</c:v>
                </c:pt>
                <c:pt idx="1568">
                  <c:v>43943</c:v>
                </c:pt>
                <c:pt idx="1569">
                  <c:v>43944</c:v>
                </c:pt>
                <c:pt idx="1570">
                  <c:v>43945</c:v>
                </c:pt>
                <c:pt idx="1571">
                  <c:v>43946</c:v>
                </c:pt>
                <c:pt idx="1572">
                  <c:v>43947</c:v>
                </c:pt>
                <c:pt idx="1573">
                  <c:v>43948</c:v>
                </c:pt>
                <c:pt idx="1574">
                  <c:v>43949</c:v>
                </c:pt>
                <c:pt idx="1575">
                  <c:v>43950</c:v>
                </c:pt>
                <c:pt idx="1576">
                  <c:v>43951</c:v>
                </c:pt>
                <c:pt idx="1577">
                  <c:v>43952</c:v>
                </c:pt>
                <c:pt idx="1578">
                  <c:v>43953</c:v>
                </c:pt>
                <c:pt idx="1579">
                  <c:v>43954</c:v>
                </c:pt>
                <c:pt idx="1580">
                  <c:v>43955</c:v>
                </c:pt>
                <c:pt idx="1581">
                  <c:v>43956</c:v>
                </c:pt>
                <c:pt idx="1582">
                  <c:v>43957</c:v>
                </c:pt>
                <c:pt idx="1583">
                  <c:v>43958</c:v>
                </c:pt>
                <c:pt idx="1584">
                  <c:v>43959</c:v>
                </c:pt>
                <c:pt idx="1585">
                  <c:v>43960</c:v>
                </c:pt>
                <c:pt idx="1586">
                  <c:v>43961</c:v>
                </c:pt>
                <c:pt idx="1587">
                  <c:v>43962</c:v>
                </c:pt>
                <c:pt idx="1588">
                  <c:v>43963</c:v>
                </c:pt>
                <c:pt idx="1589">
                  <c:v>43964</c:v>
                </c:pt>
                <c:pt idx="1590">
                  <c:v>43965</c:v>
                </c:pt>
                <c:pt idx="1591">
                  <c:v>43966</c:v>
                </c:pt>
                <c:pt idx="1592">
                  <c:v>43967</c:v>
                </c:pt>
                <c:pt idx="1593">
                  <c:v>43968</c:v>
                </c:pt>
                <c:pt idx="1594">
                  <c:v>43969</c:v>
                </c:pt>
                <c:pt idx="1595">
                  <c:v>43970</c:v>
                </c:pt>
                <c:pt idx="1596">
                  <c:v>43971</c:v>
                </c:pt>
                <c:pt idx="1597">
                  <c:v>43972</c:v>
                </c:pt>
                <c:pt idx="1598">
                  <c:v>43973</c:v>
                </c:pt>
                <c:pt idx="1599">
                  <c:v>43974</c:v>
                </c:pt>
                <c:pt idx="1600">
                  <c:v>43975</c:v>
                </c:pt>
                <c:pt idx="1601">
                  <c:v>43976</c:v>
                </c:pt>
                <c:pt idx="1602">
                  <c:v>43977</c:v>
                </c:pt>
                <c:pt idx="1603">
                  <c:v>43978</c:v>
                </c:pt>
                <c:pt idx="1604">
                  <c:v>43979</c:v>
                </c:pt>
                <c:pt idx="1605">
                  <c:v>43980</c:v>
                </c:pt>
                <c:pt idx="1606">
                  <c:v>43981</c:v>
                </c:pt>
                <c:pt idx="1607">
                  <c:v>43982</c:v>
                </c:pt>
                <c:pt idx="1608">
                  <c:v>43983</c:v>
                </c:pt>
                <c:pt idx="1609">
                  <c:v>43984</c:v>
                </c:pt>
                <c:pt idx="1610">
                  <c:v>43985</c:v>
                </c:pt>
                <c:pt idx="1611">
                  <c:v>43986</c:v>
                </c:pt>
                <c:pt idx="1612">
                  <c:v>43987</c:v>
                </c:pt>
                <c:pt idx="1613">
                  <c:v>43988</c:v>
                </c:pt>
                <c:pt idx="1614">
                  <c:v>43989</c:v>
                </c:pt>
                <c:pt idx="1615">
                  <c:v>43990</c:v>
                </c:pt>
                <c:pt idx="1616">
                  <c:v>43991</c:v>
                </c:pt>
                <c:pt idx="1617">
                  <c:v>43992</c:v>
                </c:pt>
                <c:pt idx="1618">
                  <c:v>43993</c:v>
                </c:pt>
                <c:pt idx="1619">
                  <c:v>43994</c:v>
                </c:pt>
                <c:pt idx="1620">
                  <c:v>43995</c:v>
                </c:pt>
                <c:pt idx="1621">
                  <c:v>43996</c:v>
                </c:pt>
                <c:pt idx="1622">
                  <c:v>43997</c:v>
                </c:pt>
                <c:pt idx="1623">
                  <c:v>43998</c:v>
                </c:pt>
                <c:pt idx="1624">
                  <c:v>43999</c:v>
                </c:pt>
                <c:pt idx="1625">
                  <c:v>44000</c:v>
                </c:pt>
                <c:pt idx="1626">
                  <c:v>44001</c:v>
                </c:pt>
                <c:pt idx="1627">
                  <c:v>44002</c:v>
                </c:pt>
                <c:pt idx="1628">
                  <c:v>44003</c:v>
                </c:pt>
                <c:pt idx="1629">
                  <c:v>44004</c:v>
                </c:pt>
                <c:pt idx="1630">
                  <c:v>44005</c:v>
                </c:pt>
                <c:pt idx="1631">
                  <c:v>44006</c:v>
                </c:pt>
                <c:pt idx="1632">
                  <c:v>44007</c:v>
                </c:pt>
                <c:pt idx="1633">
                  <c:v>44008</c:v>
                </c:pt>
                <c:pt idx="1634">
                  <c:v>44009</c:v>
                </c:pt>
                <c:pt idx="1635">
                  <c:v>44010</c:v>
                </c:pt>
                <c:pt idx="1636">
                  <c:v>44011</c:v>
                </c:pt>
                <c:pt idx="1637">
                  <c:v>44012</c:v>
                </c:pt>
                <c:pt idx="1638">
                  <c:v>44013</c:v>
                </c:pt>
                <c:pt idx="1639">
                  <c:v>44014</c:v>
                </c:pt>
                <c:pt idx="1640">
                  <c:v>44015</c:v>
                </c:pt>
                <c:pt idx="1641">
                  <c:v>44016</c:v>
                </c:pt>
                <c:pt idx="1642">
                  <c:v>44017</c:v>
                </c:pt>
                <c:pt idx="1643">
                  <c:v>44018</c:v>
                </c:pt>
                <c:pt idx="1644">
                  <c:v>44019</c:v>
                </c:pt>
                <c:pt idx="1645">
                  <c:v>44020</c:v>
                </c:pt>
                <c:pt idx="1646">
                  <c:v>44021</c:v>
                </c:pt>
                <c:pt idx="1647">
                  <c:v>44022</c:v>
                </c:pt>
                <c:pt idx="1648">
                  <c:v>44023</c:v>
                </c:pt>
                <c:pt idx="1649">
                  <c:v>44024</c:v>
                </c:pt>
                <c:pt idx="1650">
                  <c:v>44025</c:v>
                </c:pt>
                <c:pt idx="1651">
                  <c:v>44026</c:v>
                </c:pt>
                <c:pt idx="1652">
                  <c:v>44027</c:v>
                </c:pt>
                <c:pt idx="1653">
                  <c:v>44028</c:v>
                </c:pt>
                <c:pt idx="1654">
                  <c:v>44029</c:v>
                </c:pt>
                <c:pt idx="1655">
                  <c:v>44030</c:v>
                </c:pt>
                <c:pt idx="1656">
                  <c:v>44031</c:v>
                </c:pt>
                <c:pt idx="1657">
                  <c:v>44032</c:v>
                </c:pt>
                <c:pt idx="1658">
                  <c:v>44033</c:v>
                </c:pt>
                <c:pt idx="1659">
                  <c:v>44034</c:v>
                </c:pt>
                <c:pt idx="1660">
                  <c:v>44035</c:v>
                </c:pt>
                <c:pt idx="1661">
                  <c:v>44036</c:v>
                </c:pt>
                <c:pt idx="1662">
                  <c:v>44037</c:v>
                </c:pt>
                <c:pt idx="1663">
                  <c:v>44038</c:v>
                </c:pt>
                <c:pt idx="1664">
                  <c:v>44039</c:v>
                </c:pt>
                <c:pt idx="1665">
                  <c:v>44040</c:v>
                </c:pt>
                <c:pt idx="1666">
                  <c:v>44041</c:v>
                </c:pt>
                <c:pt idx="1667">
                  <c:v>44042</c:v>
                </c:pt>
                <c:pt idx="1668">
                  <c:v>44043</c:v>
                </c:pt>
                <c:pt idx="1669">
                  <c:v>44044</c:v>
                </c:pt>
                <c:pt idx="1670">
                  <c:v>44045</c:v>
                </c:pt>
                <c:pt idx="1671">
                  <c:v>44046</c:v>
                </c:pt>
                <c:pt idx="1672">
                  <c:v>44047</c:v>
                </c:pt>
                <c:pt idx="1673">
                  <c:v>44048</c:v>
                </c:pt>
                <c:pt idx="1674">
                  <c:v>44049</c:v>
                </c:pt>
                <c:pt idx="1675">
                  <c:v>44050</c:v>
                </c:pt>
                <c:pt idx="1676">
                  <c:v>44051</c:v>
                </c:pt>
                <c:pt idx="1677">
                  <c:v>44052</c:v>
                </c:pt>
                <c:pt idx="1678">
                  <c:v>44053</c:v>
                </c:pt>
                <c:pt idx="1679">
                  <c:v>44054</c:v>
                </c:pt>
                <c:pt idx="1680">
                  <c:v>44055</c:v>
                </c:pt>
                <c:pt idx="1681">
                  <c:v>44056</c:v>
                </c:pt>
                <c:pt idx="1682">
                  <c:v>44057</c:v>
                </c:pt>
                <c:pt idx="1683">
                  <c:v>44058</c:v>
                </c:pt>
                <c:pt idx="1684">
                  <c:v>44059</c:v>
                </c:pt>
                <c:pt idx="1685">
                  <c:v>44060</c:v>
                </c:pt>
                <c:pt idx="1686">
                  <c:v>44061</c:v>
                </c:pt>
                <c:pt idx="1687">
                  <c:v>44062</c:v>
                </c:pt>
                <c:pt idx="1688">
                  <c:v>44063</c:v>
                </c:pt>
                <c:pt idx="1689">
                  <c:v>44064</c:v>
                </c:pt>
                <c:pt idx="1690">
                  <c:v>44065</c:v>
                </c:pt>
                <c:pt idx="1691">
                  <c:v>44066</c:v>
                </c:pt>
                <c:pt idx="1692">
                  <c:v>44067</c:v>
                </c:pt>
                <c:pt idx="1693">
                  <c:v>44068</c:v>
                </c:pt>
                <c:pt idx="1694">
                  <c:v>44069</c:v>
                </c:pt>
                <c:pt idx="1695">
                  <c:v>44070</c:v>
                </c:pt>
                <c:pt idx="1696">
                  <c:v>44071</c:v>
                </c:pt>
                <c:pt idx="1697">
                  <c:v>44072</c:v>
                </c:pt>
                <c:pt idx="1698">
                  <c:v>44073</c:v>
                </c:pt>
                <c:pt idx="1699">
                  <c:v>44074</c:v>
                </c:pt>
                <c:pt idx="1700">
                  <c:v>44075</c:v>
                </c:pt>
                <c:pt idx="1701">
                  <c:v>44076</c:v>
                </c:pt>
                <c:pt idx="1702">
                  <c:v>44077</c:v>
                </c:pt>
                <c:pt idx="1703">
                  <c:v>44078</c:v>
                </c:pt>
                <c:pt idx="1704">
                  <c:v>44079</c:v>
                </c:pt>
                <c:pt idx="1705">
                  <c:v>44080</c:v>
                </c:pt>
                <c:pt idx="1706">
                  <c:v>44081</c:v>
                </c:pt>
                <c:pt idx="1707">
                  <c:v>44082</c:v>
                </c:pt>
                <c:pt idx="1708">
                  <c:v>44083</c:v>
                </c:pt>
                <c:pt idx="1709">
                  <c:v>44084</c:v>
                </c:pt>
                <c:pt idx="1710">
                  <c:v>44085</c:v>
                </c:pt>
                <c:pt idx="1711">
                  <c:v>44086</c:v>
                </c:pt>
                <c:pt idx="1712">
                  <c:v>44087</c:v>
                </c:pt>
                <c:pt idx="1713">
                  <c:v>44088</c:v>
                </c:pt>
                <c:pt idx="1714">
                  <c:v>44089</c:v>
                </c:pt>
                <c:pt idx="1715">
                  <c:v>44090</c:v>
                </c:pt>
                <c:pt idx="1716">
                  <c:v>44091</c:v>
                </c:pt>
                <c:pt idx="1717">
                  <c:v>44092</c:v>
                </c:pt>
                <c:pt idx="1718">
                  <c:v>44093</c:v>
                </c:pt>
                <c:pt idx="1719">
                  <c:v>44094</c:v>
                </c:pt>
                <c:pt idx="1720">
                  <c:v>44095</c:v>
                </c:pt>
                <c:pt idx="1721">
                  <c:v>44096</c:v>
                </c:pt>
                <c:pt idx="1722">
                  <c:v>44097</c:v>
                </c:pt>
                <c:pt idx="1723">
                  <c:v>44098</c:v>
                </c:pt>
                <c:pt idx="1724">
                  <c:v>44099</c:v>
                </c:pt>
                <c:pt idx="1725">
                  <c:v>44100</c:v>
                </c:pt>
                <c:pt idx="1726">
                  <c:v>44101</c:v>
                </c:pt>
                <c:pt idx="1727">
                  <c:v>44102</c:v>
                </c:pt>
                <c:pt idx="1728">
                  <c:v>44103</c:v>
                </c:pt>
                <c:pt idx="1729">
                  <c:v>44104</c:v>
                </c:pt>
                <c:pt idx="1730">
                  <c:v>44105</c:v>
                </c:pt>
                <c:pt idx="1731">
                  <c:v>44106</c:v>
                </c:pt>
                <c:pt idx="1732">
                  <c:v>44107</c:v>
                </c:pt>
                <c:pt idx="1733">
                  <c:v>44108</c:v>
                </c:pt>
                <c:pt idx="1734">
                  <c:v>44109</c:v>
                </c:pt>
                <c:pt idx="1735">
                  <c:v>44110</c:v>
                </c:pt>
                <c:pt idx="1736">
                  <c:v>44111</c:v>
                </c:pt>
                <c:pt idx="1737">
                  <c:v>44112</c:v>
                </c:pt>
                <c:pt idx="1738">
                  <c:v>44113</c:v>
                </c:pt>
                <c:pt idx="1739">
                  <c:v>44114</c:v>
                </c:pt>
                <c:pt idx="1740">
                  <c:v>44115</c:v>
                </c:pt>
                <c:pt idx="1741">
                  <c:v>44116</c:v>
                </c:pt>
                <c:pt idx="1742">
                  <c:v>44117</c:v>
                </c:pt>
                <c:pt idx="1743">
                  <c:v>44118</c:v>
                </c:pt>
                <c:pt idx="1744">
                  <c:v>44119</c:v>
                </c:pt>
                <c:pt idx="1745">
                  <c:v>44120</c:v>
                </c:pt>
                <c:pt idx="1746">
                  <c:v>44121</c:v>
                </c:pt>
                <c:pt idx="1747">
                  <c:v>44122</c:v>
                </c:pt>
                <c:pt idx="1748">
                  <c:v>44123</c:v>
                </c:pt>
                <c:pt idx="1749">
                  <c:v>44124</c:v>
                </c:pt>
                <c:pt idx="1750">
                  <c:v>44125</c:v>
                </c:pt>
                <c:pt idx="1751">
                  <c:v>44126</c:v>
                </c:pt>
                <c:pt idx="1752">
                  <c:v>44127</c:v>
                </c:pt>
                <c:pt idx="1753">
                  <c:v>44128</c:v>
                </c:pt>
                <c:pt idx="1754">
                  <c:v>44129</c:v>
                </c:pt>
                <c:pt idx="1755">
                  <c:v>44130</c:v>
                </c:pt>
                <c:pt idx="1756">
                  <c:v>44131</c:v>
                </c:pt>
                <c:pt idx="1757">
                  <c:v>44132</c:v>
                </c:pt>
                <c:pt idx="1758">
                  <c:v>44133</c:v>
                </c:pt>
                <c:pt idx="1759">
                  <c:v>44134</c:v>
                </c:pt>
                <c:pt idx="1760">
                  <c:v>44135</c:v>
                </c:pt>
                <c:pt idx="1761">
                  <c:v>44136</c:v>
                </c:pt>
                <c:pt idx="1762">
                  <c:v>44137</c:v>
                </c:pt>
                <c:pt idx="1763">
                  <c:v>44138</c:v>
                </c:pt>
                <c:pt idx="1764">
                  <c:v>44139</c:v>
                </c:pt>
                <c:pt idx="1765">
                  <c:v>44140</c:v>
                </c:pt>
                <c:pt idx="1766">
                  <c:v>44141</c:v>
                </c:pt>
                <c:pt idx="1767">
                  <c:v>44142</c:v>
                </c:pt>
                <c:pt idx="1768">
                  <c:v>44143</c:v>
                </c:pt>
                <c:pt idx="1769">
                  <c:v>44144</c:v>
                </c:pt>
                <c:pt idx="1770">
                  <c:v>44145</c:v>
                </c:pt>
                <c:pt idx="1771">
                  <c:v>44146</c:v>
                </c:pt>
                <c:pt idx="1772">
                  <c:v>44147</c:v>
                </c:pt>
                <c:pt idx="1773">
                  <c:v>44148</c:v>
                </c:pt>
                <c:pt idx="1774">
                  <c:v>44149</c:v>
                </c:pt>
                <c:pt idx="1775">
                  <c:v>44150</c:v>
                </c:pt>
                <c:pt idx="1776">
                  <c:v>44151</c:v>
                </c:pt>
                <c:pt idx="1777">
                  <c:v>44152</c:v>
                </c:pt>
                <c:pt idx="1778">
                  <c:v>44153</c:v>
                </c:pt>
                <c:pt idx="1779">
                  <c:v>44154</c:v>
                </c:pt>
                <c:pt idx="1780">
                  <c:v>44155</c:v>
                </c:pt>
                <c:pt idx="1781">
                  <c:v>44156</c:v>
                </c:pt>
                <c:pt idx="1782">
                  <c:v>44157</c:v>
                </c:pt>
                <c:pt idx="1783">
                  <c:v>44158</c:v>
                </c:pt>
                <c:pt idx="1784">
                  <c:v>44159</c:v>
                </c:pt>
                <c:pt idx="1785">
                  <c:v>44160</c:v>
                </c:pt>
                <c:pt idx="1786">
                  <c:v>44161</c:v>
                </c:pt>
                <c:pt idx="1787">
                  <c:v>44162</c:v>
                </c:pt>
                <c:pt idx="1788">
                  <c:v>44163</c:v>
                </c:pt>
                <c:pt idx="1789">
                  <c:v>44164</c:v>
                </c:pt>
                <c:pt idx="1790">
                  <c:v>44165</c:v>
                </c:pt>
                <c:pt idx="1791">
                  <c:v>44166</c:v>
                </c:pt>
                <c:pt idx="1792">
                  <c:v>44167</c:v>
                </c:pt>
                <c:pt idx="1793">
                  <c:v>44168</c:v>
                </c:pt>
                <c:pt idx="1794">
                  <c:v>44169</c:v>
                </c:pt>
                <c:pt idx="1795">
                  <c:v>44170</c:v>
                </c:pt>
                <c:pt idx="1796">
                  <c:v>44171</c:v>
                </c:pt>
                <c:pt idx="1797">
                  <c:v>44172</c:v>
                </c:pt>
                <c:pt idx="1798">
                  <c:v>44173</c:v>
                </c:pt>
                <c:pt idx="1799">
                  <c:v>44174</c:v>
                </c:pt>
                <c:pt idx="1800">
                  <c:v>44175</c:v>
                </c:pt>
                <c:pt idx="1801">
                  <c:v>44176</c:v>
                </c:pt>
                <c:pt idx="1802">
                  <c:v>44177</c:v>
                </c:pt>
                <c:pt idx="1803">
                  <c:v>44178</c:v>
                </c:pt>
                <c:pt idx="1804">
                  <c:v>44179</c:v>
                </c:pt>
                <c:pt idx="1805">
                  <c:v>44180</c:v>
                </c:pt>
                <c:pt idx="1806">
                  <c:v>44181</c:v>
                </c:pt>
                <c:pt idx="1807">
                  <c:v>44182</c:v>
                </c:pt>
                <c:pt idx="1808">
                  <c:v>44183</c:v>
                </c:pt>
                <c:pt idx="1809">
                  <c:v>44184</c:v>
                </c:pt>
                <c:pt idx="1810">
                  <c:v>44185</c:v>
                </c:pt>
                <c:pt idx="1811">
                  <c:v>44186</c:v>
                </c:pt>
                <c:pt idx="1812">
                  <c:v>44187</c:v>
                </c:pt>
                <c:pt idx="1813">
                  <c:v>44188</c:v>
                </c:pt>
                <c:pt idx="1814">
                  <c:v>44189</c:v>
                </c:pt>
                <c:pt idx="1815">
                  <c:v>44190</c:v>
                </c:pt>
                <c:pt idx="1816">
                  <c:v>44191</c:v>
                </c:pt>
                <c:pt idx="1817">
                  <c:v>44192</c:v>
                </c:pt>
                <c:pt idx="1818">
                  <c:v>44193</c:v>
                </c:pt>
                <c:pt idx="1819">
                  <c:v>44194</c:v>
                </c:pt>
                <c:pt idx="1820">
                  <c:v>44195</c:v>
                </c:pt>
                <c:pt idx="1821">
                  <c:v>44196</c:v>
                </c:pt>
                <c:pt idx="1822">
                  <c:v>44197</c:v>
                </c:pt>
                <c:pt idx="1823">
                  <c:v>44198</c:v>
                </c:pt>
                <c:pt idx="1824">
                  <c:v>44199</c:v>
                </c:pt>
                <c:pt idx="1825">
                  <c:v>44200</c:v>
                </c:pt>
                <c:pt idx="1826">
                  <c:v>44201</c:v>
                </c:pt>
                <c:pt idx="1827">
                  <c:v>44202</c:v>
                </c:pt>
                <c:pt idx="1828">
                  <c:v>44203</c:v>
                </c:pt>
                <c:pt idx="1829">
                  <c:v>44204</c:v>
                </c:pt>
                <c:pt idx="1830">
                  <c:v>44205</c:v>
                </c:pt>
                <c:pt idx="1831">
                  <c:v>44206</c:v>
                </c:pt>
                <c:pt idx="1832">
                  <c:v>44207</c:v>
                </c:pt>
                <c:pt idx="1833">
                  <c:v>44208</c:v>
                </c:pt>
                <c:pt idx="1834">
                  <c:v>44209</c:v>
                </c:pt>
                <c:pt idx="1835">
                  <c:v>44210</c:v>
                </c:pt>
                <c:pt idx="1836">
                  <c:v>44211</c:v>
                </c:pt>
                <c:pt idx="1837">
                  <c:v>44212</c:v>
                </c:pt>
                <c:pt idx="1838">
                  <c:v>44213</c:v>
                </c:pt>
                <c:pt idx="1839">
                  <c:v>44214</c:v>
                </c:pt>
                <c:pt idx="1840">
                  <c:v>44215</c:v>
                </c:pt>
                <c:pt idx="1841">
                  <c:v>44216</c:v>
                </c:pt>
                <c:pt idx="1842">
                  <c:v>44217</c:v>
                </c:pt>
                <c:pt idx="1843">
                  <c:v>44218</c:v>
                </c:pt>
                <c:pt idx="1844">
                  <c:v>44219</c:v>
                </c:pt>
                <c:pt idx="1845">
                  <c:v>44220</c:v>
                </c:pt>
                <c:pt idx="1846">
                  <c:v>44221</c:v>
                </c:pt>
                <c:pt idx="1847">
                  <c:v>44222</c:v>
                </c:pt>
                <c:pt idx="1848">
                  <c:v>44223</c:v>
                </c:pt>
                <c:pt idx="1849">
                  <c:v>44224</c:v>
                </c:pt>
                <c:pt idx="1850">
                  <c:v>44225</c:v>
                </c:pt>
                <c:pt idx="1851">
                  <c:v>44226</c:v>
                </c:pt>
                <c:pt idx="1852">
                  <c:v>44227</c:v>
                </c:pt>
                <c:pt idx="1853">
                  <c:v>44228</c:v>
                </c:pt>
                <c:pt idx="1854">
                  <c:v>44229</c:v>
                </c:pt>
                <c:pt idx="1855">
                  <c:v>44230</c:v>
                </c:pt>
                <c:pt idx="1856">
                  <c:v>44231</c:v>
                </c:pt>
                <c:pt idx="1857">
                  <c:v>44232</c:v>
                </c:pt>
                <c:pt idx="1858">
                  <c:v>44233</c:v>
                </c:pt>
                <c:pt idx="1859">
                  <c:v>44234</c:v>
                </c:pt>
                <c:pt idx="1860">
                  <c:v>44235</c:v>
                </c:pt>
                <c:pt idx="1861">
                  <c:v>44236</c:v>
                </c:pt>
                <c:pt idx="1862">
                  <c:v>44237</c:v>
                </c:pt>
                <c:pt idx="1863">
                  <c:v>44238</c:v>
                </c:pt>
                <c:pt idx="1864">
                  <c:v>44239</c:v>
                </c:pt>
                <c:pt idx="1865">
                  <c:v>44240</c:v>
                </c:pt>
                <c:pt idx="1866">
                  <c:v>44241</c:v>
                </c:pt>
                <c:pt idx="1867">
                  <c:v>44242</c:v>
                </c:pt>
                <c:pt idx="1868">
                  <c:v>44243</c:v>
                </c:pt>
                <c:pt idx="1869">
                  <c:v>44244</c:v>
                </c:pt>
                <c:pt idx="1870">
                  <c:v>44245</c:v>
                </c:pt>
                <c:pt idx="1871">
                  <c:v>44246</c:v>
                </c:pt>
                <c:pt idx="1872">
                  <c:v>44247</c:v>
                </c:pt>
                <c:pt idx="1873">
                  <c:v>44248</c:v>
                </c:pt>
                <c:pt idx="1874">
                  <c:v>44249</c:v>
                </c:pt>
                <c:pt idx="1875">
                  <c:v>44250</c:v>
                </c:pt>
                <c:pt idx="1876">
                  <c:v>44251</c:v>
                </c:pt>
                <c:pt idx="1877">
                  <c:v>44252</c:v>
                </c:pt>
                <c:pt idx="1878">
                  <c:v>44253</c:v>
                </c:pt>
                <c:pt idx="1879">
                  <c:v>44254</c:v>
                </c:pt>
                <c:pt idx="1880">
                  <c:v>44255</c:v>
                </c:pt>
                <c:pt idx="1881">
                  <c:v>44256</c:v>
                </c:pt>
                <c:pt idx="1882">
                  <c:v>44257</c:v>
                </c:pt>
                <c:pt idx="1883">
                  <c:v>44258</c:v>
                </c:pt>
                <c:pt idx="1884">
                  <c:v>44259</c:v>
                </c:pt>
                <c:pt idx="1885">
                  <c:v>44260</c:v>
                </c:pt>
                <c:pt idx="1886">
                  <c:v>44261</c:v>
                </c:pt>
                <c:pt idx="1887">
                  <c:v>44262</c:v>
                </c:pt>
                <c:pt idx="1888">
                  <c:v>44263</c:v>
                </c:pt>
                <c:pt idx="1889">
                  <c:v>44264</c:v>
                </c:pt>
                <c:pt idx="1890">
                  <c:v>44265</c:v>
                </c:pt>
                <c:pt idx="1891">
                  <c:v>44266</c:v>
                </c:pt>
                <c:pt idx="1892">
                  <c:v>44267</c:v>
                </c:pt>
                <c:pt idx="1893">
                  <c:v>44268</c:v>
                </c:pt>
                <c:pt idx="1894">
                  <c:v>44269</c:v>
                </c:pt>
                <c:pt idx="1895">
                  <c:v>44270</c:v>
                </c:pt>
                <c:pt idx="1896">
                  <c:v>44271</c:v>
                </c:pt>
                <c:pt idx="1897">
                  <c:v>44272</c:v>
                </c:pt>
                <c:pt idx="1898">
                  <c:v>44273</c:v>
                </c:pt>
                <c:pt idx="1899">
                  <c:v>44274</c:v>
                </c:pt>
                <c:pt idx="1900">
                  <c:v>44275</c:v>
                </c:pt>
                <c:pt idx="1901">
                  <c:v>44276</c:v>
                </c:pt>
                <c:pt idx="1902">
                  <c:v>44277</c:v>
                </c:pt>
                <c:pt idx="1903">
                  <c:v>44278</c:v>
                </c:pt>
                <c:pt idx="1904">
                  <c:v>44279</c:v>
                </c:pt>
                <c:pt idx="1905">
                  <c:v>44280</c:v>
                </c:pt>
                <c:pt idx="1906">
                  <c:v>44281</c:v>
                </c:pt>
                <c:pt idx="1907">
                  <c:v>44282</c:v>
                </c:pt>
                <c:pt idx="1908">
                  <c:v>44283</c:v>
                </c:pt>
                <c:pt idx="1909">
                  <c:v>44284</c:v>
                </c:pt>
                <c:pt idx="1910">
                  <c:v>44285</c:v>
                </c:pt>
                <c:pt idx="1911">
                  <c:v>44286</c:v>
                </c:pt>
                <c:pt idx="1912">
                  <c:v>44287</c:v>
                </c:pt>
                <c:pt idx="1913">
                  <c:v>44288</c:v>
                </c:pt>
                <c:pt idx="1914">
                  <c:v>44289</c:v>
                </c:pt>
                <c:pt idx="1915">
                  <c:v>44290</c:v>
                </c:pt>
                <c:pt idx="1916">
                  <c:v>44291</c:v>
                </c:pt>
                <c:pt idx="1917">
                  <c:v>44292</c:v>
                </c:pt>
                <c:pt idx="1918">
                  <c:v>44293</c:v>
                </c:pt>
                <c:pt idx="1919">
                  <c:v>44294</c:v>
                </c:pt>
                <c:pt idx="1920">
                  <c:v>44295</c:v>
                </c:pt>
                <c:pt idx="1921">
                  <c:v>44296</c:v>
                </c:pt>
                <c:pt idx="1922">
                  <c:v>44297</c:v>
                </c:pt>
                <c:pt idx="1923">
                  <c:v>44298</c:v>
                </c:pt>
                <c:pt idx="1924">
                  <c:v>44299</c:v>
                </c:pt>
                <c:pt idx="1925">
                  <c:v>44300</c:v>
                </c:pt>
                <c:pt idx="1926">
                  <c:v>44301</c:v>
                </c:pt>
                <c:pt idx="1927">
                  <c:v>44302</c:v>
                </c:pt>
                <c:pt idx="1928">
                  <c:v>44303</c:v>
                </c:pt>
                <c:pt idx="1929">
                  <c:v>44304</c:v>
                </c:pt>
                <c:pt idx="1930">
                  <c:v>44305</c:v>
                </c:pt>
                <c:pt idx="1931">
                  <c:v>44306</c:v>
                </c:pt>
                <c:pt idx="1932">
                  <c:v>44307</c:v>
                </c:pt>
                <c:pt idx="1933">
                  <c:v>44308</c:v>
                </c:pt>
                <c:pt idx="1934">
                  <c:v>44309</c:v>
                </c:pt>
                <c:pt idx="1935">
                  <c:v>44310</c:v>
                </c:pt>
                <c:pt idx="1936">
                  <c:v>44311</c:v>
                </c:pt>
                <c:pt idx="1937">
                  <c:v>44312</c:v>
                </c:pt>
                <c:pt idx="1938">
                  <c:v>44313</c:v>
                </c:pt>
                <c:pt idx="1939">
                  <c:v>44314</c:v>
                </c:pt>
                <c:pt idx="1940">
                  <c:v>44315</c:v>
                </c:pt>
                <c:pt idx="1941">
                  <c:v>44316</c:v>
                </c:pt>
                <c:pt idx="1942">
                  <c:v>44317</c:v>
                </c:pt>
                <c:pt idx="1943">
                  <c:v>44318</c:v>
                </c:pt>
                <c:pt idx="1944">
                  <c:v>44319</c:v>
                </c:pt>
                <c:pt idx="1945">
                  <c:v>44320</c:v>
                </c:pt>
                <c:pt idx="1946">
                  <c:v>44321</c:v>
                </c:pt>
                <c:pt idx="1947">
                  <c:v>44322</c:v>
                </c:pt>
                <c:pt idx="1948">
                  <c:v>44323</c:v>
                </c:pt>
                <c:pt idx="1949">
                  <c:v>44324</c:v>
                </c:pt>
                <c:pt idx="1950">
                  <c:v>44325</c:v>
                </c:pt>
                <c:pt idx="1951">
                  <c:v>44326</c:v>
                </c:pt>
                <c:pt idx="1952">
                  <c:v>44327</c:v>
                </c:pt>
                <c:pt idx="1953">
                  <c:v>44328</c:v>
                </c:pt>
                <c:pt idx="1954">
                  <c:v>44329</c:v>
                </c:pt>
                <c:pt idx="1955">
                  <c:v>44330</c:v>
                </c:pt>
                <c:pt idx="1956">
                  <c:v>44331</c:v>
                </c:pt>
                <c:pt idx="1957">
                  <c:v>44332</c:v>
                </c:pt>
                <c:pt idx="1958">
                  <c:v>44333</c:v>
                </c:pt>
                <c:pt idx="1959">
                  <c:v>44334</c:v>
                </c:pt>
                <c:pt idx="1960">
                  <c:v>44335</c:v>
                </c:pt>
                <c:pt idx="1961">
                  <c:v>44336</c:v>
                </c:pt>
                <c:pt idx="1962">
                  <c:v>44337</c:v>
                </c:pt>
                <c:pt idx="1963">
                  <c:v>44338</c:v>
                </c:pt>
                <c:pt idx="1964">
                  <c:v>44339</c:v>
                </c:pt>
                <c:pt idx="1965">
                  <c:v>44340</c:v>
                </c:pt>
                <c:pt idx="1966">
                  <c:v>44341</c:v>
                </c:pt>
                <c:pt idx="1967">
                  <c:v>44342</c:v>
                </c:pt>
                <c:pt idx="1968">
                  <c:v>44343</c:v>
                </c:pt>
                <c:pt idx="1969">
                  <c:v>44344</c:v>
                </c:pt>
                <c:pt idx="1970">
                  <c:v>44345</c:v>
                </c:pt>
                <c:pt idx="1971">
                  <c:v>44346</c:v>
                </c:pt>
                <c:pt idx="1972">
                  <c:v>44347</c:v>
                </c:pt>
                <c:pt idx="1973">
                  <c:v>44348</c:v>
                </c:pt>
                <c:pt idx="1974">
                  <c:v>44349</c:v>
                </c:pt>
                <c:pt idx="1975">
                  <c:v>44350</c:v>
                </c:pt>
                <c:pt idx="1976">
                  <c:v>44351</c:v>
                </c:pt>
                <c:pt idx="1977">
                  <c:v>44352</c:v>
                </c:pt>
                <c:pt idx="1978">
                  <c:v>44353</c:v>
                </c:pt>
                <c:pt idx="1979">
                  <c:v>44354</c:v>
                </c:pt>
                <c:pt idx="1980">
                  <c:v>44355</c:v>
                </c:pt>
                <c:pt idx="1981">
                  <c:v>44356</c:v>
                </c:pt>
                <c:pt idx="1982">
                  <c:v>44357</c:v>
                </c:pt>
                <c:pt idx="1983">
                  <c:v>44358</c:v>
                </c:pt>
                <c:pt idx="1984">
                  <c:v>44359</c:v>
                </c:pt>
                <c:pt idx="1985">
                  <c:v>44360</c:v>
                </c:pt>
                <c:pt idx="1986">
                  <c:v>44361</c:v>
                </c:pt>
                <c:pt idx="1987">
                  <c:v>44362</c:v>
                </c:pt>
                <c:pt idx="1988">
                  <c:v>44363</c:v>
                </c:pt>
                <c:pt idx="1989">
                  <c:v>44364</c:v>
                </c:pt>
                <c:pt idx="1990">
                  <c:v>44365</c:v>
                </c:pt>
                <c:pt idx="1991">
                  <c:v>44366</c:v>
                </c:pt>
                <c:pt idx="1992">
                  <c:v>44367</c:v>
                </c:pt>
              </c:numCache>
            </c:numRef>
          </c:cat>
          <c:val>
            <c:numRef>
              <c:f>'כרטיסי אשראי'!$M$3:$M$1995</c:f>
              <c:numCache>
                <c:formatCode>General</c:formatCode>
                <c:ptCount val="1993"/>
                <c:pt idx="1532">
                  <c:v>2</c:v>
                </c:pt>
                <c:pt idx="1533">
                  <c:v>2</c:v>
                </c:pt>
                <c:pt idx="1534">
                  <c:v>2</c:v>
                </c:pt>
                <c:pt idx="1535">
                  <c:v>2</c:v>
                </c:pt>
                <c:pt idx="1536">
                  <c:v>2</c:v>
                </c:pt>
                <c:pt idx="1537">
                  <c:v>2</c:v>
                </c:pt>
                <c:pt idx="1538">
                  <c:v>2</c:v>
                </c:pt>
                <c:pt idx="1539">
                  <c:v>2</c:v>
                </c:pt>
                <c:pt idx="1540">
                  <c:v>2</c:v>
                </c:pt>
                <c:pt idx="1541">
                  <c:v>2</c:v>
                </c:pt>
                <c:pt idx="1542">
                  <c:v>2</c:v>
                </c:pt>
                <c:pt idx="1543">
                  <c:v>2</c:v>
                </c:pt>
                <c:pt idx="1544">
                  <c:v>2</c:v>
                </c:pt>
                <c:pt idx="1545">
                  <c:v>2</c:v>
                </c:pt>
                <c:pt idx="1546">
                  <c:v>2</c:v>
                </c:pt>
                <c:pt idx="1547">
                  <c:v>2</c:v>
                </c:pt>
                <c:pt idx="1548">
                  <c:v>2</c:v>
                </c:pt>
                <c:pt idx="1549">
                  <c:v>2</c:v>
                </c:pt>
                <c:pt idx="1550">
                  <c:v>2</c:v>
                </c:pt>
                <c:pt idx="1551">
                  <c:v>2</c:v>
                </c:pt>
                <c:pt idx="1552">
                  <c:v>2</c:v>
                </c:pt>
                <c:pt idx="1553">
                  <c:v>2</c:v>
                </c:pt>
                <c:pt idx="1554">
                  <c:v>2</c:v>
                </c:pt>
                <c:pt idx="1555">
                  <c:v>2</c:v>
                </c:pt>
                <c:pt idx="1556">
                  <c:v>2</c:v>
                </c:pt>
                <c:pt idx="1557">
                  <c:v>2</c:v>
                </c:pt>
                <c:pt idx="1558">
                  <c:v>2</c:v>
                </c:pt>
                <c:pt idx="1559">
                  <c:v>2</c:v>
                </c:pt>
                <c:pt idx="1560">
                  <c:v>2</c:v>
                </c:pt>
                <c:pt idx="1561">
                  <c:v>2</c:v>
                </c:pt>
                <c:pt idx="1562">
                  <c:v>2</c:v>
                </c:pt>
                <c:pt idx="1563">
                  <c:v>2</c:v>
                </c:pt>
                <c:pt idx="1716">
                  <c:v>2</c:v>
                </c:pt>
                <c:pt idx="1717">
                  <c:v>2</c:v>
                </c:pt>
                <c:pt idx="1718">
                  <c:v>2</c:v>
                </c:pt>
                <c:pt idx="1719">
                  <c:v>2</c:v>
                </c:pt>
                <c:pt idx="1720">
                  <c:v>2</c:v>
                </c:pt>
                <c:pt idx="1721">
                  <c:v>2</c:v>
                </c:pt>
                <c:pt idx="1722">
                  <c:v>2</c:v>
                </c:pt>
                <c:pt idx="1723">
                  <c:v>2</c:v>
                </c:pt>
                <c:pt idx="1724">
                  <c:v>2</c:v>
                </c:pt>
                <c:pt idx="1725">
                  <c:v>2</c:v>
                </c:pt>
                <c:pt idx="1726">
                  <c:v>2</c:v>
                </c:pt>
                <c:pt idx="1727">
                  <c:v>2</c:v>
                </c:pt>
                <c:pt idx="1728">
                  <c:v>2</c:v>
                </c:pt>
                <c:pt idx="1729">
                  <c:v>2</c:v>
                </c:pt>
                <c:pt idx="1730">
                  <c:v>2</c:v>
                </c:pt>
                <c:pt idx="1731">
                  <c:v>2</c:v>
                </c:pt>
                <c:pt idx="1732">
                  <c:v>2</c:v>
                </c:pt>
                <c:pt idx="1733">
                  <c:v>2</c:v>
                </c:pt>
                <c:pt idx="1734">
                  <c:v>2</c:v>
                </c:pt>
                <c:pt idx="1735">
                  <c:v>2</c:v>
                </c:pt>
                <c:pt idx="1736">
                  <c:v>2</c:v>
                </c:pt>
                <c:pt idx="1737">
                  <c:v>2</c:v>
                </c:pt>
                <c:pt idx="1738">
                  <c:v>2</c:v>
                </c:pt>
                <c:pt idx="1739">
                  <c:v>2</c:v>
                </c:pt>
                <c:pt idx="1740">
                  <c:v>2</c:v>
                </c:pt>
                <c:pt idx="1741">
                  <c:v>2</c:v>
                </c:pt>
                <c:pt idx="1742">
                  <c:v>2</c:v>
                </c:pt>
                <c:pt idx="1743">
                  <c:v>2</c:v>
                </c:pt>
                <c:pt idx="1744">
                  <c:v>2</c:v>
                </c:pt>
                <c:pt idx="1745">
                  <c:v>2</c:v>
                </c:pt>
                <c:pt idx="1816">
                  <c:v>2</c:v>
                </c:pt>
                <c:pt idx="1817">
                  <c:v>2</c:v>
                </c:pt>
                <c:pt idx="1818">
                  <c:v>2</c:v>
                </c:pt>
                <c:pt idx="1819">
                  <c:v>2</c:v>
                </c:pt>
                <c:pt idx="1820">
                  <c:v>2</c:v>
                </c:pt>
                <c:pt idx="1821">
                  <c:v>2</c:v>
                </c:pt>
                <c:pt idx="1822">
                  <c:v>2</c:v>
                </c:pt>
                <c:pt idx="1823">
                  <c:v>2</c:v>
                </c:pt>
                <c:pt idx="1824">
                  <c:v>2</c:v>
                </c:pt>
                <c:pt idx="1825">
                  <c:v>2</c:v>
                </c:pt>
                <c:pt idx="1826">
                  <c:v>2</c:v>
                </c:pt>
                <c:pt idx="1827">
                  <c:v>2</c:v>
                </c:pt>
                <c:pt idx="1828">
                  <c:v>2</c:v>
                </c:pt>
                <c:pt idx="1829">
                  <c:v>2</c:v>
                </c:pt>
                <c:pt idx="1830">
                  <c:v>2</c:v>
                </c:pt>
                <c:pt idx="1831">
                  <c:v>2</c:v>
                </c:pt>
                <c:pt idx="1832">
                  <c:v>2</c:v>
                </c:pt>
                <c:pt idx="1833">
                  <c:v>2</c:v>
                </c:pt>
                <c:pt idx="1834">
                  <c:v>2</c:v>
                </c:pt>
                <c:pt idx="1835">
                  <c:v>2</c:v>
                </c:pt>
                <c:pt idx="1836">
                  <c:v>2</c:v>
                </c:pt>
                <c:pt idx="1837">
                  <c:v>2</c:v>
                </c:pt>
                <c:pt idx="1838">
                  <c:v>2</c:v>
                </c:pt>
                <c:pt idx="1839">
                  <c:v>2</c:v>
                </c:pt>
                <c:pt idx="1840">
                  <c:v>2</c:v>
                </c:pt>
                <c:pt idx="1841">
                  <c:v>2</c:v>
                </c:pt>
                <c:pt idx="1842">
                  <c:v>2</c:v>
                </c:pt>
                <c:pt idx="1843">
                  <c:v>2</c:v>
                </c:pt>
                <c:pt idx="1844">
                  <c:v>2</c:v>
                </c:pt>
                <c:pt idx="1845">
                  <c:v>2</c:v>
                </c:pt>
                <c:pt idx="1846">
                  <c:v>2</c:v>
                </c:pt>
                <c:pt idx="1847">
                  <c:v>2</c:v>
                </c:pt>
                <c:pt idx="1848">
                  <c:v>2</c:v>
                </c:pt>
                <c:pt idx="1849">
                  <c:v>2</c:v>
                </c:pt>
                <c:pt idx="1850">
                  <c:v>2</c:v>
                </c:pt>
                <c:pt idx="1851">
                  <c:v>2</c:v>
                </c:pt>
                <c:pt idx="1852">
                  <c:v>2</c:v>
                </c:pt>
                <c:pt idx="1853">
                  <c:v>2</c:v>
                </c:pt>
                <c:pt idx="1854">
                  <c:v>2</c:v>
                </c:pt>
                <c:pt idx="1855">
                  <c:v>2</c:v>
                </c:pt>
                <c:pt idx="1856">
                  <c:v>2</c:v>
                </c:pt>
                <c:pt idx="185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9-434F-8881-0294E268672C}"/>
            </c:ext>
          </c:extLst>
        </c:ser>
        <c:ser>
          <c:idx val="2"/>
          <c:order val="3"/>
          <c:tx>
            <c:strRef>
              <c:f>'כרטיסי אשראי'!$O$1</c:f>
              <c:strCache>
                <c:ptCount val="1"/>
                <c:pt idx="0">
                  <c:v>מבצע שומר חומות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</c:spPr>
          <c:cat>
            <c:numRef>
              <c:f>'כרטיסי אשראי'!$A$3:$A$1995</c:f>
              <c:numCache>
                <c:formatCode>m/d/yyyy</c:formatCode>
                <c:ptCount val="1993"/>
                <c:pt idx="0">
                  <c:v>42375</c:v>
                </c:pt>
                <c:pt idx="1">
                  <c:v>42376</c:v>
                </c:pt>
                <c:pt idx="2">
                  <c:v>42377</c:v>
                </c:pt>
                <c:pt idx="3">
                  <c:v>42378</c:v>
                </c:pt>
                <c:pt idx="4">
                  <c:v>42379</c:v>
                </c:pt>
                <c:pt idx="5">
                  <c:v>42380</c:v>
                </c:pt>
                <c:pt idx="6">
                  <c:v>42381</c:v>
                </c:pt>
                <c:pt idx="7">
                  <c:v>42382</c:v>
                </c:pt>
                <c:pt idx="8">
                  <c:v>42383</c:v>
                </c:pt>
                <c:pt idx="9">
                  <c:v>42384</c:v>
                </c:pt>
                <c:pt idx="10">
                  <c:v>42385</c:v>
                </c:pt>
                <c:pt idx="11">
                  <c:v>42386</c:v>
                </c:pt>
                <c:pt idx="12">
                  <c:v>42387</c:v>
                </c:pt>
                <c:pt idx="13">
                  <c:v>42388</c:v>
                </c:pt>
                <c:pt idx="14">
                  <c:v>42389</c:v>
                </c:pt>
                <c:pt idx="15">
                  <c:v>42390</c:v>
                </c:pt>
                <c:pt idx="16">
                  <c:v>42391</c:v>
                </c:pt>
                <c:pt idx="17">
                  <c:v>42392</c:v>
                </c:pt>
                <c:pt idx="18">
                  <c:v>42393</c:v>
                </c:pt>
                <c:pt idx="19">
                  <c:v>42394</c:v>
                </c:pt>
                <c:pt idx="20">
                  <c:v>42395</c:v>
                </c:pt>
                <c:pt idx="21">
                  <c:v>42396</c:v>
                </c:pt>
                <c:pt idx="22">
                  <c:v>42397</c:v>
                </c:pt>
                <c:pt idx="23">
                  <c:v>42398</c:v>
                </c:pt>
                <c:pt idx="24">
                  <c:v>42399</c:v>
                </c:pt>
                <c:pt idx="25">
                  <c:v>42400</c:v>
                </c:pt>
                <c:pt idx="26">
                  <c:v>42401</c:v>
                </c:pt>
                <c:pt idx="27">
                  <c:v>42402</c:v>
                </c:pt>
                <c:pt idx="28">
                  <c:v>42403</c:v>
                </c:pt>
                <c:pt idx="29">
                  <c:v>42404</c:v>
                </c:pt>
                <c:pt idx="30">
                  <c:v>42405</c:v>
                </c:pt>
                <c:pt idx="31">
                  <c:v>42406</c:v>
                </c:pt>
                <c:pt idx="32">
                  <c:v>42407</c:v>
                </c:pt>
                <c:pt idx="33">
                  <c:v>42408</c:v>
                </c:pt>
                <c:pt idx="34">
                  <c:v>42409</c:v>
                </c:pt>
                <c:pt idx="35">
                  <c:v>42410</c:v>
                </c:pt>
                <c:pt idx="36">
                  <c:v>42411</c:v>
                </c:pt>
                <c:pt idx="37">
                  <c:v>42412</c:v>
                </c:pt>
                <c:pt idx="38">
                  <c:v>42413</c:v>
                </c:pt>
                <c:pt idx="39">
                  <c:v>42414</c:v>
                </c:pt>
                <c:pt idx="40">
                  <c:v>42415</c:v>
                </c:pt>
                <c:pt idx="41">
                  <c:v>42416</c:v>
                </c:pt>
                <c:pt idx="42">
                  <c:v>42417</c:v>
                </c:pt>
                <c:pt idx="43">
                  <c:v>42418</c:v>
                </c:pt>
                <c:pt idx="44">
                  <c:v>42419</c:v>
                </c:pt>
                <c:pt idx="45">
                  <c:v>42420</c:v>
                </c:pt>
                <c:pt idx="46">
                  <c:v>42421</c:v>
                </c:pt>
                <c:pt idx="47">
                  <c:v>42422</c:v>
                </c:pt>
                <c:pt idx="48">
                  <c:v>42423</c:v>
                </c:pt>
                <c:pt idx="49">
                  <c:v>42424</c:v>
                </c:pt>
                <c:pt idx="50">
                  <c:v>42425</c:v>
                </c:pt>
                <c:pt idx="51">
                  <c:v>42426</c:v>
                </c:pt>
                <c:pt idx="52">
                  <c:v>42427</c:v>
                </c:pt>
                <c:pt idx="53">
                  <c:v>42428</c:v>
                </c:pt>
                <c:pt idx="54">
                  <c:v>42429</c:v>
                </c:pt>
                <c:pt idx="55">
                  <c:v>42430</c:v>
                </c:pt>
                <c:pt idx="56">
                  <c:v>42431</c:v>
                </c:pt>
                <c:pt idx="57">
                  <c:v>42432</c:v>
                </c:pt>
                <c:pt idx="58">
                  <c:v>42433</c:v>
                </c:pt>
                <c:pt idx="59">
                  <c:v>42434</c:v>
                </c:pt>
                <c:pt idx="60">
                  <c:v>42435</c:v>
                </c:pt>
                <c:pt idx="61">
                  <c:v>42436</c:v>
                </c:pt>
                <c:pt idx="62">
                  <c:v>42437</c:v>
                </c:pt>
                <c:pt idx="63">
                  <c:v>42438</c:v>
                </c:pt>
                <c:pt idx="64">
                  <c:v>42439</c:v>
                </c:pt>
                <c:pt idx="65">
                  <c:v>42440</c:v>
                </c:pt>
                <c:pt idx="66">
                  <c:v>42441</c:v>
                </c:pt>
                <c:pt idx="67">
                  <c:v>42442</c:v>
                </c:pt>
                <c:pt idx="68">
                  <c:v>42443</c:v>
                </c:pt>
                <c:pt idx="69">
                  <c:v>42444</c:v>
                </c:pt>
                <c:pt idx="70">
                  <c:v>42445</c:v>
                </c:pt>
                <c:pt idx="71">
                  <c:v>42446</c:v>
                </c:pt>
                <c:pt idx="72">
                  <c:v>42447</c:v>
                </c:pt>
                <c:pt idx="73">
                  <c:v>42448</c:v>
                </c:pt>
                <c:pt idx="74">
                  <c:v>42449</c:v>
                </c:pt>
                <c:pt idx="75">
                  <c:v>42450</c:v>
                </c:pt>
                <c:pt idx="76">
                  <c:v>42451</c:v>
                </c:pt>
                <c:pt idx="77">
                  <c:v>42452</c:v>
                </c:pt>
                <c:pt idx="78">
                  <c:v>42453</c:v>
                </c:pt>
                <c:pt idx="79">
                  <c:v>42454</c:v>
                </c:pt>
                <c:pt idx="80">
                  <c:v>42455</c:v>
                </c:pt>
                <c:pt idx="81">
                  <c:v>42456</c:v>
                </c:pt>
                <c:pt idx="82">
                  <c:v>42457</c:v>
                </c:pt>
                <c:pt idx="83">
                  <c:v>42458</c:v>
                </c:pt>
                <c:pt idx="84">
                  <c:v>42459</c:v>
                </c:pt>
                <c:pt idx="85">
                  <c:v>42460</c:v>
                </c:pt>
                <c:pt idx="86">
                  <c:v>42461</c:v>
                </c:pt>
                <c:pt idx="87">
                  <c:v>42462</c:v>
                </c:pt>
                <c:pt idx="88">
                  <c:v>42463</c:v>
                </c:pt>
                <c:pt idx="89">
                  <c:v>42464</c:v>
                </c:pt>
                <c:pt idx="90">
                  <c:v>42465</c:v>
                </c:pt>
                <c:pt idx="91">
                  <c:v>42466</c:v>
                </c:pt>
                <c:pt idx="92">
                  <c:v>42467</c:v>
                </c:pt>
                <c:pt idx="93">
                  <c:v>42468</c:v>
                </c:pt>
                <c:pt idx="94">
                  <c:v>42469</c:v>
                </c:pt>
                <c:pt idx="95">
                  <c:v>42470</c:v>
                </c:pt>
                <c:pt idx="96">
                  <c:v>42471</c:v>
                </c:pt>
                <c:pt idx="97">
                  <c:v>42472</c:v>
                </c:pt>
                <c:pt idx="98">
                  <c:v>42473</c:v>
                </c:pt>
                <c:pt idx="99">
                  <c:v>42474</c:v>
                </c:pt>
                <c:pt idx="100">
                  <c:v>42475</c:v>
                </c:pt>
                <c:pt idx="101">
                  <c:v>42476</c:v>
                </c:pt>
                <c:pt idx="102">
                  <c:v>42477</c:v>
                </c:pt>
                <c:pt idx="103">
                  <c:v>42478</c:v>
                </c:pt>
                <c:pt idx="104">
                  <c:v>42479</c:v>
                </c:pt>
                <c:pt idx="105">
                  <c:v>42480</c:v>
                </c:pt>
                <c:pt idx="106">
                  <c:v>42481</c:v>
                </c:pt>
                <c:pt idx="107">
                  <c:v>42482</c:v>
                </c:pt>
                <c:pt idx="108">
                  <c:v>42483</c:v>
                </c:pt>
                <c:pt idx="109">
                  <c:v>42484</c:v>
                </c:pt>
                <c:pt idx="110">
                  <c:v>42485</c:v>
                </c:pt>
                <c:pt idx="111">
                  <c:v>42486</c:v>
                </c:pt>
                <c:pt idx="112">
                  <c:v>42487</c:v>
                </c:pt>
                <c:pt idx="113">
                  <c:v>42488</c:v>
                </c:pt>
                <c:pt idx="114">
                  <c:v>42489</c:v>
                </c:pt>
                <c:pt idx="115">
                  <c:v>42490</c:v>
                </c:pt>
                <c:pt idx="116">
                  <c:v>42491</c:v>
                </c:pt>
                <c:pt idx="117">
                  <c:v>42492</c:v>
                </c:pt>
                <c:pt idx="118">
                  <c:v>42493</c:v>
                </c:pt>
                <c:pt idx="119">
                  <c:v>42494</c:v>
                </c:pt>
                <c:pt idx="120">
                  <c:v>42495</c:v>
                </c:pt>
                <c:pt idx="121">
                  <c:v>42496</c:v>
                </c:pt>
                <c:pt idx="122">
                  <c:v>42497</c:v>
                </c:pt>
                <c:pt idx="123">
                  <c:v>42498</c:v>
                </c:pt>
                <c:pt idx="124">
                  <c:v>42499</c:v>
                </c:pt>
                <c:pt idx="125">
                  <c:v>42500</c:v>
                </c:pt>
                <c:pt idx="126">
                  <c:v>42501</c:v>
                </c:pt>
                <c:pt idx="127">
                  <c:v>42502</c:v>
                </c:pt>
                <c:pt idx="128">
                  <c:v>42503</c:v>
                </c:pt>
                <c:pt idx="129">
                  <c:v>42504</c:v>
                </c:pt>
                <c:pt idx="130">
                  <c:v>42505</c:v>
                </c:pt>
                <c:pt idx="131">
                  <c:v>42506</c:v>
                </c:pt>
                <c:pt idx="132">
                  <c:v>42507</c:v>
                </c:pt>
                <c:pt idx="133">
                  <c:v>42508</c:v>
                </c:pt>
                <c:pt idx="134">
                  <c:v>42509</c:v>
                </c:pt>
                <c:pt idx="135">
                  <c:v>42510</c:v>
                </c:pt>
                <c:pt idx="136">
                  <c:v>42511</c:v>
                </c:pt>
                <c:pt idx="137">
                  <c:v>42512</c:v>
                </c:pt>
                <c:pt idx="138">
                  <c:v>42513</c:v>
                </c:pt>
                <c:pt idx="139">
                  <c:v>42514</c:v>
                </c:pt>
                <c:pt idx="140">
                  <c:v>42515</c:v>
                </c:pt>
                <c:pt idx="141">
                  <c:v>42516</c:v>
                </c:pt>
                <c:pt idx="142">
                  <c:v>42517</c:v>
                </c:pt>
                <c:pt idx="143">
                  <c:v>42518</c:v>
                </c:pt>
                <c:pt idx="144">
                  <c:v>42519</c:v>
                </c:pt>
                <c:pt idx="145">
                  <c:v>42520</c:v>
                </c:pt>
                <c:pt idx="146">
                  <c:v>42521</c:v>
                </c:pt>
                <c:pt idx="147">
                  <c:v>42522</c:v>
                </c:pt>
                <c:pt idx="148">
                  <c:v>42523</c:v>
                </c:pt>
                <c:pt idx="149">
                  <c:v>42524</c:v>
                </c:pt>
                <c:pt idx="150">
                  <c:v>42525</c:v>
                </c:pt>
                <c:pt idx="151">
                  <c:v>42526</c:v>
                </c:pt>
                <c:pt idx="152">
                  <c:v>42527</c:v>
                </c:pt>
                <c:pt idx="153">
                  <c:v>42528</c:v>
                </c:pt>
                <c:pt idx="154">
                  <c:v>42529</c:v>
                </c:pt>
                <c:pt idx="155">
                  <c:v>42530</c:v>
                </c:pt>
                <c:pt idx="156">
                  <c:v>42531</c:v>
                </c:pt>
                <c:pt idx="157">
                  <c:v>42532</c:v>
                </c:pt>
                <c:pt idx="158">
                  <c:v>42533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42539</c:v>
                </c:pt>
                <c:pt idx="165">
                  <c:v>42540</c:v>
                </c:pt>
                <c:pt idx="166">
                  <c:v>42541</c:v>
                </c:pt>
                <c:pt idx="167">
                  <c:v>42542</c:v>
                </c:pt>
                <c:pt idx="168">
                  <c:v>42543</c:v>
                </c:pt>
                <c:pt idx="169">
                  <c:v>42544</c:v>
                </c:pt>
                <c:pt idx="170">
                  <c:v>42545</c:v>
                </c:pt>
                <c:pt idx="171">
                  <c:v>42546</c:v>
                </c:pt>
                <c:pt idx="172">
                  <c:v>42547</c:v>
                </c:pt>
                <c:pt idx="173">
                  <c:v>42548</c:v>
                </c:pt>
                <c:pt idx="174">
                  <c:v>42549</c:v>
                </c:pt>
                <c:pt idx="175">
                  <c:v>42550</c:v>
                </c:pt>
                <c:pt idx="176">
                  <c:v>42551</c:v>
                </c:pt>
                <c:pt idx="177">
                  <c:v>42552</c:v>
                </c:pt>
                <c:pt idx="178">
                  <c:v>42553</c:v>
                </c:pt>
                <c:pt idx="179">
                  <c:v>42554</c:v>
                </c:pt>
                <c:pt idx="180">
                  <c:v>42555</c:v>
                </c:pt>
                <c:pt idx="181">
                  <c:v>42556</c:v>
                </c:pt>
                <c:pt idx="182">
                  <c:v>42557</c:v>
                </c:pt>
                <c:pt idx="183">
                  <c:v>42558</c:v>
                </c:pt>
                <c:pt idx="184">
                  <c:v>42559</c:v>
                </c:pt>
                <c:pt idx="185">
                  <c:v>42560</c:v>
                </c:pt>
                <c:pt idx="186">
                  <c:v>42561</c:v>
                </c:pt>
                <c:pt idx="187">
                  <c:v>42562</c:v>
                </c:pt>
                <c:pt idx="188">
                  <c:v>42563</c:v>
                </c:pt>
                <c:pt idx="189">
                  <c:v>42564</c:v>
                </c:pt>
                <c:pt idx="190">
                  <c:v>42565</c:v>
                </c:pt>
                <c:pt idx="191">
                  <c:v>42566</c:v>
                </c:pt>
                <c:pt idx="192">
                  <c:v>42567</c:v>
                </c:pt>
                <c:pt idx="193">
                  <c:v>42568</c:v>
                </c:pt>
                <c:pt idx="194">
                  <c:v>42569</c:v>
                </c:pt>
                <c:pt idx="195">
                  <c:v>42570</c:v>
                </c:pt>
                <c:pt idx="196">
                  <c:v>42571</c:v>
                </c:pt>
                <c:pt idx="197">
                  <c:v>42572</c:v>
                </c:pt>
                <c:pt idx="198">
                  <c:v>42573</c:v>
                </c:pt>
                <c:pt idx="199">
                  <c:v>42574</c:v>
                </c:pt>
                <c:pt idx="200">
                  <c:v>42575</c:v>
                </c:pt>
                <c:pt idx="201">
                  <c:v>42576</c:v>
                </c:pt>
                <c:pt idx="202">
                  <c:v>42577</c:v>
                </c:pt>
                <c:pt idx="203">
                  <c:v>42578</c:v>
                </c:pt>
                <c:pt idx="204">
                  <c:v>42579</c:v>
                </c:pt>
                <c:pt idx="205">
                  <c:v>42580</c:v>
                </c:pt>
                <c:pt idx="206">
                  <c:v>42581</c:v>
                </c:pt>
                <c:pt idx="207">
                  <c:v>42582</c:v>
                </c:pt>
                <c:pt idx="208">
                  <c:v>42583</c:v>
                </c:pt>
                <c:pt idx="209">
                  <c:v>42584</c:v>
                </c:pt>
                <c:pt idx="210">
                  <c:v>42585</c:v>
                </c:pt>
                <c:pt idx="211">
                  <c:v>42586</c:v>
                </c:pt>
                <c:pt idx="212">
                  <c:v>42587</c:v>
                </c:pt>
                <c:pt idx="213">
                  <c:v>42588</c:v>
                </c:pt>
                <c:pt idx="214">
                  <c:v>42589</c:v>
                </c:pt>
                <c:pt idx="215">
                  <c:v>42590</c:v>
                </c:pt>
                <c:pt idx="216">
                  <c:v>42591</c:v>
                </c:pt>
                <c:pt idx="217">
                  <c:v>42592</c:v>
                </c:pt>
                <c:pt idx="218">
                  <c:v>42593</c:v>
                </c:pt>
                <c:pt idx="219">
                  <c:v>42594</c:v>
                </c:pt>
                <c:pt idx="220">
                  <c:v>42595</c:v>
                </c:pt>
                <c:pt idx="221">
                  <c:v>42596</c:v>
                </c:pt>
                <c:pt idx="222">
                  <c:v>42597</c:v>
                </c:pt>
                <c:pt idx="223">
                  <c:v>42598</c:v>
                </c:pt>
                <c:pt idx="224">
                  <c:v>42599</c:v>
                </c:pt>
                <c:pt idx="225">
                  <c:v>42600</c:v>
                </c:pt>
                <c:pt idx="226">
                  <c:v>42601</c:v>
                </c:pt>
                <c:pt idx="227">
                  <c:v>42602</c:v>
                </c:pt>
                <c:pt idx="228">
                  <c:v>42603</c:v>
                </c:pt>
                <c:pt idx="229">
                  <c:v>42604</c:v>
                </c:pt>
                <c:pt idx="230">
                  <c:v>42605</c:v>
                </c:pt>
                <c:pt idx="231">
                  <c:v>42606</c:v>
                </c:pt>
                <c:pt idx="232">
                  <c:v>42607</c:v>
                </c:pt>
                <c:pt idx="233">
                  <c:v>42608</c:v>
                </c:pt>
                <c:pt idx="234">
                  <c:v>42609</c:v>
                </c:pt>
                <c:pt idx="235">
                  <c:v>42610</c:v>
                </c:pt>
                <c:pt idx="236">
                  <c:v>42611</c:v>
                </c:pt>
                <c:pt idx="237">
                  <c:v>42612</c:v>
                </c:pt>
                <c:pt idx="238">
                  <c:v>42613</c:v>
                </c:pt>
                <c:pt idx="239">
                  <c:v>42614</c:v>
                </c:pt>
                <c:pt idx="240">
                  <c:v>42615</c:v>
                </c:pt>
                <c:pt idx="241">
                  <c:v>42616</c:v>
                </c:pt>
                <c:pt idx="242">
                  <c:v>42617</c:v>
                </c:pt>
                <c:pt idx="243">
                  <c:v>42618</c:v>
                </c:pt>
                <c:pt idx="244">
                  <c:v>42619</c:v>
                </c:pt>
                <c:pt idx="245">
                  <c:v>42620</c:v>
                </c:pt>
                <c:pt idx="246">
                  <c:v>42621</c:v>
                </c:pt>
                <c:pt idx="247">
                  <c:v>42622</c:v>
                </c:pt>
                <c:pt idx="248">
                  <c:v>42623</c:v>
                </c:pt>
                <c:pt idx="249">
                  <c:v>42624</c:v>
                </c:pt>
                <c:pt idx="250">
                  <c:v>42625</c:v>
                </c:pt>
                <c:pt idx="251">
                  <c:v>42626</c:v>
                </c:pt>
                <c:pt idx="252">
                  <c:v>42627</c:v>
                </c:pt>
                <c:pt idx="253">
                  <c:v>42628</c:v>
                </c:pt>
                <c:pt idx="254">
                  <c:v>42629</c:v>
                </c:pt>
                <c:pt idx="255">
                  <c:v>42630</c:v>
                </c:pt>
                <c:pt idx="256">
                  <c:v>42631</c:v>
                </c:pt>
                <c:pt idx="257">
                  <c:v>42632</c:v>
                </c:pt>
                <c:pt idx="258">
                  <c:v>42633</c:v>
                </c:pt>
                <c:pt idx="259">
                  <c:v>42634</c:v>
                </c:pt>
                <c:pt idx="260">
                  <c:v>42635</c:v>
                </c:pt>
                <c:pt idx="261">
                  <c:v>42636</c:v>
                </c:pt>
                <c:pt idx="262">
                  <c:v>42637</c:v>
                </c:pt>
                <c:pt idx="263">
                  <c:v>42638</c:v>
                </c:pt>
                <c:pt idx="264">
                  <c:v>42639</c:v>
                </c:pt>
                <c:pt idx="265">
                  <c:v>42640</c:v>
                </c:pt>
                <c:pt idx="266">
                  <c:v>42641</c:v>
                </c:pt>
                <c:pt idx="267">
                  <c:v>42642</c:v>
                </c:pt>
                <c:pt idx="268">
                  <c:v>42643</c:v>
                </c:pt>
                <c:pt idx="269">
                  <c:v>42644</c:v>
                </c:pt>
                <c:pt idx="270">
                  <c:v>42645</c:v>
                </c:pt>
                <c:pt idx="271">
                  <c:v>42646</c:v>
                </c:pt>
                <c:pt idx="272">
                  <c:v>42647</c:v>
                </c:pt>
                <c:pt idx="273">
                  <c:v>42648</c:v>
                </c:pt>
                <c:pt idx="274">
                  <c:v>42649</c:v>
                </c:pt>
                <c:pt idx="275">
                  <c:v>42650</c:v>
                </c:pt>
                <c:pt idx="276">
                  <c:v>42651</c:v>
                </c:pt>
                <c:pt idx="277">
                  <c:v>42652</c:v>
                </c:pt>
                <c:pt idx="278">
                  <c:v>42653</c:v>
                </c:pt>
                <c:pt idx="279">
                  <c:v>42654</c:v>
                </c:pt>
                <c:pt idx="280">
                  <c:v>42655</c:v>
                </c:pt>
                <c:pt idx="281">
                  <c:v>42656</c:v>
                </c:pt>
                <c:pt idx="282">
                  <c:v>42657</c:v>
                </c:pt>
                <c:pt idx="283">
                  <c:v>42658</c:v>
                </c:pt>
                <c:pt idx="284">
                  <c:v>42659</c:v>
                </c:pt>
                <c:pt idx="285">
                  <c:v>42660</c:v>
                </c:pt>
                <c:pt idx="286">
                  <c:v>42661</c:v>
                </c:pt>
                <c:pt idx="287">
                  <c:v>42662</c:v>
                </c:pt>
                <c:pt idx="288">
                  <c:v>42663</c:v>
                </c:pt>
                <c:pt idx="289">
                  <c:v>42664</c:v>
                </c:pt>
                <c:pt idx="290">
                  <c:v>42665</c:v>
                </c:pt>
                <c:pt idx="291">
                  <c:v>42666</c:v>
                </c:pt>
                <c:pt idx="292">
                  <c:v>42667</c:v>
                </c:pt>
                <c:pt idx="293">
                  <c:v>42668</c:v>
                </c:pt>
                <c:pt idx="294">
                  <c:v>42669</c:v>
                </c:pt>
                <c:pt idx="295">
                  <c:v>42670</c:v>
                </c:pt>
                <c:pt idx="296">
                  <c:v>42671</c:v>
                </c:pt>
                <c:pt idx="297">
                  <c:v>42672</c:v>
                </c:pt>
                <c:pt idx="298">
                  <c:v>42673</c:v>
                </c:pt>
                <c:pt idx="299">
                  <c:v>42674</c:v>
                </c:pt>
                <c:pt idx="300">
                  <c:v>42675</c:v>
                </c:pt>
                <c:pt idx="301">
                  <c:v>42676</c:v>
                </c:pt>
                <c:pt idx="302">
                  <c:v>42677</c:v>
                </c:pt>
                <c:pt idx="303">
                  <c:v>42678</c:v>
                </c:pt>
                <c:pt idx="304">
                  <c:v>42679</c:v>
                </c:pt>
                <c:pt idx="305">
                  <c:v>42680</c:v>
                </c:pt>
                <c:pt idx="306">
                  <c:v>42681</c:v>
                </c:pt>
                <c:pt idx="307">
                  <c:v>42682</c:v>
                </c:pt>
                <c:pt idx="308">
                  <c:v>42683</c:v>
                </c:pt>
                <c:pt idx="309">
                  <c:v>42684</c:v>
                </c:pt>
                <c:pt idx="310">
                  <c:v>42685</c:v>
                </c:pt>
                <c:pt idx="311">
                  <c:v>42686</c:v>
                </c:pt>
                <c:pt idx="312">
                  <c:v>42687</c:v>
                </c:pt>
                <c:pt idx="313">
                  <c:v>42688</c:v>
                </c:pt>
                <c:pt idx="314">
                  <c:v>42689</c:v>
                </c:pt>
                <c:pt idx="315">
                  <c:v>42690</c:v>
                </c:pt>
                <c:pt idx="316">
                  <c:v>42691</c:v>
                </c:pt>
                <c:pt idx="317">
                  <c:v>42692</c:v>
                </c:pt>
                <c:pt idx="318">
                  <c:v>42693</c:v>
                </c:pt>
                <c:pt idx="319">
                  <c:v>42694</c:v>
                </c:pt>
                <c:pt idx="320">
                  <c:v>42695</c:v>
                </c:pt>
                <c:pt idx="321">
                  <c:v>42696</c:v>
                </c:pt>
                <c:pt idx="322">
                  <c:v>42697</c:v>
                </c:pt>
                <c:pt idx="323">
                  <c:v>42698</c:v>
                </c:pt>
                <c:pt idx="324">
                  <c:v>42699</c:v>
                </c:pt>
                <c:pt idx="325">
                  <c:v>42700</c:v>
                </c:pt>
                <c:pt idx="326">
                  <c:v>42701</c:v>
                </c:pt>
                <c:pt idx="327">
                  <c:v>42702</c:v>
                </c:pt>
                <c:pt idx="328">
                  <c:v>42703</c:v>
                </c:pt>
                <c:pt idx="329">
                  <c:v>42704</c:v>
                </c:pt>
                <c:pt idx="330">
                  <c:v>42705</c:v>
                </c:pt>
                <c:pt idx="331">
                  <c:v>42706</c:v>
                </c:pt>
                <c:pt idx="332">
                  <c:v>42707</c:v>
                </c:pt>
                <c:pt idx="333">
                  <c:v>42708</c:v>
                </c:pt>
                <c:pt idx="334">
                  <c:v>42709</c:v>
                </c:pt>
                <c:pt idx="335">
                  <c:v>42710</c:v>
                </c:pt>
                <c:pt idx="336">
                  <c:v>42711</c:v>
                </c:pt>
                <c:pt idx="337">
                  <c:v>42712</c:v>
                </c:pt>
                <c:pt idx="338">
                  <c:v>42713</c:v>
                </c:pt>
                <c:pt idx="339">
                  <c:v>42714</c:v>
                </c:pt>
                <c:pt idx="340">
                  <c:v>42715</c:v>
                </c:pt>
                <c:pt idx="341">
                  <c:v>42716</c:v>
                </c:pt>
                <c:pt idx="342">
                  <c:v>42717</c:v>
                </c:pt>
                <c:pt idx="343">
                  <c:v>42718</c:v>
                </c:pt>
                <c:pt idx="344">
                  <c:v>42719</c:v>
                </c:pt>
                <c:pt idx="345">
                  <c:v>42720</c:v>
                </c:pt>
                <c:pt idx="346">
                  <c:v>42721</c:v>
                </c:pt>
                <c:pt idx="347">
                  <c:v>42722</c:v>
                </c:pt>
                <c:pt idx="348">
                  <c:v>42723</c:v>
                </c:pt>
                <c:pt idx="349">
                  <c:v>42724</c:v>
                </c:pt>
                <c:pt idx="350">
                  <c:v>42725</c:v>
                </c:pt>
                <c:pt idx="351">
                  <c:v>42726</c:v>
                </c:pt>
                <c:pt idx="352">
                  <c:v>42727</c:v>
                </c:pt>
                <c:pt idx="353">
                  <c:v>42728</c:v>
                </c:pt>
                <c:pt idx="354">
                  <c:v>42729</c:v>
                </c:pt>
                <c:pt idx="355">
                  <c:v>42730</c:v>
                </c:pt>
                <c:pt idx="356">
                  <c:v>42731</c:v>
                </c:pt>
                <c:pt idx="357">
                  <c:v>42732</c:v>
                </c:pt>
                <c:pt idx="358">
                  <c:v>42733</c:v>
                </c:pt>
                <c:pt idx="359">
                  <c:v>42734</c:v>
                </c:pt>
                <c:pt idx="360">
                  <c:v>42735</c:v>
                </c:pt>
                <c:pt idx="361">
                  <c:v>42736</c:v>
                </c:pt>
                <c:pt idx="362">
                  <c:v>42737</c:v>
                </c:pt>
                <c:pt idx="363">
                  <c:v>42738</c:v>
                </c:pt>
                <c:pt idx="364">
                  <c:v>42739</c:v>
                </c:pt>
                <c:pt idx="365">
                  <c:v>42740</c:v>
                </c:pt>
                <c:pt idx="366">
                  <c:v>42741</c:v>
                </c:pt>
                <c:pt idx="367">
                  <c:v>42742</c:v>
                </c:pt>
                <c:pt idx="368">
                  <c:v>42743</c:v>
                </c:pt>
                <c:pt idx="369">
                  <c:v>42744</c:v>
                </c:pt>
                <c:pt idx="370">
                  <c:v>42745</c:v>
                </c:pt>
                <c:pt idx="371">
                  <c:v>42746</c:v>
                </c:pt>
                <c:pt idx="372">
                  <c:v>42747</c:v>
                </c:pt>
                <c:pt idx="373">
                  <c:v>42748</c:v>
                </c:pt>
                <c:pt idx="374">
                  <c:v>42749</c:v>
                </c:pt>
                <c:pt idx="375">
                  <c:v>42750</c:v>
                </c:pt>
                <c:pt idx="376">
                  <c:v>42751</c:v>
                </c:pt>
                <c:pt idx="377">
                  <c:v>42752</c:v>
                </c:pt>
                <c:pt idx="378">
                  <c:v>42753</c:v>
                </c:pt>
                <c:pt idx="379">
                  <c:v>42754</c:v>
                </c:pt>
                <c:pt idx="380">
                  <c:v>42755</c:v>
                </c:pt>
                <c:pt idx="381">
                  <c:v>42756</c:v>
                </c:pt>
                <c:pt idx="382">
                  <c:v>42757</c:v>
                </c:pt>
                <c:pt idx="383">
                  <c:v>42758</c:v>
                </c:pt>
                <c:pt idx="384">
                  <c:v>42759</c:v>
                </c:pt>
                <c:pt idx="385">
                  <c:v>42760</c:v>
                </c:pt>
                <c:pt idx="386">
                  <c:v>42761</c:v>
                </c:pt>
                <c:pt idx="387">
                  <c:v>42762</c:v>
                </c:pt>
                <c:pt idx="388">
                  <c:v>42763</c:v>
                </c:pt>
                <c:pt idx="389">
                  <c:v>42764</c:v>
                </c:pt>
                <c:pt idx="390">
                  <c:v>42765</c:v>
                </c:pt>
                <c:pt idx="391">
                  <c:v>42766</c:v>
                </c:pt>
                <c:pt idx="392">
                  <c:v>42767</c:v>
                </c:pt>
                <c:pt idx="393">
                  <c:v>42768</c:v>
                </c:pt>
                <c:pt idx="394">
                  <c:v>42769</c:v>
                </c:pt>
                <c:pt idx="395">
                  <c:v>42770</c:v>
                </c:pt>
                <c:pt idx="396">
                  <c:v>42771</c:v>
                </c:pt>
                <c:pt idx="397">
                  <c:v>42772</c:v>
                </c:pt>
                <c:pt idx="398">
                  <c:v>42773</c:v>
                </c:pt>
                <c:pt idx="399">
                  <c:v>42774</c:v>
                </c:pt>
                <c:pt idx="400">
                  <c:v>42775</c:v>
                </c:pt>
                <c:pt idx="401">
                  <c:v>42776</c:v>
                </c:pt>
                <c:pt idx="402">
                  <c:v>42777</c:v>
                </c:pt>
                <c:pt idx="403">
                  <c:v>42778</c:v>
                </c:pt>
                <c:pt idx="404">
                  <c:v>42779</c:v>
                </c:pt>
                <c:pt idx="405">
                  <c:v>42780</c:v>
                </c:pt>
                <c:pt idx="406">
                  <c:v>42781</c:v>
                </c:pt>
                <c:pt idx="407">
                  <c:v>42782</c:v>
                </c:pt>
                <c:pt idx="408">
                  <c:v>42783</c:v>
                </c:pt>
                <c:pt idx="409">
                  <c:v>42784</c:v>
                </c:pt>
                <c:pt idx="410">
                  <c:v>42785</c:v>
                </c:pt>
                <c:pt idx="411">
                  <c:v>42786</c:v>
                </c:pt>
                <c:pt idx="412">
                  <c:v>42787</c:v>
                </c:pt>
                <c:pt idx="413">
                  <c:v>42788</c:v>
                </c:pt>
                <c:pt idx="414">
                  <c:v>42789</c:v>
                </c:pt>
                <c:pt idx="415">
                  <c:v>42790</c:v>
                </c:pt>
                <c:pt idx="416">
                  <c:v>42791</c:v>
                </c:pt>
                <c:pt idx="417">
                  <c:v>42792</c:v>
                </c:pt>
                <c:pt idx="418">
                  <c:v>42793</c:v>
                </c:pt>
                <c:pt idx="419">
                  <c:v>42794</c:v>
                </c:pt>
                <c:pt idx="420">
                  <c:v>42795</c:v>
                </c:pt>
                <c:pt idx="421">
                  <c:v>42796</c:v>
                </c:pt>
                <c:pt idx="422">
                  <c:v>42797</c:v>
                </c:pt>
                <c:pt idx="423">
                  <c:v>42798</c:v>
                </c:pt>
                <c:pt idx="424">
                  <c:v>42799</c:v>
                </c:pt>
                <c:pt idx="425">
                  <c:v>42800</c:v>
                </c:pt>
                <c:pt idx="426">
                  <c:v>42801</c:v>
                </c:pt>
                <c:pt idx="427">
                  <c:v>42802</c:v>
                </c:pt>
                <c:pt idx="428">
                  <c:v>42803</c:v>
                </c:pt>
                <c:pt idx="429">
                  <c:v>42804</c:v>
                </c:pt>
                <c:pt idx="430">
                  <c:v>42805</c:v>
                </c:pt>
                <c:pt idx="431">
                  <c:v>42806</c:v>
                </c:pt>
                <c:pt idx="432">
                  <c:v>42807</c:v>
                </c:pt>
                <c:pt idx="433">
                  <c:v>42808</c:v>
                </c:pt>
                <c:pt idx="434">
                  <c:v>42809</c:v>
                </c:pt>
                <c:pt idx="435">
                  <c:v>42810</c:v>
                </c:pt>
                <c:pt idx="436">
                  <c:v>42811</c:v>
                </c:pt>
                <c:pt idx="437">
                  <c:v>42812</c:v>
                </c:pt>
                <c:pt idx="438">
                  <c:v>42813</c:v>
                </c:pt>
                <c:pt idx="439">
                  <c:v>42814</c:v>
                </c:pt>
                <c:pt idx="440">
                  <c:v>42815</c:v>
                </c:pt>
                <c:pt idx="441">
                  <c:v>42816</c:v>
                </c:pt>
                <c:pt idx="442">
                  <c:v>42817</c:v>
                </c:pt>
                <c:pt idx="443">
                  <c:v>42818</c:v>
                </c:pt>
                <c:pt idx="444">
                  <c:v>42819</c:v>
                </c:pt>
                <c:pt idx="445">
                  <c:v>42820</c:v>
                </c:pt>
                <c:pt idx="446">
                  <c:v>42821</c:v>
                </c:pt>
                <c:pt idx="447">
                  <c:v>42822</c:v>
                </c:pt>
                <c:pt idx="448">
                  <c:v>42823</c:v>
                </c:pt>
                <c:pt idx="449">
                  <c:v>42824</c:v>
                </c:pt>
                <c:pt idx="450">
                  <c:v>42825</c:v>
                </c:pt>
                <c:pt idx="451">
                  <c:v>42826</c:v>
                </c:pt>
                <c:pt idx="452">
                  <c:v>42827</c:v>
                </c:pt>
                <c:pt idx="453">
                  <c:v>42828</c:v>
                </c:pt>
                <c:pt idx="454">
                  <c:v>42829</c:v>
                </c:pt>
                <c:pt idx="455">
                  <c:v>42830</c:v>
                </c:pt>
                <c:pt idx="456">
                  <c:v>42831</c:v>
                </c:pt>
                <c:pt idx="457">
                  <c:v>42832</c:v>
                </c:pt>
                <c:pt idx="458">
                  <c:v>42833</c:v>
                </c:pt>
                <c:pt idx="459">
                  <c:v>42834</c:v>
                </c:pt>
                <c:pt idx="460">
                  <c:v>42835</c:v>
                </c:pt>
                <c:pt idx="461">
                  <c:v>42836</c:v>
                </c:pt>
                <c:pt idx="462">
                  <c:v>42837</c:v>
                </c:pt>
                <c:pt idx="463">
                  <c:v>42838</c:v>
                </c:pt>
                <c:pt idx="464">
                  <c:v>42839</c:v>
                </c:pt>
                <c:pt idx="465">
                  <c:v>42840</c:v>
                </c:pt>
                <c:pt idx="466">
                  <c:v>42841</c:v>
                </c:pt>
                <c:pt idx="467">
                  <c:v>42842</c:v>
                </c:pt>
                <c:pt idx="468">
                  <c:v>42843</c:v>
                </c:pt>
                <c:pt idx="469">
                  <c:v>42844</c:v>
                </c:pt>
                <c:pt idx="470">
                  <c:v>42845</c:v>
                </c:pt>
                <c:pt idx="471">
                  <c:v>42846</c:v>
                </c:pt>
                <c:pt idx="472">
                  <c:v>42847</c:v>
                </c:pt>
                <c:pt idx="473">
                  <c:v>42848</c:v>
                </c:pt>
                <c:pt idx="474">
                  <c:v>42849</c:v>
                </c:pt>
                <c:pt idx="475">
                  <c:v>42850</c:v>
                </c:pt>
                <c:pt idx="476">
                  <c:v>42851</c:v>
                </c:pt>
                <c:pt idx="477">
                  <c:v>42852</c:v>
                </c:pt>
                <c:pt idx="478">
                  <c:v>42853</c:v>
                </c:pt>
                <c:pt idx="479">
                  <c:v>42854</c:v>
                </c:pt>
                <c:pt idx="480">
                  <c:v>42855</c:v>
                </c:pt>
                <c:pt idx="481">
                  <c:v>42856</c:v>
                </c:pt>
                <c:pt idx="482">
                  <c:v>42857</c:v>
                </c:pt>
                <c:pt idx="483">
                  <c:v>42858</c:v>
                </c:pt>
                <c:pt idx="484">
                  <c:v>42859</c:v>
                </c:pt>
                <c:pt idx="485">
                  <c:v>42860</c:v>
                </c:pt>
                <c:pt idx="486">
                  <c:v>42861</c:v>
                </c:pt>
                <c:pt idx="487">
                  <c:v>42862</c:v>
                </c:pt>
                <c:pt idx="488">
                  <c:v>42863</c:v>
                </c:pt>
                <c:pt idx="489">
                  <c:v>42864</c:v>
                </c:pt>
                <c:pt idx="490">
                  <c:v>42865</c:v>
                </c:pt>
                <c:pt idx="491">
                  <c:v>42866</c:v>
                </c:pt>
                <c:pt idx="492">
                  <c:v>42867</c:v>
                </c:pt>
                <c:pt idx="493">
                  <c:v>42868</c:v>
                </c:pt>
                <c:pt idx="494">
                  <c:v>42869</c:v>
                </c:pt>
                <c:pt idx="495">
                  <c:v>42870</c:v>
                </c:pt>
                <c:pt idx="496">
                  <c:v>42871</c:v>
                </c:pt>
                <c:pt idx="497">
                  <c:v>42872</c:v>
                </c:pt>
                <c:pt idx="498">
                  <c:v>42873</c:v>
                </c:pt>
                <c:pt idx="499">
                  <c:v>42874</c:v>
                </c:pt>
                <c:pt idx="500">
                  <c:v>42875</c:v>
                </c:pt>
                <c:pt idx="501">
                  <c:v>42876</c:v>
                </c:pt>
                <c:pt idx="502">
                  <c:v>42877</c:v>
                </c:pt>
                <c:pt idx="503">
                  <c:v>42878</c:v>
                </c:pt>
                <c:pt idx="504">
                  <c:v>42879</c:v>
                </c:pt>
                <c:pt idx="505">
                  <c:v>42880</c:v>
                </c:pt>
                <c:pt idx="506">
                  <c:v>42881</c:v>
                </c:pt>
                <c:pt idx="507">
                  <c:v>42882</c:v>
                </c:pt>
                <c:pt idx="508">
                  <c:v>42883</c:v>
                </c:pt>
                <c:pt idx="509">
                  <c:v>42884</c:v>
                </c:pt>
                <c:pt idx="510">
                  <c:v>42885</c:v>
                </c:pt>
                <c:pt idx="511">
                  <c:v>42886</c:v>
                </c:pt>
                <c:pt idx="512">
                  <c:v>42887</c:v>
                </c:pt>
                <c:pt idx="513">
                  <c:v>42888</c:v>
                </c:pt>
                <c:pt idx="514">
                  <c:v>42889</c:v>
                </c:pt>
                <c:pt idx="515">
                  <c:v>42890</c:v>
                </c:pt>
                <c:pt idx="516">
                  <c:v>42891</c:v>
                </c:pt>
                <c:pt idx="517">
                  <c:v>42892</c:v>
                </c:pt>
                <c:pt idx="518">
                  <c:v>42893</c:v>
                </c:pt>
                <c:pt idx="519">
                  <c:v>42894</c:v>
                </c:pt>
                <c:pt idx="520">
                  <c:v>42895</c:v>
                </c:pt>
                <c:pt idx="521">
                  <c:v>42896</c:v>
                </c:pt>
                <c:pt idx="522">
                  <c:v>42897</c:v>
                </c:pt>
                <c:pt idx="523">
                  <c:v>42898</c:v>
                </c:pt>
                <c:pt idx="524">
                  <c:v>42899</c:v>
                </c:pt>
                <c:pt idx="525">
                  <c:v>42900</c:v>
                </c:pt>
                <c:pt idx="526">
                  <c:v>42901</c:v>
                </c:pt>
                <c:pt idx="527">
                  <c:v>42902</c:v>
                </c:pt>
                <c:pt idx="528">
                  <c:v>42903</c:v>
                </c:pt>
                <c:pt idx="529">
                  <c:v>42904</c:v>
                </c:pt>
                <c:pt idx="530">
                  <c:v>42905</c:v>
                </c:pt>
                <c:pt idx="531">
                  <c:v>42906</c:v>
                </c:pt>
                <c:pt idx="532">
                  <c:v>42907</c:v>
                </c:pt>
                <c:pt idx="533">
                  <c:v>42908</c:v>
                </c:pt>
                <c:pt idx="534">
                  <c:v>42909</c:v>
                </c:pt>
                <c:pt idx="535">
                  <c:v>42910</c:v>
                </c:pt>
                <c:pt idx="536">
                  <c:v>42911</c:v>
                </c:pt>
                <c:pt idx="537">
                  <c:v>42912</c:v>
                </c:pt>
                <c:pt idx="538">
                  <c:v>42913</c:v>
                </c:pt>
                <c:pt idx="539">
                  <c:v>42914</c:v>
                </c:pt>
                <c:pt idx="540">
                  <c:v>42915</c:v>
                </c:pt>
                <c:pt idx="541">
                  <c:v>42916</c:v>
                </c:pt>
                <c:pt idx="542">
                  <c:v>42917</c:v>
                </c:pt>
                <c:pt idx="543">
                  <c:v>42918</c:v>
                </c:pt>
                <c:pt idx="544">
                  <c:v>42919</c:v>
                </c:pt>
                <c:pt idx="545">
                  <c:v>42920</c:v>
                </c:pt>
                <c:pt idx="546">
                  <c:v>42921</c:v>
                </c:pt>
                <c:pt idx="547">
                  <c:v>42922</c:v>
                </c:pt>
                <c:pt idx="548">
                  <c:v>42923</c:v>
                </c:pt>
                <c:pt idx="549">
                  <c:v>42924</c:v>
                </c:pt>
                <c:pt idx="550">
                  <c:v>42925</c:v>
                </c:pt>
                <c:pt idx="551">
                  <c:v>42926</c:v>
                </c:pt>
                <c:pt idx="552">
                  <c:v>42927</c:v>
                </c:pt>
                <c:pt idx="553">
                  <c:v>42928</c:v>
                </c:pt>
                <c:pt idx="554">
                  <c:v>42929</c:v>
                </c:pt>
                <c:pt idx="555">
                  <c:v>42930</c:v>
                </c:pt>
                <c:pt idx="556">
                  <c:v>42931</c:v>
                </c:pt>
                <c:pt idx="557">
                  <c:v>42932</c:v>
                </c:pt>
                <c:pt idx="558">
                  <c:v>42933</c:v>
                </c:pt>
                <c:pt idx="559">
                  <c:v>42934</c:v>
                </c:pt>
                <c:pt idx="560">
                  <c:v>42935</c:v>
                </c:pt>
                <c:pt idx="561">
                  <c:v>42936</c:v>
                </c:pt>
                <c:pt idx="562">
                  <c:v>42937</c:v>
                </c:pt>
                <c:pt idx="563">
                  <c:v>42938</c:v>
                </c:pt>
                <c:pt idx="564">
                  <c:v>42939</c:v>
                </c:pt>
                <c:pt idx="565">
                  <c:v>42940</c:v>
                </c:pt>
                <c:pt idx="566">
                  <c:v>42941</c:v>
                </c:pt>
                <c:pt idx="567">
                  <c:v>42942</c:v>
                </c:pt>
                <c:pt idx="568">
                  <c:v>42943</c:v>
                </c:pt>
                <c:pt idx="569">
                  <c:v>42944</c:v>
                </c:pt>
                <c:pt idx="570">
                  <c:v>42945</c:v>
                </c:pt>
                <c:pt idx="571">
                  <c:v>42946</c:v>
                </c:pt>
                <c:pt idx="572">
                  <c:v>42947</c:v>
                </c:pt>
                <c:pt idx="573">
                  <c:v>42948</c:v>
                </c:pt>
                <c:pt idx="574">
                  <c:v>42949</c:v>
                </c:pt>
                <c:pt idx="575">
                  <c:v>42950</c:v>
                </c:pt>
                <c:pt idx="576">
                  <c:v>42951</c:v>
                </c:pt>
                <c:pt idx="577">
                  <c:v>42952</c:v>
                </c:pt>
                <c:pt idx="578">
                  <c:v>42953</c:v>
                </c:pt>
                <c:pt idx="579">
                  <c:v>42954</c:v>
                </c:pt>
                <c:pt idx="580">
                  <c:v>42955</c:v>
                </c:pt>
                <c:pt idx="581">
                  <c:v>42956</c:v>
                </c:pt>
                <c:pt idx="582">
                  <c:v>42957</c:v>
                </c:pt>
                <c:pt idx="583">
                  <c:v>42958</c:v>
                </c:pt>
                <c:pt idx="584">
                  <c:v>42959</c:v>
                </c:pt>
                <c:pt idx="585">
                  <c:v>42960</c:v>
                </c:pt>
                <c:pt idx="586">
                  <c:v>42961</c:v>
                </c:pt>
                <c:pt idx="587">
                  <c:v>42962</c:v>
                </c:pt>
                <c:pt idx="588">
                  <c:v>42963</c:v>
                </c:pt>
                <c:pt idx="589">
                  <c:v>42964</c:v>
                </c:pt>
                <c:pt idx="590">
                  <c:v>42965</c:v>
                </c:pt>
                <c:pt idx="591">
                  <c:v>42966</c:v>
                </c:pt>
                <c:pt idx="592">
                  <c:v>42967</c:v>
                </c:pt>
                <c:pt idx="593">
                  <c:v>42968</c:v>
                </c:pt>
                <c:pt idx="594">
                  <c:v>42969</c:v>
                </c:pt>
                <c:pt idx="595">
                  <c:v>42970</c:v>
                </c:pt>
                <c:pt idx="596">
                  <c:v>42971</c:v>
                </c:pt>
                <c:pt idx="597">
                  <c:v>42972</c:v>
                </c:pt>
                <c:pt idx="598">
                  <c:v>42973</c:v>
                </c:pt>
                <c:pt idx="599">
                  <c:v>42974</c:v>
                </c:pt>
                <c:pt idx="600">
                  <c:v>42975</c:v>
                </c:pt>
                <c:pt idx="601">
                  <c:v>42976</c:v>
                </c:pt>
                <c:pt idx="602">
                  <c:v>42977</c:v>
                </c:pt>
                <c:pt idx="603">
                  <c:v>42978</c:v>
                </c:pt>
                <c:pt idx="604">
                  <c:v>42979</c:v>
                </c:pt>
                <c:pt idx="605">
                  <c:v>42980</c:v>
                </c:pt>
                <c:pt idx="606">
                  <c:v>42981</c:v>
                </c:pt>
                <c:pt idx="607">
                  <c:v>42982</c:v>
                </c:pt>
                <c:pt idx="608">
                  <c:v>42983</c:v>
                </c:pt>
                <c:pt idx="609">
                  <c:v>42984</c:v>
                </c:pt>
                <c:pt idx="610">
                  <c:v>42985</c:v>
                </c:pt>
                <c:pt idx="611">
                  <c:v>42986</c:v>
                </c:pt>
                <c:pt idx="612">
                  <c:v>42987</c:v>
                </c:pt>
                <c:pt idx="613">
                  <c:v>42988</c:v>
                </c:pt>
                <c:pt idx="614">
                  <c:v>42989</c:v>
                </c:pt>
                <c:pt idx="615">
                  <c:v>42990</c:v>
                </c:pt>
                <c:pt idx="616">
                  <c:v>42991</c:v>
                </c:pt>
                <c:pt idx="617">
                  <c:v>42992</c:v>
                </c:pt>
                <c:pt idx="618">
                  <c:v>42993</c:v>
                </c:pt>
                <c:pt idx="619">
                  <c:v>42994</c:v>
                </c:pt>
                <c:pt idx="620">
                  <c:v>42995</c:v>
                </c:pt>
                <c:pt idx="621">
                  <c:v>42996</c:v>
                </c:pt>
                <c:pt idx="622">
                  <c:v>42997</c:v>
                </c:pt>
                <c:pt idx="623">
                  <c:v>42998</c:v>
                </c:pt>
                <c:pt idx="624">
                  <c:v>42999</c:v>
                </c:pt>
                <c:pt idx="625">
                  <c:v>43000</c:v>
                </c:pt>
                <c:pt idx="626">
                  <c:v>43001</c:v>
                </c:pt>
                <c:pt idx="627">
                  <c:v>43002</c:v>
                </c:pt>
                <c:pt idx="628">
                  <c:v>43003</c:v>
                </c:pt>
                <c:pt idx="629">
                  <c:v>43004</c:v>
                </c:pt>
                <c:pt idx="630">
                  <c:v>43005</c:v>
                </c:pt>
                <c:pt idx="631">
                  <c:v>43006</c:v>
                </c:pt>
                <c:pt idx="632">
                  <c:v>43007</c:v>
                </c:pt>
                <c:pt idx="633">
                  <c:v>43008</c:v>
                </c:pt>
                <c:pt idx="634">
                  <c:v>43009</c:v>
                </c:pt>
                <c:pt idx="635">
                  <c:v>43010</c:v>
                </c:pt>
                <c:pt idx="636">
                  <c:v>43011</c:v>
                </c:pt>
                <c:pt idx="637">
                  <c:v>43012</c:v>
                </c:pt>
                <c:pt idx="638">
                  <c:v>43013</c:v>
                </c:pt>
                <c:pt idx="639">
                  <c:v>43014</c:v>
                </c:pt>
                <c:pt idx="640">
                  <c:v>43015</c:v>
                </c:pt>
                <c:pt idx="641">
                  <c:v>43016</c:v>
                </c:pt>
                <c:pt idx="642">
                  <c:v>43017</c:v>
                </c:pt>
                <c:pt idx="643">
                  <c:v>43018</c:v>
                </c:pt>
                <c:pt idx="644">
                  <c:v>43019</c:v>
                </c:pt>
                <c:pt idx="645">
                  <c:v>43020</c:v>
                </c:pt>
                <c:pt idx="646">
                  <c:v>43021</c:v>
                </c:pt>
                <c:pt idx="647">
                  <c:v>43022</c:v>
                </c:pt>
                <c:pt idx="648">
                  <c:v>43023</c:v>
                </c:pt>
                <c:pt idx="649">
                  <c:v>43024</c:v>
                </c:pt>
                <c:pt idx="650">
                  <c:v>43025</c:v>
                </c:pt>
                <c:pt idx="651">
                  <c:v>43026</c:v>
                </c:pt>
                <c:pt idx="652">
                  <c:v>43027</c:v>
                </c:pt>
                <c:pt idx="653">
                  <c:v>43028</c:v>
                </c:pt>
                <c:pt idx="654">
                  <c:v>43029</c:v>
                </c:pt>
                <c:pt idx="655">
                  <c:v>43030</c:v>
                </c:pt>
                <c:pt idx="656">
                  <c:v>43031</c:v>
                </c:pt>
                <c:pt idx="657">
                  <c:v>43032</c:v>
                </c:pt>
                <c:pt idx="658">
                  <c:v>43033</c:v>
                </c:pt>
                <c:pt idx="659">
                  <c:v>43034</c:v>
                </c:pt>
                <c:pt idx="660">
                  <c:v>43035</c:v>
                </c:pt>
                <c:pt idx="661">
                  <c:v>43036</c:v>
                </c:pt>
                <c:pt idx="662">
                  <c:v>43037</c:v>
                </c:pt>
                <c:pt idx="663">
                  <c:v>43038</c:v>
                </c:pt>
                <c:pt idx="664">
                  <c:v>43039</c:v>
                </c:pt>
                <c:pt idx="665">
                  <c:v>43040</c:v>
                </c:pt>
                <c:pt idx="666">
                  <c:v>43041</c:v>
                </c:pt>
                <c:pt idx="667">
                  <c:v>43042</c:v>
                </c:pt>
                <c:pt idx="668">
                  <c:v>43043</c:v>
                </c:pt>
                <c:pt idx="669">
                  <c:v>43044</c:v>
                </c:pt>
                <c:pt idx="670">
                  <c:v>43045</c:v>
                </c:pt>
                <c:pt idx="671">
                  <c:v>43046</c:v>
                </c:pt>
                <c:pt idx="672">
                  <c:v>43047</c:v>
                </c:pt>
                <c:pt idx="673">
                  <c:v>43048</c:v>
                </c:pt>
                <c:pt idx="674">
                  <c:v>43049</c:v>
                </c:pt>
                <c:pt idx="675">
                  <c:v>43050</c:v>
                </c:pt>
                <c:pt idx="676">
                  <c:v>43051</c:v>
                </c:pt>
                <c:pt idx="677">
                  <c:v>43052</c:v>
                </c:pt>
                <c:pt idx="678">
                  <c:v>43053</c:v>
                </c:pt>
                <c:pt idx="679">
                  <c:v>43054</c:v>
                </c:pt>
                <c:pt idx="680">
                  <c:v>43055</c:v>
                </c:pt>
                <c:pt idx="681">
                  <c:v>43056</c:v>
                </c:pt>
                <c:pt idx="682">
                  <c:v>43057</c:v>
                </c:pt>
                <c:pt idx="683">
                  <c:v>43058</c:v>
                </c:pt>
                <c:pt idx="684">
                  <c:v>43059</c:v>
                </c:pt>
                <c:pt idx="685">
                  <c:v>43060</c:v>
                </c:pt>
                <c:pt idx="686">
                  <c:v>43061</c:v>
                </c:pt>
                <c:pt idx="687">
                  <c:v>43062</c:v>
                </c:pt>
                <c:pt idx="688">
                  <c:v>43063</c:v>
                </c:pt>
                <c:pt idx="689">
                  <c:v>43064</c:v>
                </c:pt>
                <c:pt idx="690">
                  <c:v>43065</c:v>
                </c:pt>
                <c:pt idx="691">
                  <c:v>43066</c:v>
                </c:pt>
                <c:pt idx="692">
                  <c:v>43067</c:v>
                </c:pt>
                <c:pt idx="693">
                  <c:v>43068</c:v>
                </c:pt>
                <c:pt idx="694">
                  <c:v>43069</c:v>
                </c:pt>
                <c:pt idx="695">
                  <c:v>43070</c:v>
                </c:pt>
                <c:pt idx="696">
                  <c:v>43071</c:v>
                </c:pt>
                <c:pt idx="697">
                  <c:v>43072</c:v>
                </c:pt>
                <c:pt idx="698">
                  <c:v>43073</c:v>
                </c:pt>
                <c:pt idx="699">
                  <c:v>43074</c:v>
                </c:pt>
                <c:pt idx="700">
                  <c:v>43075</c:v>
                </c:pt>
                <c:pt idx="701">
                  <c:v>43076</c:v>
                </c:pt>
                <c:pt idx="702">
                  <c:v>43077</c:v>
                </c:pt>
                <c:pt idx="703">
                  <c:v>43078</c:v>
                </c:pt>
                <c:pt idx="704">
                  <c:v>43079</c:v>
                </c:pt>
                <c:pt idx="705">
                  <c:v>43080</c:v>
                </c:pt>
                <c:pt idx="706">
                  <c:v>43081</c:v>
                </c:pt>
                <c:pt idx="707">
                  <c:v>43082</c:v>
                </c:pt>
                <c:pt idx="708">
                  <c:v>43083</c:v>
                </c:pt>
                <c:pt idx="709">
                  <c:v>43084</c:v>
                </c:pt>
                <c:pt idx="710">
                  <c:v>43085</c:v>
                </c:pt>
                <c:pt idx="711">
                  <c:v>43086</c:v>
                </c:pt>
                <c:pt idx="712">
                  <c:v>43087</c:v>
                </c:pt>
                <c:pt idx="713">
                  <c:v>43088</c:v>
                </c:pt>
                <c:pt idx="714">
                  <c:v>43089</c:v>
                </c:pt>
                <c:pt idx="715">
                  <c:v>43090</c:v>
                </c:pt>
                <c:pt idx="716">
                  <c:v>43091</c:v>
                </c:pt>
                <c:pt idx="717">
                  <c:v>43092</c:v>
                </c:pt>
                <c:pt idx="718">
                  <c:v>43093</c:v>
                </c:pt>
                <c:pt idx="719">
                  <c:v>43094</c:v>
                </c:pt>
                <c:pt idx="720">
                  <c:v>43095</c:v>
                </c:pt>
                <c:pt idx="721">
                  <c:v>43096</c:v>
                </c:pt>
                <c:pt idx="722">
                  <c:v>43097</c:v>
                </c:pt>
                <c:pt idx="723">
                  <c:v>43098</c:v>
                </c:pt>
                <c:pt idx="724">
                  <c:v>43099</c:v>
                </c:pt>
                <c:pt idx="725">
                  <c:v>43100</c:v>
                </c:pt>
                <c:pt idx="726">
                  <c:v>43101</c:v>
                </c:pt>
                <c:pt idx="727">
                  <c:v>43102</c:v>
                </c:pt>
                <c:pt idx="728">
                  <c:v>43103</c:v>
                </c:pt>
                <c:pt idx="729">
                  <c:v>43104</c:v>
                </c:pt>
                <c:pt idx="730">
                  <c:v>43105</c:v>
                </c:pt>
                <c:pt idx="731">
                  <c:v>43106</c:v>
                </c:pt>
                <c:pt idx="732">
                  <c:v>43107</c:v>
                </c:pt>
                <c:pt idx="733">
                  <c:v>43108</c:v>
                </c:pt>
                <c:pt idx="734">
                  <c:v>43109</c:v>
                </c:pt>
                <c:pt idx="735">
                  <c:v>43110</c:v>
                </c:pt>
                <c:pt idx="736">
                  <c:v>43111</c:v>
                </c:pt>
                <c:pt idx="737">
                  <c:v>43112</c:v>
                </c:pt>
                <c:pt idx="738">
                  <c:v>43113</c:v>
                </c:pt>
                <c:pt idx="739">
                  <c:v>43114</c:v>
                </c:pt>
                <c:pt idx="740">
                  <c:v>43115</c:v>
                </c:pt>
                <c:pt idx="741">
                  <c:v>43116</c:v>
                </c:pt>
                <c:pt idx="742">
                  <c:v>43117</c:v>
                </c:pt>
                <c:pt idx="743">
                  <c:v>43118</c:v>
                </c:pt>
                <c:pt idx="744">
                  <c:v>43119</c:v>
                </c:pt>
                <c:pt idx="745">
                  <c:v>43120</c:v>
                </c:pt>
                <c:pt idx="746">
                  <c:v>43121</c:v>
                </c:pt>
                <c:pt idx="747">
                  <c:v>43122</c:v>
                </c:pt>
                <c:pt idx="748">
                  <c:v>43123</c:v>
                </c:pt>
                <c:pt idx="749">
                  <c:v>43124</c:v>
                </c:pt>
                <c:pt idx="750">
                  <c:v>43125</c:v>
                </c:pt>
                <c:pt idx="751">
                  <c:v>43126</c:v>
                </c:pt>
                <c:pt idx="752">
                  <c:v>43127</c:v>
                </c:pt>
                <c:pt idx="753">
                  <c:v>43128</c:v>
                </c:pt>
                <c:pt idx="754">
                  <c:v>43129</c:v>
                </c:pt>
                <c:pt idx="755">
                  <c:v>43130</c:v>
                </c:pt>
                <c:pt idx="756">
                  <c:v>43131</c:v>
                </c:pt>
                <c:pt idx="757">
                  <c:v>43132</c:v>
                </c:pt>
                <c:pt idx="758">
                  <c:v>43133</c:v>
                </c:pt>
                <c:pt idx="759">
                  <c:v>43134</c:v>
                </c:pt>
                <c:pt idx="760">
                  <c:v>43135</c:v>
                </c:pt>
                <c:pt idx="761">
                  <c:v>43136</c:v>
                </c:pt>
                <c:pt idx="762">
                  <c:v>43137</c:v>
                </c:pt>
                <c:pt idx="763">
                  <c:v>43138</c:v>
                </c:pt>
                <c:pt idx="764">
                  <c:v>43139</c:v>
                </c:pt>
                <c:pt idx="765">
                  <c:v>43140</c:v>
                </c:pt>
                <c:pt idx="766">
                  <c:v>43141</c:v>
                </c:pt>
                <c:pt idx="767">
                  <c:v>43142</c:v>
                </c:pt>
                <c:pt idx="768">
                  <c:v>43143</c:v>
                </c:pt>
                <c:pt idx="769">
                  <c:v>43144</c:v>
                </c:pt>
                <c:pt idx="770">
                  <c:v>43145</c:v>
                </c:pt>
                <c:pt idx="771">
                  <c:v>43146</c:v>
                </c:pt>
                <c:pt idx="772">
                  <c:v>43147</c:v>
                </c:pt>
                <c:pt idx="773">
                  <c:v>43148</c:v>
                </c:pt>
                <c:pt idx="774">
                  <c:v>43149</c:v>
                </c:pt>
                <c:pt idx="775">
                  <c:v>43150</c:v>
                </c:pt>
                <c:pt idx="776">
                  <c:v>43151</c:v>
                </c:pt>
                <c:pt idx="777">
                  <c:v>43152</c:v>
                </c:pt>
                <c:pt idx="778">
                  <c:v>43153</c:v>
                </c:pt>
                <c:pt idx="779">
                  <c:v>43154</c:v>
                </c:pt>
                <c:pt idx="780">
                  <c:v>43155</c:v>
                </c:pt>
                <c:pt idx="781">
                  <c:v>43156</c:v>
                </c:pt>
                <c:pt idx="782">
                  <c:v>43157</c:v>
                </c:pt>
                <c:pt idx="783">
                  <c:v>43158</c:v>
                </c:pt>
                <c:pt idx="784">
                  <c:v>43159</c:v>
                </c:pt>
                <c:pt idx="785">
                  <c:v>43160</c:v>
                </c:pt>
                <c:pt idx="786">
                  <c:v>43161</c:v>
                </c:pt>
                <c:pt idx="787">
                  <c:v>43162</c:v>
                </c:pt>
                <c:pt idx="788">
                  <c:v>43163</c:v>
                </c:pt>
                <c:pt idx="789">
                  <c:v>43164</c:v>
                </c:pt>
                <c:pt idx="790">
                  <c:v>43165</c:v>
                </c:pt>
                <c:pt idx="791">
                  <c:v>43166</c:v>
                </c:pt>
                <c:pt idx="792">
                  <c:v>43167</c:v>
                </c:pt>
                <c:pt idx="793">
                  <c:v>43168</c:v>
                </c:pt>
                <c:pt idx="794">
                  <c:v>43169</c:v>
                </c:pt>
                <c:pt idx="795">
                  <c:v>43170</c:v>
                </c:pt>
                <c:pt idx="796">
                  <c:v>43171</c:v>
                </c:pt>
                <c:pt idx="797">
                  <c:v>43172</c:v>
                </c:pt>
                <c:pt idx="798">
                  <c:v>43173</c:v>
                </c:pt>
                <c:pt idx="799">
                  <c:v>43174</c:v>
                </c:pt>
                <c:pt idx="800">
                  <c:v>43175</c:v>
                </c:pt>
                <c:pt idx="801">
                  <c:v>43176</c:v>
                </c:pt>
                <c:pt idx="802">
                  <c:v>43177</c:v>
                </c:pt>
                <c:pt idx="803">
                  <c:v>43178</c:v>
                </c:pt>
                <c:pt idx="804">
                  <c:v>43179</c:v>
                </c:pt>
                <c:pt idx="805">
                  <c:v>43180</c:v>
                </c:pt>
                <c:pt idx="806">
                  <c:v>43181</c:v>
                </c:pt>
                <c:pt idx="807">
                  <c:v>43182</c:v>
                </c:pt>
                <c:pt idx="808">
                  <c:v>43183</c:v>
                </c:pt>
                <c:pt idx="809">
                  <c:v>43184</c:v>
                </c:pt>
                <c:pt idx="810">
                  <c:v>43185</c:v>
                </c:pt>
                <c:pt idx="811">
                  <c:v>43186</c:v>
                </c:pt>
                <c:pt idx="812">
                  <c:v>43187</c:v>
                </c:pt>
                <c:pt idx="813">
                  <c:v>43188</c:v>
                </c:pt>
                <c:pt idx="814">
                  <c:v>43189</c:v>
                </c:pt>
                <c:pt idx="815">
                  <c:v>43190</c:v>
                </c:pt>
                <c:pt idx="816">
                  <c:v>43191</c:v>
                </c:pt>
                <c:pt idx="817">
                  <c:v>43192</c:v>
                </c:pt>
                <c:pt idx="818">
                  <c:v>43193</c:v>
                </c:pt>
                <c:pt idx="819">
                  <c:v>43194</c:v>
                </c:pt>
                <c:pt idx="820">
                  <c:v>43195</c:v>
                </c:pt>
                <c:pt idx="821">
                  <c:v>43196</c:v>
                </c:pt>
                <c:pt idx="822">
                  <c:v>43197</c:v>
                </c:pt>
                <c:pt idx="823">
                  <c:v>43198</c:v>
                </c:pt>
                <c:pt idx="824">
                  <c:v>43199</c:v>
                </c:pt>
                <c:pt idx="825">
                  <c:v>43200</c:v>
                </c:pt>
                <c:pt idx="826">
                  <c:v>43201</c:v>
                </c:pt>
                <c:pt idx="827">
                  <c:v>43202</c:v>
                </c:pt>
                <c:pt idx="828">
                  <c:v>43203</c:v>
                </c:pt>
                <c:pt idx="829">
                  <c:v>43204</c:v>
                </c:pt>
                <c:pt idx="830">
                  <c:v>43205</c:v>
                </c:pt>
                <c:pt idx="831">
                  <c:v>43206</c:v>
                </c:pt>
                <c:pt idx="832">
                  <c:v>43207</c:v>
                </c:pt>
                <c:pt idx="833">
                  <c:v>43208</c:v>
                </c:pt>
                <c:pt idx="834">
                  <c:v>43209</c:v>
                </c:pt>
                <c:pt idx="835">
                  <c:v>43210</c:v>
                </c:pt>
                <c:pt idx="836">
                  <c:v>43211</c:v>
                </c:pt>
                <c:pt idx="837">
                  <c:v>43212</c:v>
                </c:pt>
                <c:pt idx="838">
                  <c:v>43213</c:v>
                </c:pt>
                <c:pt idx="839">
                  <c:v>43214</c:v>
                </c:pt>
                <c:pt idx="840">
                  <c:v>43215</c:v>
                </c:pt>
                <c:pt idx="841">
                  <c:v>43216</c:v>
                </c:pt>
                <c:pt idx="842">
                  <c:v>43217</c:v>
                </c:pt>
                <c:pt idx="843">
                  <c:v>43218</c:v>
                </c:pt>
                <c:pt idx="844">
                  <c:v>43219</c:v>
                </c:pt>
                <c:pt idx="845">
                  <c:v>43220</c:v>
                </c:pt>
                <c:pt idx="846">
                  <c:v>43221</c:v>
                </c:pt>
                <c:pt idx="847">
                  <c:v>43222</c:v>
                </c:pt>
                <c:pt idx="848">
                  <c:v>43223</c:v>
                </c:pt>
                <c:pt idx="849">
                  <c:v>43224</c:v>
                </c:pt>
                <c:pt idx="850">
                  <c:v>43225</c:v>
                </c:pt>
                <c:pt idx="851">
                  <c:v>43226</c:v>
                </c:pt>
                <c:pt idx="852">
                  <c:v>43227</c:v>
                </c:pt>
                <c:pt idx="853">
                  <c:v>43228</c:v>
                </c:pt>
                <c:pt idx="854">
                  <c:v>43229</c:v>
                </c:pt>
                <c:pt idx="855">
                  <c:v>43230</c:v>
                </c:pt>
                <c:pt idx="856">
                  <c:v>43231</c:v>
                </c:pt>
                <c:pt idx="857">
                  <c:v>43232</c:v>
                </c:pt>
                <c:pt idx="858">
                  <c:v>43233</c:v>
                </c:pt>
                <c:pt idx="859">
                  <c:v>43234</c:v>
                </c:pt>
                <c:pt idx="860">
                  <c:v>43235</c:v>
                </c:pt>
                <c:pt idx="861">
                  <c:v>43236</c:v>
                </c:pt>
                <c:pt idx="862">
                  <c:v>43237</c:v>
                </c:pt>
                <c:pt idx="863">
                  <c:v>43238</c:v>
                </c:pt>
                <c:pt idx="864">
                  <c:v>43239</c:v>
                </c:pt>
                <c:pt idx="865">
                  <c:v>43240</c:v>
                </c:pt>
                <c:pt idx="866">
                  <c:v>43241</c:v>
                </c:pt>
                <c:pt idx="867">
                  <c:v>43242</c:v>
                </c:pt>
                <c:pt idx="868">
                  <c:v>43243</c:v>
                </c:pt>
                <c:pt idx="869">
                  <c:v>43244</c:v>
                </c:pt>
                <c:pt idx="870">
                  <c:v>43245</c:v>
                </c:pt>
                <c:pt idx="871">
                  <c:v>43246</c:v>
                </c:pt>
                <c:pt idx="872">
                  <c:v>43247</c:v>
                </c:pt>
                <c:pt idx="873">
                  <c:v>43248</c:v>
                </c:pt>
                <c:pt idx="874">
                  <c:v>43249</c:v>
                </c:pt>
                <c:pt idx="875">
                  <c:v>43250</c:v>
                </c:pt>
                <c:pt idx="876">
                  <c:v>43251</c:v>
                </c:pt>
                <c:pt idx="877">
                  <c:v>43252</c:v>
                </c:pt>
                <c:pt idx="878">
                  <c:v>43253</c:v>
                </c:pt>
                <c:pt idx="879">
                  <c:v>43254</c:v>
                </c:pt>
                <c:pt idx="880">
                  <c:v>43255</c:v>
                </c:pt>
                <c:pt idx="881">
                  <c:v>43256</c:v>
                </c:pt>
                <c:pt idx="882">
                  <c:v>43257</c:v>
                </c:pt>
                <c:pt idx="883">
                  <c:v>43258</c:v>
                </c:pt>
                <c:pt idx="884">
                  <c:v>43259</c:v>
                </c:pt>
                <c:pt idx="885">
                  <c:v>43260</c:v>
                </c:pt>
                <c:pt idx="886">
                  <c:v>43261</c:v>
                </c:pt>
                <c:pt idx="887">
                  <c:v>43262</c:v>
                </c:pt>
                <c:pt idx="888">
                  <c:v>43263</c:v>
                </c:pt>
                <c:pt idx="889">
                  <c:v>43264</c:v>
                </c:pt>
                <c:pt idx="890">
                  <c:v>43265</c:v>
                </c:pt>
                <c:pt idx="891">
                  <c:v>43266</c:v>
                </c:pt>
                <c:pt idx="892">
                  <c:v>43267</c:v>
                </c:pt>
                <c:pt idx="893">
                  <c:v>43268</c:v>
                </c:pt>
                <c:pt idx="894">
                  <c:v>43269</c:v>
                </c:pt>
                <c:pt idx="895">
                  <c:v>43270</c:v>
                </c:pt>
                <c:pt idx="896">
                  <c:v>43271</c:v>
                </c:pt>
                <c:pt idx="897">
                  <c:v>43272</c:v>
                </c:pt>
                <c:pt idx="898">
                  <c:v>43273</c:v>
                </c:pt>
                <c:pt idx="899">
                  <c:v>43274</c:v>
                </c:pt>
                <c:pt idx="900">
                  <c:v>43275</c:v>
                </c:pt>
                <c:pt idx="901">
                  <c:v>43276</c:v>
                </c:pt>
                <c:pt idx="902">
                  <c:v>43277</c:v>
                </c:pt>
                <c:pt idx="903">
                  <c:v>43278</c:v>
                </c:pt>
                <c:pt idx="904">
                  <c:v>43279</c:v>
                </c:pt>
                <c:pt idx="905">
                  <c:v>43280</c:v>
                </c:pt>
                <c:pt idx="906">
                  <c:v>43281</c:v>
                </c:pt>
                <c:pt idx="907">
                  <c:v>43282</c:v>
                </c:pt>
                <c:pt idx="908">
                  <c:v>43283</c:v>
                </c:pt>
                <c:pt idx="909">
                  <c:v>43284</c:v>
                </c:pt>
                <c:pt idx="910">
                  <c:v>43285</c:v>
                </c:pt>
                <c:pt idx="911">
                  <c:v>43286</c:v>
                </c:pt>
                <c:pt idx="912">
                  <c:v>43287</c:v>
                </c:pt>
                <c:pt idx="913">
                  <c:v>43288</c:v>
                </c:pt>
                <c:pt idx="914">
                  <c:v>43289</c:v>
                </c:pt>
                <c:pt idx="915">
                  <c:v>43290</c:v>
                </c:pt>
                <c:pt idx="916">
                  <c:v>43291</c:v>
                </c:pt>
                <c:pt idx="917">
                  <c:v>43292</c:v>
                </c:pt>
                <c:pt idx="918">
                  <c:v>43293</c:v>
                </c:pt>
                <c:pt idx="919">
                  <c:v>43294</c:v>
                </c:pt>
                <c:pt idx="920">
                  <c:v>43295</c:v>
                </c:pt>
                <c:pt idx="921">
                  <c:v>43296</c:v>
                </c:pt>
                <c:pt idx="922">
                  <c:v>43297</c:v>
                </c:pt>
                <c:pt idx="923">
                  <c:v>43298</c:v>
                </c:pt>
                <c:pt idx="924">
                  <c:v>43299</c:v>
                </c:pt>
                <c:pt idx="925">
                  <c:v>43300</c:v>
                </c:pt>
                <c:pt idx="926">
                  <c:v>43301</c:v>
                </c:pt>
                <c:pt idx="927">
                  <c:v>43302</c:v>
                </c:pt>
                <c:pt idx="928">
                  <c:v>43303</c:v>
                </c:pt>
                <c:pt idx="929">
                  <c:v>43304</c:v>
                </c:pt>
                <c:pt idx="930">
                  <c:v>43305</c:v>
                </c:pt>
                <c:pt idx="931">
                  <c:v>43306</c:v>
                </c:pt>
                <c:pt idx="932">
                  <c:v>43307</c:v>
                </c:pt>
                <c:pt idx="933">
                  <c:v>43308</c:v>
                </c:pt>
                <c:pt idx="934">
                  <c:v>43309</c:v>
                </c:pt>
                <c:pt idx="935">
                  <c:v>43310</c:v>
                </c:pt>
                <c:pt idx="936">
                  <c:v>43311</c:v>
                </c:pt>
                <c:pt idx="937">
                  <c:v>43312</c:v>
                </c:pt>
                <c:pt idx="938">
                  <c:v>43313</c:v>
                </c:pt>
                <c:pt idx="939">
                  <c:v>43314</c:v>
                </c:pt>
                <c:pt idx="940">
                  <c:v>43315</c:v>
                </c:pt>
                <c:pt idx="941">
                  <c:v>43316</c:v>
                </c:pt>
                <c:pt idx="942">
                  <c:v>43317</c:v>
                </c:pt>
                <c:pt idx="943">
                  <c:v>43318</c:v>
                </c:pt>
                <c:pt idx="944">
                  <c:v>43319</c:v>
                </c:pt>
                <c:pt idx="945">
                  <c:v>43320</c:v>
                </c:pt>
                <c:pt idx="946">
                  <c:v>43321</c:v>
                </c:pt>
                <c:pt idx="947">
                  <c:v>43322</c:v>
                </c:pt>
                <c:pt idx="948">
                  <c:v>43323</c:v>
                </c:pt>
                <c:pt idx="949">
                  <c:v>43324</c:v>
                </c:pt>
                <c:pt idx="950">
                  <c:v>43325</c:v>
                </c:pt>
                <c:pt idx="951">
                  <c:v>43326</c:v>
                </c:pt>
                <c:pt idx="952">
                  <c:v>43327</c:v>
                </c:pt>
                <c:pt idx="953">
                  <c:v>43328</c:v>
                </c:pt>
                <c:pt idx="954">
                  <c:v>43329</c:v>
                </c:pt>
                <c:pt idx="955">
                  <c:v>43330</c:v>
                </c:pt>
                <c:pt idx="956">
                  <c:v>43331</c:v>
                </c:pt>
                <c:pt idx="957">
                  <c:v>43332</c:v>
                </c:pt>
                <c:pt idx="958">
                  <c:v>43333</c:v>
                </c:pt>
                <c:pt idx="959">
                  <c:v>43334</c:v>
                </c:pt>
                <c:pt idx="960">
                  <c:v>43335</c:v>
                </c:pt>
                <c:pt idx="961">
                  <c:v>43336</c:v>
                </c:pt>
                <c:pt idx="962">
                  <c:v>43337</c:v>
                </c:pt>
                <c:pt idx="963">
                  <c:v>43338</c:v>
                </c:pt>
                <c:pt idx="964">
                  <c:v>43339</c:v>
                </c:pt>
                <c:pt idx="965">
                  <c:v>43340</c:v>
                </c:pt>
                <c:pt idx="966">
                  <c:v>43341</c:v>
                </c:pt>
                <c:pt idx="967">
                  <c:v>43342</c:v>
                </c:pt>
                <c:pt idx="968">
                  <c:v>43343</c:v>
                </c:pt>
                <c:pt idx="969">
                  <c:v>43344</c:v>
                </c:pt>
                <c:pt idx="970">
                  <c:v>43345</c:v>
                </c:pt>
                <c:pt idx="971">
                  <c:v>43346</c:v>
                </c:pt>
                <c:pt idx="972">
                  <c:v>43347</c:v>
                </c:pt>
                <c:pt idx="973">
                  <c:v>43348</c:v>
                </c:pt>
                <c:pt idx="974">
                  <c:v>43349</c:v>
                </c:pt>
                <c:pt idx="975">
                  <c:v>43350</c:v>
                </c:pt>
                <c:pt idx="976">
                  <c:v>43351</c:v>
                </c:pt>
                <c:pt idx="977">
                  <c:v>43352</c:v>
                </c:pt>
                <c:pt idx="978">
                  <c:v>43353</c:v>
                </c:pt>
                <c:pt idx="979">
                  <c:v>43354</c:v>
                </c:pt>
                <c:pt idx="980">
                  <c:v>43355</c:v>
                </c:pt>
                <c:pt idx="981">
                  <c:v>43356</c:v>
                </c:pt>
                <c:pt idx="982">
                  <c:v>43357</c:v>
                </c:pt>
                <c:pt idx="983">
                  <c:v>43358</c:v>
                </c:pt>
                <c:pt idx="984">
                  <c:v>43359</c:v>
                </c:pt>
                <c:pt idx="985">
                  <c:v>43360</c:v>
                </c:pt>
                <c:pt idx="986">
                  <c:v>43361</c:v>
                </c:pt>
                <c:pt idx="987">
                  <c:v>43362</c:v>
                </c:pt>
                <c:pt idx="988">
                  <c:v>43363</c:v>
                </c:pt>
                <c:pt idx="989">
                  <c:v>43364</c:v>
                </c:pt>
                <c:pt idx="990">
                  <c:v>43365</c:v>
                </c:pt>
                <c:pt idx="991">
                  <c:v>43366</c:v>
                </c:pt>
                <c:pt idx="992">
                  <c:v>43367</c:v>
                </c:pt>
                <c:pt idx="993">
                  <c:v>43368</c:v>
                </c:pt>
                <c:pt idx="994">
                  <c:v>43369</c:v>
                </c:pt>
                <c:pt idx="995">
                  <c:v>43370</c:v>
                </c:pt>
                <c:pt idx="996">
                  <c:v>43371</c:v>
                </c:pt>
                <c:pt idx="997">
                  <c:v>43372</c:v>
                </c:pt>
                <c:pt idx="998">
                  <c:v>43373</c:v>
                </c:pt>
                <c:pt idx="999">
                  <c:v>43374</c:v>
                </c:pt>
                <c:pt idx="1000">
                  <c:v>43375</c:v>
                </c:pt>
                <c:pt idx="1001">
                  <c:v>43376</c:v>
                </c:pt>
                <c:pt idx="1002">
                  <c:v>43377</c:v>
                </c:pt>
                <c:pt idx="1003">
                  <c:v>43378</c:v>
                </c:pt>
                <c:pt idx="1004">
                  <c:v>43379</c:v>
                </c:pt>
                <c:pt idx="1005">
                  <c:v>43380</c:v>
                </c:pt>
                <c:pt idx="1006">
                  <c:v>43381</c:v>
                </c:pt>
                <c:pt idx="1007">
                  <c:v>43382</c:v>
                </c:pt>
                <c:pt idx="1008">
                  <c:v>43383</c:v>
                </c:pt>
                <c:pt idx="1009">
                  <c:v>43384</c:v>
                </c:pt>
                <c:pt idx="1010">
                  <c:v>43385</c:v>
                </c:pt>
                <c:pt idx="1011">
                  <c:v>43386</c:v>
                </c:pt>
                <c:pt idx="1012">
                  <c:v>43387</c:v>
                </c:pt>
                <c:pt idx="1013">
                  <c:v>43388</c:v>
                </c:pt>
                <c:pt idx="1014">
                  <c:v>43389</c:v>
                </c:pt>
                <c:pt idx="1015">
                  <c:v>43390</c:v>
                </c:pt>
                <c:pt idx="1016">
                  <c:v>43391</c:v>
                </c:pt>
                <c:pt idx="1017">
                  <c:v>43392</c:v>
                </c:pt>
                <c:pt idx="1018">
                  <c:v>43393</c:v>
                </c:pt>
                <c:pt idx="1019">
                  <c:v>43394</c:v>
                </c:pt>
                <c:pt idx="1020">
                  <c:v>43395</c:v>
                </c:pt>
                <c:pt idx="1021">
                  <c:v>43396</c:v>
                </c:pt>
                <c:pt idx="1022">
                  <c:v>43397</c:v>
                </c:pt>
                <c:pt idx="1023">
                  <c:v>43398</c:v>
                </c:pt>
                <c:pt idx="1024">
                  <c:v>43399</c:v>
                </c:pt>
                <c:pt idx="1025">
                  <c:v>43400</c:v>
                </c:pt>
                <c:pt idx="1026">
                  <c:v>43401</c:v>
                </c:pt>
                <c:pt idx="1027">
                  <c:v>43402</c:v>
                </c:pt>
                <c:pt idx="1028">
                  <c:v>43403</c:v>
                </c:pt>
                <c:pt idx="1029">
                  <c:v>43404</c:v>
                </c:pt>
                <c:pt idx="1030">
                  <c:v>43405</c:v>
                </c:pt>
                <c:pt idx="1031">
                  <c:v>43406</c:v>
                </c:pt>
                <c:pt idx="1032">
                  <c:v>43407</c:v>
                </c:pt>
                <c:pt idx="1033">
                  <c:v>43408</c:v>
                </c:pt>
                <c:pt idx="1034">
                  <c:v>43409</c:v>
                </c:pt>
                <c:pt idx="1035">
                  <c:v>43410</c:v>
                </c:pt>
                <c:pt idx="1036">
                  <c:v>43411</c:v>
                </c:pt>
                <c:pt idx="1037">
                  <c:v>43412</c:v>
                </c:pt>
                <c:pt idx="1038">
                  <c:v>43413</c:v>
                </c:pt>
                <c:pt idx="1039">
                  <c:v>43414</c:v>
                </c:pt>
                <c:pt idx="1040">
                  <c:v>43415</c:v>
                </c:pt>
                <c:pt idx="1041">
                  <c:v>43416</c:v>
                </c:pt>
                <c:pt idx="1042">
                  <c:v>43417</c:v>
                </c:pt>
                <c:pt idx="1043">
                  <c:v>43418</c:v>
                </c:pt>
                <c:pt idx="1044">
                  <c:v>43419</c:v>
                </c:pt>
                <c:pt idx="1045">
                  <c:v>43420</c:v>
                </c:pt>
                <c:pt idx="1046">
                  <c:v>43421</c:v>
                </c:pt>
                <c:pt idx="1047">
                  <c:v>43422</c:v>
                </c:pt>
                <c:pt idx="1048">
                  <c:v>43423</c:v>
                </c:pt>
                <c:pt idx="1049">
                  <c:v>43424</c:v>
                </c:pt>
                <c:pt idx="1050">
                  <c:v>43425</c:v>
                </c:pt>
                <c:pt idx="1051">
                  <c:v>43426</c:v>
                </c:pt>
                <c:pt idx="1052">
                  <c:v>43427</c:v>
                </c:pt>
                <c:pt idx="1053">
                  <c:v>43428</c:v>
                </c:pt>
                <c:pt idx="1054">
                  <c:v>43429</c:v>
                </c:pt>
                <c:pt idx="1055">
                  <c:v>43430</c:v>
                </c:pt>
                <c:pt idx="1056">
                  <c:v>43431</c:v>
                </c:pt>
                <c:pt idx="1057">
                  <c:v>43432</c:v>
                </c:pt>
                <c:pt idx="1058">
                  <c:v>43433</c:v>
                </c:pt>
                <c:pt idx="1059">
                  <c:v>43434</c:v>
                </c:pt>
                <c:pt idx="1060">
                  <c:v>43435</c:v>
                </c:pt>
                <c:pt idx="1061">
                  <c:v>43436</c:v>
                </c:pt>
                <c:pt idx="1062">
                  <c:v>43437</c:v>
                </c:pt>
                <c:pt idx="1063">
                  <c:v>43438</c:v>
                </c:pt>
                <c:pt idx="1064">
                  <c:v>43439</c:v>
                </c:pt>
                <c:pt idx="1065">
                  <c:v>43440</c:v>
                </c:pt>
                <c:pt idx="1066">
                  <c:v>43441</c:v>
                </c:pt>
                <c:pt idx="1067">
                  <c:v>43442</c:v>
                </c:pt>
                <c:pt idx="1068">
                  <c:v>43443</c:v>
                </c:pt>
                <c:pt idx="1069">
                  <c:v>43444</c:v>
                </c:pt>
                <c:pt idx="1070">
                  <c:v>43445</c:v>
                </c:pt>
                <c:pt idx="1071">
                  <c:v>43446</c:v>
                </c:pt>
                <c:pt idx="1072">
                  <c:v>43447</c:v>
                </c:pt>
                <c:pt idx="1073">
                  <c:v>43448</c:v>
                </c:pt>
                <c:pt idx="1074">
                  <c:v>43449</c:v>
                </c:pt>
                <c:pt idx="1075">
                  <c:v>43450</c:v>
                </c:pt>
                <c:pt idx="1076">
                  <c:v>43451</c:v>
                </c:pt>
                <c:pt idx="1077">
                  <c:v>43452</c:v>
                </c:pt>
                <c:pt idx="1078">
                  <c:v>43453</c:v>
                </c:pt>
                <c:pt idx="1079">
                  <c:v>43454</c:v>
                </c:pt>
                <c:pt idx="1080">
                  <c:v>43455</c:v>
                </c:pt>
                <c:pt idx="1081">
                  <c:v>43456</c:v>
                </c:pt>
                <c:pt idx="1082">
                  <c:v>43457</c:v>
                </c:pt>
                <c:pt idx="1083">
                  <c:v>43458</c:v>
                </c:pt>
                <c:pt idx="1084">
                  <c:v>43459</c:v>
                </c:pt>
                <c:pt idx="1085">
                  <c:v>43460</c:v>
                </c:pt>
                <c:pt idx="1086">
                  <c:v>43461</c:v>
                </c:pt>
                <c:pt idx="1087">
                  <c:v>43462</c:v>
                </c:pt>
                <c:pt idx="1088">
                  <c:v>43463</c:v>
                </c:pt>
                <c:pt idx="1089">
                  <c:v>43464</c:v>
                </c:pt>
                <c:pt idx="1090">
                  <c:v>43465</c:v>
                </c:pt>
                <c:pt idx="1091">
                  <c:v>43466</c:v>
                </c:pt>
                <c:pt idx="1092">
                  <c:v>43467</c:v>
                </c:pt>
                <c:pt idx="1093">
                  <c:v>43468</c:v>
                </c:pt>
                <c:pt idx="1094">
                  <c:v>43469</c:v>
                </c:pt>
                <c:pt idx="1095">
                  <c:v>43470</c:v>
                </c:pt>
                <c:pt idx="1096">
                  <c:v>43471</c:v>
                </c:pt>
                <c:pt idx="1097">
                  <c:v>43472</c:v>
                </c:pt>
                <c:pt idx="1098">
                  <c:v>43473</c:v>
                </c:pt>
                <c:pt idx="1099">
                  <c:v>43474</c:v>
                </c:pt>
                <c:pt idx="1100">
                  <c:v>43475</c:v>
                </c:pt>
                <c:pt idx="1101">
                  <c:v>43476</c:v>
                </c:pt>
                <c:pt idx="1102">
                  <c:v>43477</c:v>
                </c:pt>
                <c:pt idx="1103">
                  <c:v>43478</c:v>
                </c:pt>
                <c:pt idx="1104">
                  <c:v>43479</c:v>
                </c:pt>
                <c:pt idx="1105">
                  <c:v>43480</c:v>
                </c:pt>
                <c:pt idx="1106">
                  <c:v>43481</c:v>
                </c:pt>
                <c:pt idx="1107">
                  <c:v>43482</c:v>
                </c:pt>
                <c:pt idx="1108">
                  <c:v>43483</c:v>
                </c:pt>
                <c:pt idx="1109">
                  <c:v>43484</c:v>
                </c:pt>
                <c:pt idx="1110">
                  <c:v>43485</c:v>
                </c:pt>
                <c:pt idx="1111">
                  <c:v>43486</c:v>
                </c:pt>
                <c:pt idx="1112">
                  <c:v>43487</c:v>
                </c:pt>
                <c:pt idx="1113">
                  <c:v>43488</c:v>
                </c:pt>
                <c:pt idx="1114">
                  <c:v>43489</c:v>
                </c:pt>
                <c:pt idx="1115">
                  <c:v>43490</c:v>
                </c:pt>
                <c:pt idx="1116">
                  <c:v>43491</c:v>
                </c:pt>
                <c:pt idx="1117">
                  <c:v>43492</c:v>
                </c:pt>
                <c:pt idx="1118">
                  <c:v>43493</c:v>
                </c:pt>
                <c:pt idx="1119">
                  <c:v>43494</c:v>
                </c:pt>
                <c:pt idx="1120">
                  <c:v>43495</c:v>
                </c:pt>
                <c:pt idx="1121">
                  <c:v>43496</c:v>
                </c:pt>
                <c:pt idx="1122">
                  <c:v>43497</c:v>
                </c:pt>
                <c:pt idx="1123">
                  <c:v>43498</c:v>
                </c:pt>
                <c:pt idx="1124">
                  <c:v>43499</c:v>
                </c:pt>
                <c:pt idx="1125">
                  <c:v>43500</c:v>
                </c:pt>
                <c:pt idx="1126">
                  <c:v>43501</c:v>
                </c:pt>
                <c:pt idx="1127">
                  <c:v>43502</c:v>
                </c:pt>
                <c:pt idx="1128">
                  <c:v>43503</c:v>
                </c:pt>
                <c:pt idx="1129">
                  <c:v>43504</c:v>
                </c:pt>
                <c:pt idx="1130">
                  <c:v>43505</c:v>
                </c:pt>
                <c:pt idx="1131">
                  <c:v>43506</c:v>
                </c:pt>
                <c:pt idx="1132">
                  <c:v>43507</c:v>
                </c:pt>
                <c:pt idx="1133">
                  <c:v>43508</c:v>
                </c:pt>
                <c:pt idx="1134">
                  <c:v>43509</c:v>
                </c:pt>
                <c:pt idx="1135">
                  <c:v>43510</c:v>
                </c:pt>
                <c:pt idx="1136">
                  <c:v>43511</c:v>
                </c:pt>
                <c:pt idx="1137">
                  <c:v>43512</c:v>
                </c:pt>
                <c:pt idx="1138">
                  <c:v>43513</c:v>
                </c:pt>
                <c:pt idx="1139">
                  <c:v>43514</c:v>
                </c:pt>
                <c:pt idx="1140">
                  <c:v>43515</c:v>
                </c:pt>
                <c:pt idx="1141">
                  <c:v>43516</c:v>
                </c:pt>
                <c:pt idx="1142">
                  <c:v>43517</c:v>
                </c:pt>
                <c:pt idx="1143">
                  <c:v>43518</c:v>
                </c:pt>
                <c:pt idx="1144">
                  <c:v>43519</c:v>
                </c:pt>
                <c:pt idx="1145">
                  <c:v>43520</c:v>
                </c:pt>
                <c:pt idx="1146">
                  <c:v>43521</c:v>
                </c:pt>
                <c:pt idx="1147">
                  <c:v>43522</c:v>
                </c:pt>
                <c:pt idx="1148">
                  <c:v>43523</c:v>
                </c:pt>
                <c:pt idx="1149">
                  <c:v>43524</c:v>
                </c:pt>
                <c:pt idx="1150">
                  <c:v>43525</c:v>
                </c:pt>
                <c:pt idx="1151">
                  <c:v>43526</c:v>
                </c:pt>
                <c:pt idx="1152">
                  <c:v>43527</c:v>
                </c:pt>
                <c:pt idx="1153">
                  <c:v>43528</c:v>
                </c:pt>
                <c:pt idx="1154">
                  <c:v>43529</c:v>
                </c:pt>
                <c:pt idx="1155">
                  <c:v>43530</c:v>
                </c:pt>
                <c:pt idx="1156">
                  <c:v>43531</c:v>
                </c:pt>
                <c:pt idx="1157">
                  <c:v>43532</c:v>
                </c:pt>
                <c:pt idx="1158">
                  <c:v>43533</c:v>
                </c:pt>
                <c:pt idx="1159">
                  <c:v>43534</c:v>
                </c:pt>
                <c:pt idx="1160">
                  <c:v>43535</c:v>
                </c:pt>
                <c:pt idx="1161">
                  <c:v>43536</c:v>
                </c:pt>
                <c:pt idx="1162">
                  <c:v>43537</c:v>
                </c:pt>
                <c:pt idx="1163">
                  <c:v>43538</c:v>
                </c:pt>
                <c:pt idx="1164">
                  <c:v>43539</c:v>
                </c:pt>
                <c:pt idx="1165">
                  <c:v>43540</c:v>
                </c:pt>
                <c:pt idx="1166">
                  <c:v>43541</c:v>
                </c:pt>
                <c:pt idx="1167">
                  <c:v>43542</c:v>
                </c:pt>
                <c:pt idx="1168">
                  <c:v>43543</c:v>
                </c:pt>
                <c:pt idx="1169">
                  <c:v>43544</c:v>
                </c:pt>
                <c:pt idx="1170">
                  <c:v>43545</c:v>
                </c:pt>
                <c:pt idx="1171">
                  <c:v>43546</c:v>
                </c:pt>
                <c:pt idx="1172">
                  <c:v>43547</c:v>
                </c:pt>
                <c:pt idx="1173">
                  <c:v>43548</c:v>
                </c:pt>
                <c:pt idx="1174">
                  <c:v>43549</c:v>
                </c:pt>
                <c:pt idx="1175">
                  <c:v>43550</c:v>
                </c:pt>
                <c:pt idx="1176">
                  <c:v>43551</c:v>
                </c:pt>
                <c:pt idx="1177">
                  <c:v>43552</c:v>
                </c:pt>
                <c:pt idx="1178">
                  <c:v>43553</c:v>
                </c:pt>
                <c:pt idx="1179">
                  <c:v>43554</c:v>
                </c:pt>
                <c:pt idx="1180">
                  <c:v>43555</c:v>
                </c:pt>
                <c:pt idx="1181">
                  <c:v>43556</c:v>
                </c:pt>
                <c:pt idx="1182">
                  <c:v>43557</c:v>
                </c:pt>
                <c:pt idx="1183">
                  <c:v>43558</c:v>
                </c:pt>
                <c:pt idx="1184">
                  <c:v>43559</c:v>
                </c:pt>
                <c:pt idx="1185">
                  <c:v>43560</c:v>
                </c:pt>
                <c:pt idx="1186">
                  <c:v>43561</c:v>
                </c:pt>
                <c:pt idx="1187">
                  <c:v>43562</c:v>
                </c:pt>
                <c:pt idx="1188">
                  <c:v>43563</c:v>
                </c:pt>
                <c:pt idx="1189">
                  <c:v>43564</c:v>
                </c:pt>
                <c:pt idx="1190">
                  <c:v>43565</c:v>
                </c:pt>
                <c:pt idx="1191">
                  <c:v>43566</c:v>
                </c:pt>
                <c:pt idx="1192">
                  <c:v>43567</c:v>
                </c:pt>
                <c:pt idx="1193">
                  <c:v>43568</c:v>
                </c:pt>
                <c:pt idx="1194">
                  <c:v>43569</c:v>
                </c:pt>
                <c:pt idx="1195">
                  <c:v>43570</c:v>
                </c:pt>
                <c:pt idx="1196">
                  <c:v>43571</c:v>
                </c:pt>
                <c:pt idx="1197">
                  <c:v>43572</c:v>
                </c:pt>
                <c:pt idx="1198">
                  <c:v>43573</c:v>
                </c:pt>
                <c:pt idx="1199">
                  <c:v>43574</c:v>
                </c:pt>
                <c:pt idx="1200">
                  <c:v>43575</c:v>
                </c:pt>
                <c:pt idx="1201">
                  <c:v>43576</c:v>
                </c:pt>
                <c:pt idx="1202">
                  <c:v>43577</c:v>
                </c:pt>
                <c:pt idx="1203">
                  <c:v>43578</c:v>
                </c:pt>
                <c:pt idx="1204">
                  <c:v>43579</c:v>
                </c:pt>
                <c:pt idx="1205">
                  <c:v>43580</c:v>
                </c:pt>
                <c:pt idx="1206">
                  <c:v>43581</c:v>
                </c:pt>
                <c:pt idx="1207">
                  <c:v>43582</c:v>
                </c:pt>
                <c:pt idx="1208">
                  <c:v>43583</c:v>
                </c:pt>
                <c:pt idx="1209">
                  <c:v>43584</c:v>
                </c:pt>
                <c:pt idx="1210">
                  <c:v>43585</c:v>
                </c:pt>
                <c:pt idx="1211">
                  <c:v>43586</c:v>
                </c:pt>
                <c:pt idx="1212">
                  <c:v>43587</c:v>
                </c:pt>
                <c:pt idx="1213">
                  <c:v>43588</c:v>
                </c:pt>
                <c:pt idx="1214">
                  <c:v>43589</c:v>
                </c:pt>
                <c:pt idx="1215">
                  <c:v>43590</c:v>
                </c:pt>
                <c:pt idx="1216">
                  <c:v>43591</c:v>
                </c:pt>
                <c:pt idx="1217">
                  <c:v>43592</c:v>
                </c:pt>
                <c:pt idx="1218">
                  <c:v>43593</c:v>
                </c:pt>
                <c:pt idx="1219">
                  <c:v>43594</c:v>
                </c:pt>
                <c:pt idx="1220">
                  <c:v>43595</c:v>
                </c:pt>
                <c:pt idx="1221">
                  <c:v>43596</c:v>
                </c:pt>
                <c:pt idx="1222">
                  <c:v>43597</c:v>
                </c:pt>
                <c:pt idx="1223">
                  <c:v>43598</c:v>
                </c:pt>
                <c:pt idx="1224">
                  <c:v>43599</c:v>
                </c:pt>
                <c:pt idx="1225">
                  <c:v>43600</c:v>
                </c:pt>
                <c:pt idx="1226">
                  <c:v>43601</c:v>
                </c:pt>
                <c:pt idx="1227">
                  <c:v>43602</c:v>
                </c:pt>
                <c:pt idx="1228">
                  <c:v>43603</c:v>
                </c:pt>
                <c:pt idx="1229">
                  <c:v>43604</c:v>
                </c:pt>
                <c:pt idx="1230">
                  <c:v>43605</c:v>
                </c:pt>
                <c:pt idx="1231">
                  <c:v>43606</c:v>
                </c:pt>
                <c:pt idx="1232">
                  <c:v>43607</c:v>
                </c:pt>
                <c:pt idx="1233">
                  <c:v>43608</c:v>
                </c:pt>
                <c:pt idx="1234">
                  <c:v>43609</c:v>
                </c:pt>
                <c:pt idx="1235">
                  <c:v>43610</c:v>
                </c:pt>
                <c:pt idx="1236">
                  <c:v>43611</c:v>
                </c:pt>
                <c:pt idx="1237">
                  <c:v>43612</c:v>
                </c:pt>
                <c:pt idx="1238">
                  <c:v>43613</c:v>
                </c:pt>
                <c:pt idx="1239">
                  <c:v>43614</c:v>
                </c:pt>
                <c:pt idx="1240">
                  <c:v>43615</c:v>
                </c:pt>
                <c:pt idx="1241">
                  <c:v>43616</c:v>
                </c:pt>
                <c:pt idx="1242">
                  <c:v>43617</c:v>
                </c:pt>
                <c:pt idx="1243">
                  <c:v>43618</c:v>
                </c:pt>
                <c:pt idx="1244">
                  <c:v>43619</c:v>
                </c:pt>
                <c:pt idx="1245">
                  <c:v>43620</c:v>
                </c:pt>
                <c:pt idx="1246">
                  <c:v>43621</c:v>
                </c:pt>
                <c:pt idx="1247">
                  <c:v>43622</c:v>
                </c:pt>
                <c:pt idx="1248">
                  <c:v>43623</c:v>
                </c:pt>
                <c:pt idx="1249">
                  <c:v>43624</c:v>
                </c:pt>
                <c:pt idx="1250">
                  <c:v>43625</c:v>
                </c:pt>
                <c:pt idx="1251">
                  <c:v>43626</c:v>
                </c:pt>
                <c:pt idx="1252">
                  <c:v>43627</c:v>
                </c:pt>
                <c:pt idx="1253">
                  <c:v>43628</c:v>
                </c:pt>
                <c:pt idx="1254">
                  <c:v>43629</c:v>
                </c:pt>
                <c:pt idx="1255">
                  <c:v>43630</c:v>
                </c:pt>
                <c:pt idx="1256">
                  <c:v>43631</c:v>
                </c:pt>
                <c:pt idx="1257">
                  <c:v>43632</c:v>
                </c:pt>
                <c:pt idx="1258">
                  <c:v>43633</c:v>
                </c:pt>
                <c:pt idx="1259">
                  <c:v>43634</c:v>
                </c:pt>
                <c:pt idx="1260">
                  <c:v>43635</c:v>
                </c:pt>
                <c:pt idx="1261">
                  <c:v>43636</c:v>
                </c:pt>
                <c:pt idx="1262">
                  <c:v>43637</c:v>
                </c:pt>
                <c:pt idx="1263">
                  <c:v>43638</c:v>
                </c:pt>
                <c:pt idx="1264">
                  <c:v>43639</c:v>
                </c:pt>
                <c:pt idx="1265">
                  <c:v>43640</c:v>
                </c:pt>
                <c:pt idx="1266">
                  <c:v>43641</c:v>
                </c:pt>
                <c:pt idx="1267">
                  <c:v>43642</c:v>
                </c:pt>
                <c:pt idx="1268">
                  <c:v>43643</c:v>
                </c:pt>
                <c:pt idx="1269">
                  <c:v>43644</c:v>
                </c:pt>
                <c:pt idx="1270">
                  <c:v>43645</c:v>
                </c:pt>
                <c:pt idx="1271">
                  <c:v>43646</c:v>
                </c:pt>
                <c:pt idx="1272">
                  <c:v>43647</c:v>
                </c:pt>
                <c:pt idx="1273">
                  <c:v>43648</c:v>
                </c:pt>
                <c:pt idx="1274">
                  <c:v>43649</c:v>
                </c:pt>
                <c:pt idx="1275">
                  <c:v>43650</c:v>
                </c:pt>
                <c:pt idx="1276">
                  <c:v>43651</c:v>
                </c:pt>
                <c:pt idx="1277">
                  <c:v>43652</c:v>
                </c:pt>
                <c:pt idx="1278">
                  <c:v>43653</c:v>
                </c:pt>
                <c:pt idx="1279">
                  <c:v>43654</c:v>
                </c:pt>
                <c:pt idx="1280">
                  <c:v>43655</c:v>
                </c:pt>
                <c:pt idx="1281">
                  <c:v>43656</c:v>
                </c:pt>
                <c:pt idx="1282">
                  <c:v>43657</c:v>
                </c:pt>
                <c:pt idx="1283">
                  <c:v>43658</c:v>
                </c:pt>
                <c:pt idx="1284">
                  <c:v>43659</c:v>
                </c:pt>
                <c:pt idx="1285">
                  <c:v>43660</c:v>
                </c:pt>
                <c:pt idx="1286">
                  <c:v>43661</c:v>
                </c:pt>
                <c:pt idx="1287">
                  <c:v>43662</c:v>
                </c:pt>
                <c:pt idx="1288">
                  <c:v>43663</c:v>
                </c:pt>
                <c:pt idx="1289">
                  <c:v>43664</c:v>
                </c:pt>
                <c:pt idx="1290">
                  <c:v>43665</c:v>
                </c:pt>
                <c:pt idx="1291">
                  <c:v>43666</c:v>
                </c:pt>
                <c:pt idx="1292">
                  <c:v>43667</c:v>
                </c:pt>
                <c:pt idx="1293">
                  <c:v>43668</c:v>
                </c:pt>
                <c:pt idx="1294">
                  <c:v>43669</c:v>
                </c:pt>
                <c:pt idx="1295">
                  <c:v>43670</c:v>
                </c:pt>
                <c:pt idx="1296">
                  <c:v>43671</c:v>
                </c:pt>
                <c:pt idx="1297">
                  <c:v>43672</c:v>
                </c:pt>
                <c:pt idx="1298">
                  <c:v>43673</c:v>
                </c:pt>
                <c:pt idx="1299">
                  <c:v>43674</c:v>
                </c:pt>
                <c:pt idx="1300">
                  <c:v>43675</c:v>
                </c:pt>
                <c:pt idx="1301">
                  <c:v>43676</c:v>
                </c:pt>
                <c:pt idx="1302">
                  <c:v>43677</c:v>
                </c:pt>
                <c:pt idx="1303">
                  <c:v>43678</c:v>
                </c:pt>
                <c:pt idx="1304">
                  <c:v>43679</c:v>
                </c:pt>
                <c:pt idx="1305">
                  <c:v>43680</c:v>
                </c:pt>
                <c:pt idx="1306">
                  <c:v>43681</c:v>
                </c:pt>
                <c:pt idx="1307">
                  <c:v>43682</c:v>
                </c:pt>
                <c:pt idx="1308">
                  <c:v>43683</c:v>
                </c:pt>
                <c:pt idx="1309">
                  <c:v>43684</c:v>
                </c:pt>
                <c:pt idx="1310">
                  <c:v>43685</c:v>
                </c:pt>
                <c:pt idx="1311">
                  <c:v>43686</c:v>
                </c:pt>
                <c:pt idx="1312">
                  <c:v>43687</c:v>
                </c:pt>
                <c:pt idx="1313">
                  <c:v>43688</c:v>
                </c:pt>
                <c:pt idx="1314">
                  <c:v>43689</c:v>
                </c:pt>
                <c:pt idx="1315">
                  <c:v>43690</c:v>
                </c:pt>
                <c:pt idx="1316">
                  <c:v>43691</c:v>
                </c:pt>
                <c:pt idx="1317">
                  <c:v>43692</c:v>
                </c:pt>
                <c:pt idx="1318">
                  <c:v>43693</c:v>
                </c:pt>
                <c:pt idx="1319">
                  <c:v>43694</c:v>
                </c:pt>
                <c:pt idx="1320">
                  <c:v>43695</c:v>
                </c:pt>
                <c:pt idx="1321">
                  <c:v>43696</c:v>
                </c:pt>
                <c:pt idx="1322">
                  <c:v>43697</c:v>
                </c:pt>
                <c:pt idx="1323">
                  <c:v>43698</c:v>
                </c:pt>
                <c:pt idx="1324">
                  <c:v>43699</c:v>
                </c:pt>
                <c:pt idx="1325">
                  <c:v>43700</c:v>
                </c:pt>
                <c:pt idx="1326">
                  <c:v>43701</c:v>
                </c:pt>
                <c:pt idx="1327">
                  <c:v>43702</c:v>
                </c:pt>
                <c:pt idx="1328">
                  <c:v>43703</c:v>
                </c:pt>
                <c:pt idx="1329">
                  <c:v>43704</c:v>
                </c:pt>
                <c:pt idx="1330">
                  <c:v>43705</c:v>
                </c:pt>
                <c:pt idx="1331">
                  <c:v>43706</c:v>
                </c:pt>
                <c:pt idx="1332">
                  <c:v>43707</c:v>
                </c:pt>
                <c:pt idx="1333">
                  <c:v>43708</c:v>
                </c:pt>
                <c:pt idx="1334">
                  <c:v>43709</c:v>
                </c:pt>
                <c:pt idx="1335">
                  <c:v>43710</c:v>
                </c:pt>
                <c:pt idx="1336">
                  <c:v>43711</c:v>
                </c:pt>
                <c:pt idx="1337">
                  <c:v>43712</c:v>
                </c:pt>
                <c:pt idx="1338">
                  <c:v>43713</c:v>
                </c:pt>
                <c:pt idx="1339">
                  <c:v>43714</c:v>
                </c:pt>
                <c:pt idx="1340">
                  <c:v>43715</c:v>
                </c:pt>
                <c:pt idx="1341">
                  <c:v>43716</c:v>
                </c:pt>
                <c:pt idx="1342">
                  <c:v>43717</c:v>
                </c:pt>
                <c:pt idx="1343">
                  <c:v>43718</c:v>
                </c:pt>
                <c:pt idx="1344">
                  <c:v>43719</c:v>
                </c:pt>
                <c:pt idx="1345">
                  <c:v>43720</c:v>
                </c:pt>
                <c:pt idx="1346">
                  <c:v>43721</c:v>
                </c:pt>
                <c:pt idx="1347">
                  <c:v>43722</c:v>
                </c:pt>
                <c:pt idx="1348">
                  <c:v>43723</c:v>
                </c:pt>
                <c:pt idx="1349">
                  <c:v>43724</c:v>
                </c:pt>
                <c:pt idx="1350">
                  <c:v>43725</c:v>
                </c:pt>
                <c:pt idx="1351">
                  <c:v>43726</c:v>
                </c:pt>
                <c:pt idx="1352">
                  <c:v>43727</c:v>
                </c:pt>
                <c:pt idx="1353">
                  <c:v>43728</c:v>
                </c:pt>
                <c:pt idx="1354">
                  <c:v>43729</c:v>
                </c:pt>
                <c:pt idx="1355">
                  <c:v>43730</c:v>
                </c:pt>
                <c:pt idx="1356">
                  <c:v>43731</c:v>
                </c:pt>
                <c:pt idx="1357">
                  <c:v>43732</c:v>
                </c:pt>
                <c:pt idx="1358">
                  <c:v>43733</c:v>
                </c:pt>
                <c:pt idx="1359">
                  <c:v>43734</c:v>
                </c:pt>
                <c:pt idx="1360">
                  <c:v>43735</c:v>
                </c:pt>
                <c:pt idx="1361">
                  <c:v>43736</c:v>
                </c:pt>
                <c:pt idx="1362">
                  <c:v>43737</c:v>
                </c:pt>
                <c:pt idx="1363">
                  <c:v>43738</c:v>
                </c:pt>
                <c:pt idx="1364">
                  <c:v>43739</c:v>
                </c:pt>
                <c:pt idx="1365">
                  <c:v>43740</c:v>
                </c:pt>
                <c:pt idx="1366">
                  <c:v>43741</c:v>
                </c:pt>
                <c:pt idx="1367">
                  <c:v>43742</c:v>
                </c:pt>
                <c:pt idx="1368">
                  <c:v>43743</c:v>
                </c:pt>
                <c:pt idx="1369">
                  <c:v>43744</c:v>
                </c:pt>
                <c:pt idx="1370">
                  <c:v>43745</c:v>
                </c:pt>
                <c:pt idx="1371">
                  <c:v>43746</c:v>
                </c:pt>
                <c:pt idx="1372">
                  <c:v>43747</c:v>
                </c:pt>
                <c:pt idx="1373">
                  <c:v>43748</c:v>
                </c:pt>
                <c:pt idx="1374">
                  <c:v>43749</c:v>
                </c:pt>
                <c:pt idx="1375">
                  <c:v>43750</c:v>
                </c:pt>
                <c:pt idx="1376">
                  <c:v>43751</c:v>
                </c:pt>
                <c:pt idx="1377">
                  <c:v>43752</c:v>
                </c:pt>
                <c:pt idx="1378">
                  <c:v>43753</c:v>
                </c:pt>
                <c:pt idx="1379">
                  <c:v>43754</c:v>
                </c:pt>
                <c:pt idx="1380">
                  <c:v>43755</c:v>
                </c:pt>
                <c:pt idx="1381">
                  <c:v>43756</c:v>
                </c:pt>
                <c:pt idx="1382">
                  <c:v>43757</c:v>
                </c:pt>
                <c:pt idx="1383">
                  <c:v>43758</c:v>
                </c:pt>
                <c:pt idx="1384">
                  <c:v>43759</c:v>
                </c:pt>
                <c:pt idx="1385">
                  <c:v>43760</c:v>
                </c:pt>
                <c:pt idx="1386">
                  <c:v>43761</c:v>
                </c:pt>
                <c:pt idx="1387">
                  <c:v>43762</c:v>
                </c:pt>
                <c:pt idx="1388">
                  <c:v>43763</c:v>
                </c:pt>
                <c:pt idx="1389">
                  <c:v>43764</c:v>
                </c:pt>
                <c:pt idx="1390">
                  <c:v>43765</c:v>
                </c:pt>
                <c:pt idx="1391">
                  <c:v>43766</c:v>
                </c:pt>
                <c:pt idx="1392">
                  <c:v>43767</c:v>
                </c:pt>
                <c:pt idx="1393">
                  <c:v>43768</c:v>
                </c:pt>
                <c:pt idx="1394">
                  <c:v>43769</c:v>
                </c:pt>
                <c:pt idx="1395">
                  <c:v>43770</c:v>
                </c:pt>
                <c:pt idx="1396">
                  <c:v>43771</c:v>
                </c:pt>
                <c:pt idx="1397">
                  <c:v>43772</c:v>
                </c:pt>
                <c:pt idx="1398">
                  <c:v>43773</c:v>
                </c:pt>
                <c:pt idx="1399">
                  <c:v>43774</c:v>
                </c:pt>
                <c:pt idx="1400">
                  <c:v>43775</c:v>
                </c:pt>
                <c:pt idx="1401">
                  <c:v>43776</c:v>
                </c:pt>
                <c:pt idx="1402">
                  <c:v>43777</c:v>
                </c:pt>
                <c:pt idx="1403">
                  <c:v>43778</c:v>
                </c:pt>
                <c:pt idx="1404">
                  <c:v>43779</c:v>
                </c:pt>
                <c:pt idx="1405">
                  <c:v>43780</c:v>
                </c:pt>
                <c:pt idx="1406">
                  <c:v>43781</c:v>
                </c:pt>
                <c:pt idx="1407">
                  <c:v>43782</c:v>
                </c:pt>
                <c:pt idx="1408">
                  <c:v>43783</c:v>
                </c:pt>
                <c:pt idx="1409">
                  <c:v>43784</c:v>
                </c:pt>
                <c:pt idx="1410">
                  <c:v>43785</c:v>
                </c:pt>
                <c:pt idx="1411">
                  <c:v>43786</c:v>
                </c:pt>
                <c:pt idx="1412">
                  <c:v>43787</c:v>
                </c:pt>
                <c:pt idx="1413">
                  <c:v>43788</c:v>
                </c:pt>
                <c:pt idx="1414">
                  <c:v>43789</c:v>
                </c:pt>
                <c:pt idx="1415">
                  <c:v>43790</c:v>
                </c:pt>
                <c:pt idx="1416">
                  <c:v>43791</c:v>
                </c:pt>
                <c:pt idx="1417">
                  <c:v>43792</c:v>
                </c:pt>
                <c:pt idx="1418">
                  <c:v>43793</c:v>
                </c:pt>
                <c:pt idx="1419">
                  <c:v>43794</c:v>
                </c:pt>
                <c:pt idx="1420">
                  <c:v>43795</c:v>
                </c:pt>
                <c:pt idx="1421">
                  <c:v>43796</c:v>
                </c:pt>
                <c:pt idx="1422">
                  <c:v>43797</c:v>
                </c:pt>
                <c:pt idx="1423">
                  <c:v>43798</c:v>
                </c:pt>
                <c:pt idx="1424">
                  <c:v>43799</c:v>
                </c:pt>
                <c:pt idx="1425">
                  <c:v>43800</c:v>
                </c:pt>
                <c:pt idx="1426">
                  <c:v>43801</c:v>
                </c:pt>
                <c:pt idx="1427">
                  <c:v>43802</c:v>
                </c:pt>
                <c:pt idx="1428">
                  <c:v>43803</c:v>
                </c:pt>
                <c:pt idx="1429">
                  <c:v>43804</c:v>
                </c:pt>
                <c:pt idx="1430">
                  <c:v>43805</c:v>
                </c:pt>
                <c:pt idx="1431">
                  <c:v>43806</c:v>
                </c:pt>
                <c:pt idx="1432">
                  <c:v>43807</c:v>
                </c:pt>
                <c:pt idx="1433">
                  <c:v>43808</c:v>
                </c:pt>
                <c:pt idx="1434">
                  <c:v>43809</c:v>
                </c:pt>
                <c:pt idx="1435">
                  <c:v>43810</c:v>
                </c:pt>
                <c:pt idx="1436">
                  <c:v>43811</c:v>
                </c:pt>
                <c:pt idx="1437">
                  <c:v>43812</c:v>
                </c:pt>
                <c:pt idx="1438">
                  <c:v>43813</c:v>
                </c:pt>
                <c:pt idx="1439">
                  <c:v>43814</c:v>
                </c:pt>
                <c:pt idx="1440">
                  <c:v>43815</c:v>
                </c:pt>
                <c:pt idx="1441">
                  <c:v>43816</c:v>
                </c:pt>
                <c:pt idx="1442">
                  <c:v>43817</c:v>
                </c:pt>
                <c:pt idx="1443">
                  <c:v>43818</c:v>
                </c:pt>
                <c:pt idx="1444">
                  <c:v>43819</c:v>
                </c:pt>
                <c:pt idx="1445">
                  <c:v>43820</c:v>
                </c:pt>
                <c:pt idx="1446">
                  <c:v>43821</c:v>
                </c:pt>
                <c:pt idx="1447">
                  <c:v>43822</c:v>
                </c:pt>
                <c:pt idx="1448">
                  <c:v>43823</c:v>
                </c:pt>
                <c:pt idx="1449">
                  <c:v>43824</c:v>
                </c:pt>
                <c:pt idx="1450">
                  <c:v>43825</c:v>
                </c:pt>
                <c:pt idx="1451">
                  <c:v>43826</c:v>
                </c:pt>
                <c:pt idx="1452">
                  <c:v>43827</c:v>
                </c:pt>
                <c:pt idx="1453">
                  <c:v>43828</c:v>
                </c:pt>
                <c:pt idx="1454">
                  <c:v>43829</c:v>
                </c:pt>
                <c:pt idx="1455">
                  <c:v>43830</c:v>
                </c:pt>
                <c:pt idx="1456">
                  <c:v>43831</c:v>
                </c:pt>
                <c:pt idx="1457">
                  <c:v>43832</c:v>
                </c:pt>
                <c:pt idx="1458">
                  <c:v>43833</c:v>
                </c:pt>
                <c:pt idx="1459">
                  <c:v>43834</c:v>
                </c:pt>
                <c:pt idx="1460">
                  <c:v>43835</c:v>
                </c:pt>
                <c:pt idx="1461">
                  <c:v>43836</c:v>
                </c:pt>
                <c:pt idx="1462">
                  <c:v>43837</c:v>
                </c:pt>
                <c:pt idx="1463">
                  <c:v>43838</c:v>
                </c:pt>
                <c:pt idx="1464">
                  <c:v>43839</c:v>
                </c:pt>
                <c:pt idx="1465">
                  <c:v>43840</c:v>
                </c:pt>
                <c:pt idx="1466">
                  <c:v>43841</c:v>
                </c:pt>
                <c:pt idx="1467">
                  <c:v>43842</c:v>
                </c:pt>
                <c:pt idx="1468">
                  <c:v>43843</c:v>
                </c:pt>
                <c:pt idx="1469">
                  <c:v>43844</c:v>
                </c:pt>
                <c:pt idx="1470">
                  <c:v>43845</c:v>
                </c:pt>
                <c:pt idx="1471">
                  <c:v>43846</c:v>
                </c:pt>
                <c:pt idx="1472">
                  <c:v>43847</c:v>
                </c:pt>
                <c:pt idx="1473">
                  <c:v>43848</c:v>
                </c:pt>
                <c:pt idx="1474">
                  <c:v>43849</c:v>
                </c:pt>
                <c:pt idx="1475">
                  <c:v>43850</c:v>
                </c:pt>
                <c:pt idx="1476">
                  <c:v>43851</c:v>
                </c:pt>
                <c:pt idx="1477">
                  <c:v>43852</c:v>
                </c:pt>
                <c:pt idx="1478">
                  <c:v>43853</c:v>
                </c:pt>
                <c:pt idx="1479">
                  <c:v>43854</c:v>
                </c:pt>
                <c:pt idx="1480">
                  <c:v>43855</c:v>
                </c:pt>
                <c:pt idx="1481">
                  <c:v>43856</c:v>
                </c:pt>
                <c:pt idx="1482">
                  <c:v>43857</c:v>
                </c:pt>
                <c:pt idx="1483">
                  <c:v>43858</c:v>
                </c:pt>
                <c:pt idx="1484">
                  <c:v>43859</c:v>
                </c:pt>
                <c:pt idx="1485">
                  <c:v>43860</c:v>
                </c:pt>
                <c:pt idx="1486">
                  <c:v>43861</c:v>
                </c:pt>
                <c:pt idx="1487">
                  <c:v>43862</c:v>
                </c:pt>
                <c:pt idx="1488">
                  <c:v>43863</c:v>
                </c:pt>
                <c:pt idx="1489">
                  <c:v>43864</c:v>
                </c:pt>
                <c:pt idx="1490">
                  <c:v>43865</c:v>
                </c:pt>
                <c:pt idx="1491">
                  <c:v>43866</c:v>
                </c:pt>
                <c:pt idx="1492">
                  <c:v>43867</c:v>
                </c:pt>
                <c:pt idx="1493">
                  <c:v>43868</c:v>
                </c:pt>
                <c:pt idx="1494">
                  <c:v>43869</c:v>
                </c:pt>
                <c:pt idx="1495">
                  <c:v>43870</c:v>
                </c:pt>
                <c:pt idx="1496">
                  <c:v>43871</c:v>
                </c:pt>
                <c:pt idx="1497">
                  <c:v>43872</c:v>
                </c:pt>
                <c:pt idx="1498">
                  <c:v>43873</c:v>
                </c:pt>
                <c:pt idx="1499">
                  <c:v>43874</c:v>
                </c:pt>
                <c:pt idx="1500">
                  <c:v>43875</c:v>
                </c:pt>
                <c:pt idx="1501">
                  <c:v>43876</c:v>
                </c:pt>
                <c:pt idx="1502">
                  <c:v>43877</c:v>
                </c:pt>
                <c:pt idx="1503">
                  <c:v>43878</c:v>
                </c:pt>
                <c:pt idx="1504">
                  <c:v>43879</c:v>
                </c:pt>
                <c:pt idx="1505">
                  <c:v>43880</c:v>
                </c:pt>
                <c:pt idx="1506">
                  <c:v>43881</c:v>
                </c:pt>
                <c:pt idx="1507">
                  <c:v>43882</c:v>
                </c:pt>
                <c:pt idx="1508">
                  <c:v>43883</c:v>
                </c:pt>
                <c:pt idx="1509">
                  <c:v>43884</c:v>
                </c:pt>
                <c:pt idx="1510">
                  <c:v>43885</c:v>
                </c:pt>
                <c:pt idx="1511">
                  <c:v>43886</c:v>
                </c:pt>
                <c:pt idx="1512">
                  <c:v>43887</c:v>
                </c:pt>
                <c:pt idx="1513">
                  <c:v>43888</c:v>
                </c:pt>
                <c:pt idx="1514">
                  <c:v>43889</c:v>
                </c:pt>
                <c:pt idx="1515">
                  <c:v>43890</c:v>
                </c:pt>
                <c:pt idx="1516">
                  <c:v>43891</c:v>
                </c:pt>
                <c:pt idx="1517">
                  <c:v>43892</c:v>
                </c:pt>
                <c:pt idx="1518">
                  <c:v>43893</c:v>
                </c:pt>
                <c:pt idx="1519">
                  <c:v>43894</c:v>
                </c:pt>
                <c:pt idx="1520">
                  <c:v>43895</c:v>
                </c:pt>
                <c:pt idx="1521">
                  <c:v>43896</c:v>
                </c:pt>
                <c:pt idx="1522">
                  <c:v>43897</c:v>
                </c:pt>
                <c:pt idx="1523">
                  <c:v>43898</c:v>
                </c:pt>
                <c:pt idx="1524">
                  <c:v>43899</c:v>
                </c:pt>
                <c:pt idx="1525">
                  <c:v>43900</c:v>
                </c:pt>
                <c:pt idx="1526">
                  <c:v>43901</c:v>
                </c:pt>
                <c:pt idx="1527">
                  <c:v>43902</c:v>
                </c:pt>
                <c:pt idx="1528">
                  <c:v>43903</c:v>
                </c:pt>
                <c:pt idx="1529">
                  <c:v>43904</c:v>
                </c:pt>
                <c:pt idx="1530">
                  <c:v>43905</c:v>
                </c:pt>
                <c:pt idx="1531">
                  <c:v>43906</c:v>
                </c:pt>
                <c:pt idx="1532">
                  <c:v>43907</c:v>
                </c:pt>
                <c:pt idx="1533">
                  <c:v>43908</c:v>
                </c:pt>
                <c:pt idx="1534">
                  <c:v>43909</c:v>
                </c:pt>
                <c:pt idx="1535">
                  <c:v>43910</c:v>
                </c:pt>
                <c:pt idx="1536">
                  <c:v>43911</c:v>
                </c:pt>
                <c:pt idx="1537">
                  <c:v>43912</c:v>
                </c:pt>
                <c:pt idx="1538">
                  <c:v>43913</c:v>
                </c:pt>
                <c:pt idx="1539">
                  <c:v>43914</c:v>
                </c:pt>
                <c:pt idx="1540">
                  <c:v>43915</c:v>
                </c:pt>
                <c:pt idx="1541">
                  <c:v>43916</c:v>
                </c:pt>
                <c:pt idx="1542">
                  <c:v>43917</c:v>
                </c:pt>
                <c:pt idx="1543">
                  <c:v>43918</c:v>
                </c:pt>
                <c:pt idx="1544">
                  <c:v>43919</c:v>
                </c:pt>
                <c:pt idx="1545">
                  <c:v>43920</c:v>
                </c:pt>
                <c:pt idx="1546">
                  <c:v>43921</c:v>
                </c:pt>
                <c:pt idx="1547">
                  <c:v>43922</c:v>
                </c:pt>
                <c:pt idx="1548">
                  <c:v>43923</c:v>
                </c:pt>
                <c:pt idx="1549">
                  <c:v>43924</c:v>
                </c:pt>
                <c:pt idx="1550">
                  <c:v>43925</c:v>
                </c:pt>
                <c:pt idx="1551">
                  <c:v>43926</c:v>
                </c:pt>
                <c:pt idx="1552">
                  <c:v>43927</c:v>
                </c:pt>
                <c:pt idx="1553">
                  <c:v>43928</c:v>
                </c:pt>
                <c:pt idx="1554">
                  <c:v>43929</c:v>
                </c:pt>
                <c:pt idx="1555">
                  <c:v>43930</c:v>
                </c:pt>
                <c:pt idx="1556">
                  <c:v>43931</c:v>
                </c:pt>
                <c:pt idx="1557">
                  <c:v>43932</c:v>
                </c:pt>
                <c:pt idx="1558">
                  <c:v>43933</c:v>
                </c:pt>
                <c:pt idx="1559">
                  <c:v>43934</c:v>
                </c:pt>
                <c:pt idx="1560">
                  <c:v>43935</c:v>
                </c:pt>
                <c:pt idx="1561">
                  <c:v>43936</c:v>
                </c:pt>
                <c:pt idx="1562">
                  <c:v>43937</c:v>
                </c:pt>
                <c:pt idx="1563">
                  <c:v>43938</c:v>
                </c:pt>
                <c:pt idx="1564">
                  <c:v>43939</c:v>
                </c:pt>
                <c:pt idx="1565">
                  <c:v>43940</c:v>
                </c:pt>
                <c:pt idx="1566">
                  <c:v>43941</c:v>
                </c:pt>
                <c:pt idx="1567">
                  <c:v>43942</c:v>
                </c:pt>
                <c:pt idx="1568">
                  <c:v>43943</c:v>
                </c:pt>
                <c:pt idx="1569">
                  <c:v>43944</c:v>
                </c:pt>
                <c:pt idx="1570">
                  <c:v>43945</c:v>
                </c:pt>
                <c:pt idx="1571">
                  <c:v>43946</c:v>
                </c:pt>
                <c:pt idx="1572">
                  <c:v>43947</c:v>
                </c:pt>
                <c:pt idx="1573">
                  <c:v>43948</c:v>
                </c:pt>
                <c:pt idx="1574">
                  <c:v>43949</c:v>
                </c:pt>
                <c:pt idx="1575">
                  <c:v>43950</c:v>
                </c:pt>
                <c:pt idx="1576">
                  <c:v>43951</c:v>
                </c:pt>
                <c:pt idx="1577">
                  <c:v>43952</c:v>
                </c:pt>
                <c:pt idx="1578">
                  <c:v>43953</c:v>
                </c:pt>
                <c:pt idx="1579">
                  <c:v>43954</c:v>
                </c:pt>
                <c:pt idx="1580">
                  <c:v>43955</c:v>
                </c:pt>
                <c:pt idx="1581">
                  <c:v>43956</c:v>
                </c:pt>
                <c:pt idx="1582">
                  <c:v>43957</c:v>
                </c:pt>
                <c:pt idx="1583">
                  <c:v>43958</c:v>
                </c:pt>
                <c:pt idx="1584">
                  <c:v>43959</c:v>
                </c:pt>
                <c:pt idx="1585">
                  <c:v>43960</c:v>
                </c:pt>
                <c:pt idx="1586">
                  <c:v>43961</c:v>
                </c:pt>
                <c:pt idx="1587">
                  <c:v>43962</c:v>
                </c:pt>
                <c:pt idx="1588">
                  <c:v>43963</c:v>
                </c:pt>
                <c:pt idx="1589">
                  <c:v>43964</c:v>
                </c:pt>
                <c:pt idx="1590">
                  <c:v>43965</c:v>
                </c:pt>
                <c:pt idx="1591">
                  <c:v>43966</c:v>
                </c:pt>
                <c:pt idx="1592">
                  <c:v>43967</c:v>
                </c:pt>
                <c:pt idx="1593">
                  <c:v>43968</c:v>
                </c:pt>
                <c:pt idx="1594">
                  <c:v>43969</c:v>
                </c:pt>
                <c:pt idx="1595">
                  <c:v>43970</c:v>
                </c:pt>
                <c:pt idx="1596">
                  <c:v>43971</c:v>
                </c:pt>
                <c:pt idx="1597">
                  <c:v>43972</c:v>
                </c:pt>
                <c:pt idx="1598">
                  <c:v>43973</c:v>
                </c:pt>
                <c:pt idx="1599">
                  <c:v>43974</c:v>
                </c:pt>
                <c:pt idx="1600">
                  <c:v>43975</c:v>
                </c:pt>
                <c:pt idx="1601">
                  <c:v>43976</c:v>
                </c:pt>
                <c:pt idx="1602">
                  <c:v>43977</c:v>
                </c:pt>
                <c:pt idx="1603">
                  <c:v>43978</c:v>
                </c:pt>
                <c:pt idx="1604">
                  <c:v>43979</c:v>
                </c:pt>
                <c:pt idx="1605">
                  <c:v>43980</c:v>
                </c:pt>
                <c:pt idx="1606">
                  <c:v>43981</c:v>
                </c:pt>
                <c:pt idx="1607">
                  <c:v>43982</c:v>
                </c:pt>
                <c:pt idx="1608">
                  <c:v>43983</c:v>
                </c:pt>
                <c:pt idx="1609">
                  <c:v>43984</c:v>
                </c:pt>
                <c:pt idx="1610">
                  <c:v>43985</c:v>
                </c:pt>
                <c:pt idx="1611">
                  <c:v>43986</c:v>
                </c:pt>
                <c:pt idx="1612">
                  <c:v>43987</c:v>
                </c:pt>
                <c:pt idx="1613">
                  <c:v>43988</c:v>
                </c:pt>
                <c:pt idx="1614">
                  <c:v>43989</c:v>
                </c:pt>
                <c:pt idx="1615">
                  <c:v>43990</c:v>
                </c:pt>
                <c:pt idx="1616">
                  <c:v>43991</c:v>
                </c:pt>
                <c:pt idx="1617">
                  <c:v>43992</c:v>
                </c:pt>
                <c:pt idx="1618">
                  <c:v>43993</c:v>
                </c:pt>
                <c:pt idx="1619">
                  <c:v>43994</c:v>
                </c:pt>
                <c:pt idx="1620">
                  <c:v>43995</c:v>
                </c:pt>
                <c:pt idx="1621">
                  <c:v>43996</c:v>
                </c:pt>
                <c:pt idx="1622">
                  <c:v>43997</c:v>
                </c:pt>
                <c:pt idx="1623">
                  <c:v>43998</c:v>
                </c:pt>
                <c:pt idx="1624">
                  <c:v>43999</c:v>
                </c:pt>
                <c:pt idx="1625">
                  <c:v>44000</c:v>
                </c:pt>
                <c:pt idx="1626">
                  <c:v>44001</c:v>
                </c:pt>
                <c:pt idx="1627">
                  <c:v>44002</c:v>
                </c:pt>
                <c:pt idx="1628">
                  <c:v>44003</c:v>
                </c:pt>
                <c:pt idx="1629">
                  <c:v>44004</c:v>
                </c:pt>
                <c:pt idx="1630">
                  <c:v>44005</c:v>
                </c:pt>
                <c:pt idx="1631">
                  <c:v>44006</c:v>
                </c:pt>
                <c:pt idx="1632">
                  <c:v>44007</c:v>
                </c:pt>
                <c:pt idx="1633">
                  <c:v>44008</c:v>
                </c:pt>
                <c:pt idx="1634">
                  <c:v>44009</c:v>
                </c:pt>
                <c:pt idx="1635">
                  <c:v>44010</c:v>
                </c:pt>
                <c:pt idx="1636">
                  <c:v>44011</c:v>
                </c:pt>
                <c:pt idx="1637">
                  <c:v>44012</c:v>
                </c:pt>
                <c:pt idx="1638">
                  <c:v>44013</c:v>
                </c:pt>
                <c:pt idx="1639">
                  <c:v>44014</c:v>
                </c:pt>
                <c:pt idx="1640">
                  <c:v>44015</c:v>
                </c:pt>
                <c:pt idx="1641">
                  <c:v>44016</c:v>
                </c:pt>
                <c:pt idx="1642">
                  <c:v>44017</c:v>
                </c:pt>
                <c:pt idx="1643">
                  <c:v>44018</c:v>
                </c:pt>
                <c:pt idx="1644">
                  <c:v>44019</c:v>
                </c:pt>
                <c:pt idx="1645">
                  <c:v>44020</c:v>
                </c:pt>
                <c:pt idx="1646">
                  <c:v>44021</c:v>
                </c:pt>
                <c:pt idx="1647">
                  <c:v>44022</c:v>
                </c:pt>
                <c:pt idx="1648">
                  <c:v>44023</c:v>
                </c:pt>
                <c:pt idx="1649">
                  <c:v>44024</c:v>
                </c:pt>
                <c:pt idx="1650">
                  <c:v>44025</c:v>
                </c:pt>
                <c:pt idx="1651">
                  <c:v>44026</c:v>
                </c:pt>
                <c:pt idx="1652">
                  <c:v>44027</c:v>
                </c:pt>
                <c:pt idx="1653">
                  <c:v>44028</c:v>
                </c:pt>
                <c:pt idx="1654">
                  <c:v>44029</c:v>
                </c:pt>
                <c:pt idx="1655">
                  <c:v>44030</c:v>
                </c:pt>
                <c:pt idx="1656">
                  <c:v>44031</c:v>
                </c:pt>
                <c:pt idx="1657">
                  <c:v>44032</c:v>
                </c:pt>
                <c:pt idx="1658">
                  <c:v>44033</c:v>
                </c:pt>
                <c:pt idx="1659">
                  <c:v>44034</c:v>
                </c:pt>
                <c:pt idx="1660">
                  <c:v>44035</c:v>
                </c:pt>
                <c:pt idx="1661">
                  <c:v>44036</c:v>
                </c:pt>
                <c:pt idx="1662">
                  <c:v>44037</c:v>
                </c:pt>
                <c:pt idx="1663">
                  <c:v>44038</c:v>
                </c:pt>
                <c:pt idx="1664">
                  <c:v>44039</c:v>
                </c:pt>
                <c:pt idx="1665">
                  <c:v>44040</c:v>
                </c:pt>
                <c:pt idx="1666">
                  <c:v>44041</c:v>
                </c:pt>
                <c:pt idx="1667">
                  <c:v>44042</c:v>
                </c:pt>
                <c:pt idx="1668">
                  <c:v>44043</c:v>
                </c:pt>
                <c:pt idx="1669">
                  <c:v>44044</c:v>
                </c:pt>
                <c:pt idx="1670">
                  <c:v>44045</c:v>
                </c:pt>
                <c:pt idx="1671">
                  <c:v>44046</c:v>
                </c:pt>
                <c:pt idx="1672">
                  <c:v>44047</c:v>
                </c:pt>
                <c:pt idx="1673">
                  <c:v>44048</c:v>
                </c:pt>
                <c:pt idx="1674">
                  <c:v>44049</c:v>
                </c:pt>
                <c:pt idx="1675">
                  <c:v>44050</c:v>
                </c:pt>
                <c:pt idx="1676">
                  <c:v>44051</c:v>
                </c:pt>
                <c:pt idx="1677">
                  <c:v>44052</c:v>
                </c:pt>
                <c:pt idx="1678">
                  <c:v>44053</c:v>
                </c:pt>
                <c:pt idx="1679">
                  <c:v>44054</c:v>
                </c:pt>
                <c:pt idx="1680">
                  <c:v>44055</c:v>
                </c:pt>
                <c:pt idx="1681">
                  <c:v>44056</c:v>
                </c:pt>
                <c:pt idx="1682">
                  <c:v>44057</c:v>
                </c:pt>
                <c:pt idx="1683">
                  <c:v>44058</c:v>
                </c:pt>
                <c:pt idx="1684">
                  <c:v>44059</c:v>
                </c:pt>
                <c:pt idx="1685">
                  <c:v>44060</c:v>
                </c:pt>
                <c:pt idx="1686">
                  <c:v>44061</c:v>
                </c:pt>
                <c:pt idx="1687">
                  <c:v>44062</c:v>
                </c:pt>
                <c:pt idx="1688">
                  <c:v>44063</c:v>
                </c:pt>
                <c:pt idx="1689">
                  <c:v>44064</c:v>
                </c:pt>
                <c:pt idx="1690">
                  <c:v>44065</c:v>
                </c:pt>
                <c:pt idx="1691">
                  <c:v>44066</c:v>
                </c:pt>
                <c:pt idx="1692">
                  <c:v>44067</c:v>
                </c:pt>
                <c:pt idx="1693">
                  <c:v>44068</c:v>
                </c:pt>
                <c:pt idx="1694">
                  <c:v>44069</c:v>
                </c:pt>
                <c:pt idx="1695">
                  <c:v>44070</c:v>
                </c:pt>
                <c:pt idx="1696">
                  <c:v>44071</c:v>
                </c:pt>
                <c:pt idx="1697">
                  <c:v>44072</c:v>
                </c:pt>
                <c:pt idx="1698">
                  <c:v>44073</c:v>
                </c:pt>
                <c:pt idx="1699">
                  <c:v>44074</c:v>
                </c:pt>
                <c:pt idx="1700">
                  <c:v>44075</c:v>
                </c:pt>
                <c:pt idx="1701">
                  <c:v>44076</c:v>
                </c:pt>
                <c:pt idx="1702">
                  <c:v>44077</c:v>
                </c:pt>
                <c:pt idx="1703">
                  <c:v>44078</c:v>
                </c:pt>
                <c:pt idx="1704">
                  <c:v>44079</c:v>
                </c:pt>
                <c:pt idx="1705">
                  <c:v>44080</c:v>
                </c:pt>
                <c:pt idx="1706">
                  <c:v>44081</c:v>
                </c:pt>
                <c:pt idx="1707">
                  <c:v>44082</c:v>
                </c:pt>
                <c:pt idx="1708">
                  <c:v>44083</c:v>
                </c:pt>
                <c:pt idx="1709">
                  <c:v>44084</c:v>
                </c:pt>
                <c:pt idx="1710">
                  <c:v>44085</c:v>
                </c:pt>
                <c:pt idx="1711">
                  <c:v>44086</c:v>
                </c:pt>
                <c:pt idx="1712">
                  <c:v>44087</c:v>
                </c:pt>
                <c:pt idx="1713">
                  <c:v>44088</c:v>
                </c:pt>
                <c:pt idx="1714">
                  <c:v>44089</c:v>
                </c:pt>
                <c:pt idx="1715">
                  <c:v>44090</c:v>
                </c:pt>
                <c:pt idx="1716">
                  <c:v>44091</c:v>
                </c:pt>
                <c:pt idx="1717">
                  <c:v>44092</c:v>
                </c:pt>
                <c:pt idx="1718">
                  <c:v>44093</c:v>
                </c:pt>
                <c:pt idx="1719">
                  <c:v>44094</c:v>
                </c:pt>
                <c:pt idx="1720">
                  <c:v>44095</c:v>
                </c:pt>
                <c:pt idx="1721">
                  <c:v>44096</c:v>
                </c:pt>
                <c:pt idx="1722">
                  <c:v>44097</c:v>
                </c:pt>
                <c:pt idx="1723">
                  <c:v>44098</c:v>
                </c:pt>
                <c:pt idx="1724">
                  <c:v>44099</c:v>
                </c:pt>
                <c:pt idx="1725">
                  <c:v>44100</c:v>
                </c:pt>
                <c:pt idx="1726">
                  <c:v>44101</c:v>
                </c:pt>
                <c:pt idx="1727">
                  <c:v>44102</c:v>
                </c:pt>
                <c:pt idx="1728">
                  <c:v>44103</c:v>
                </c:pt>
                <c:pt idx="1729">
                  <c:v>44104</c:v>
                </c:pt>
                <c:pt idx="1730">
                  <c:v>44105</c:v>
                </c:pt>
                <c:pt idx="1731">
                  <c:v>44106</c:v>
                </c:pt>
                <c:pt idx="1732">
                  <c:v>44107</c:v>
                </c:pt>
                <c:pt idx="1733">
                  <c:v>44108</c:v>
                </c:pt>
                <c:pt idx="1734">
                  <c:v>44109</c:v>
                </c:pt>
                <c:pt idx="1735">
                  <c:v>44110</c:v>
                </c:pt>
                <c:pt idx="1736">
                  <c:v>44111</c:v>
                </c:pt>
                <c:pt idx="1737">
                  <c:v>44112</c:v>
                </c:pt>
                <c:pt idx="1738">
                  <c:v>44113</c:v>
                </c:pt>
                <c:pt idx="1739">
                  <c:v>44114</c:v>
                </c:pt>
                <c:pt idx="1740">
                  <c:v>44115</c:v>
                </c:pt>
                <c:pt idx="1741">
                  <c:v>44116</c:v>
                </c:pt>
                <c:pt idx="1742">
                  <c:v>44117</c:v>
                </c:pt>
                <c:pt idx="1743">
                  <c:v>44118</c:v>
                </c:pt>
                <c:pt idx="1744">
                  <c:v>44119</c:v>
                </c:pt>
                <c:pt idx="1745">
                  <c:v>44120</c:v>
                </c:pt>
                <c:pt idx="1746">
                  <c:v>44121</c:v>
                </c:pt>
                <c:pt idx="1747">
                  <c:v>44122</c:v>
                </c:pt>
                <c:pt idx="1748">
                  <c:v>44123</c:v>
                </c:pt>
                <c:pt idx="1749">
                  <c:v>44124</c:v>
                </c:pt>
                <c:pt idx="1750">
                  <c:v>44125</c:v>
                </c:pt>
                <c:pt idx="1751">
                  <c:v>44126</c:v>
                </c:pt>
                <c:pt idx="1752">
                  <c:v>44127</c:v>
                </c:pt>
                <c:pt idx="1753">
                  <c:v>44128</c:v>
                </c:pt>
                <c:pt idx="1754">
                  <c:v>44129</c:v>
                </c:pt>
                <c:pt idx="1755">
                  <c:v>44130</c:v>
                </c:pt>
                <c:pt idx="1756">
                  <c:v>44131</c:v>
                </c:pt>
                <c:pt idx="1757">
                  <c:v>44132</c:v>
                </c:pt>
                <c:pt idx="1758">
                  <c:v>44133</c:v>
                </c:pt>
                <c:pt idx="1759">
                  <c:v>44134</c:v>
                </c:pt>
                <c:pt idx="1760">
                  <c:v>44135</c:v>
                </c:pt>
                <c:pt idx="1761">
                  <c:v>44136</c:v>
                </c:pt>
                <c:pt idx="1762">
                  <c:v>44137</c:v>
                </c:pt>
                <c:pt idx="1763">
                  <c:v>44138</c:v>
                </c:pt>
                <c:pt idx="1764">
                  <c:v>44139</c:v>
                </c:pt>
                <c:pt idx="1765">
                  <c:v>44140</c:v>
                </c:pt>
                <c:pt idx="1766">
                  <c:v>44141</c:v>
                </c:pt>
                <c:pt idx="1767">
                  <c:v>44142</c:v>
                </c:pt>
                <c:pt idx="1768">
                  <c:v>44143</c:v>
                </c:pt>
                <c:pt idx="1769">
                  <c:v>44144</c:v>
                </c:pt>
                <c:pt idx="1770">
                  <c:v>44145</c:v>
                </c:pt>
                <c:pt idx="1771">
                  <c:v>44146</c:v>
                </c:pt>
                <c:pt idx="1772">
                  <c:v>44147</c:v>
                </c:pt>
                <c:pt idx="1773">
                  <c:v>44148</c:v>
                </c:pt>
                <c:pt idx="1774">
                  <c:v>44149</c:v>
                </c:pt>
                <c:pt idx="1775">
                  <c:v>44150</c:v>
                </c:pt>
                <c:pt idx="1776">
                  <c:v>44151</c:v>
                </c:pt>
                <c:pt idx="1777">
                  <c:v>44152</c:v>
                </c:pt>
                <c:pt idx="1778">
                  <c:v>44153</c:v>
                </c:pt>
                <c:pt idx="1779">
                  <c:v>44154</c:v>
                </c:pt>
                <c:pt idx="1780">
                  <c:v>44155</c:v>
                </c:pt>
                <c:pt idx="1781">
                  <c:v>44156</c:v>
                </c:pt>
                <c:pt idx="1782">
                  <c:v>44157</c:v>
                </c:pt>
                <c:pt idx="1783">
                  <c:v>44158</c:v>
                </c:pt>
                <c:pt idx="1784">
                  <c:v>44159</c:v>
                </c:pt>
                <c:pt idx="1785">
                  <c:v>44160</c:v>
                </c:pt>
                <c:pt idx="1786">
                  <c:v>44161</c:v>
                </c:pt>
                <c:pt idx="1787">
                  <c:v>44162</c:v>
                </c:pt>
                <c:pt idx="1788">
                  <c:v>44163</c:v>
                </c:pt>
                <c:pt idx="1789">
                  <c:v>44164</c:v>
                </c:pt>
                <c:pt idx="1790">
                  <c:v>44165</c:v>
                </c:pt>
                <c:pt idx="1791">
                  <c:v>44166</c:v>
                </c:pt>
                <c:pt idx="1792">
                  <c:v>44167</c:v>
                </c:pt>
                <c:pt idx="1793">
                  <c:v>44168</c:v>
                </c:pt>
                <c:pt idx="1794">
                  <c:v>44169</c:v>
                </c:pt>
                <c:pt idx="1795">
                  <c:v>44170</c:v>
                </c:pt>
                <c:pt idx="1796">
                  <c:v>44171</c:v>
                </c:pt>
                <c:pt idx="1797">
                  <c:v>44172</c:v>
                </c:pt>
                <c:pt idx="1798">
                  <c:v>44173</c:v>
                </c:pt>
                <c:pt idx="1799">
                  <c:v>44174</c:v>
                </c:pt>
                <c:pt idx="1800">
                  <c:v>44175</c:v>
                </c:pt>
                <c:pt idx="1801">
                  <c:v>44176</c:v>
                </c:pt>
                <c:pt idx="1802">
                  <c:v>44177</c:v>
                </c:pt>
                <c:pt idx="1803">
                  <c:v>44178</c:v>
                </c:pt>
                <c:pt idx="1804">
                  <c:v>44179</c:v>
                </c:pt>
                <c:pt idx="1805">
                  <c:v>44180</c:v>
                </c:pt>
                <c:pt idx="1806">
                  <c:v>44181</c:v>
                </c:pt>
                <c:pt idx="1807">
                  <c:v>44182</c:v>
                </c:pt>
                <c:pt idx="1808">
                  <c:v>44183</c:v>
                </c:pt>
                <c:pt idx="1809">
                  <c:v>44184</c:v>
                </c:pt>
                <c:pt idx="1810">
                  <c:v>44185</c:v>
                </c:pt>
                <c:pt idx="1811">
                  <c:v>44186</c:v>
                </c:pt>
                <c:pt idx="1812">
                  <c:v>44187</c:v>
                </c:pt>
                <c:pt idx="1813">
                  <c:v>44188</c:v>
                </c:pt>
                <c:pt idx="1814">
                  <c:v>44189</c:v>
                </c:pt>
                <c:pt idx="1815">
                  <c:v>44190</c:v>
                </c:pt>
                <c:pt idx="1816">
                  <c:v>44191</c:v>
                </c:pt>
                <c:pt idx="1817">
                  <c:v>44192</c:v>
                </c:pt>
                <c:pt idx="1818">
                  <c:v>44193</c:v>
                </c:pt>
                <c:pt idx="1819">
                  <c:v>44194</c:v>
                </c:pt>
                <c:pt idx="1820">
                  <c:v>44195</c:v>
                </c:pt>
                <c:pt idx="1821">
                  <c:v>44196</c:v>
                </c:pt>
                <c:pt idx="1822">
                  <c:v>44197</c:v>
                </c:pt>
                <c:pt idx="1823">
                  <c:v>44198</c:v>
                </c:pt>
                <c:pt idx="1824">
                  <c:v>44199</c:v>
                </c:pt>
                <c:pt idx="1825">
                  <c:v>44200</c:v>
                </c:pt>
                <c:pt idx="1826">
                  <c:v>44201</c:v>
                </c:pt>
                <c:pt idx="1827">
                  <c:v>44202</c:v>
                </c:pt>
                <c:pt idx="1828">
                  <c:v>44203</c:v>
                </c:pt>
                <c:pt idx="1829">
                  <c:v>44204</c:v>
                </c:pt>
                <c:pt idx="1830">
                  <c:v>44205</c:v>
                </c:pt>
                <c:pt idx="1831">
                  <c:v>44206</c:v>
                </c:pt>
                <c:pt idx="1832">
                  <c:v>44207</c:v>
                </c:pt>
                <c:pt idx="1833">
                  <c:v>44208</c:v>
                </c:pt>
                <c:pt idx="1834">
                  <c:v>44209</c:v>
                </c:pt>
                <c:pt idx="1835">
                  <c:v>44210</c:v>
                </c:pt>
                <c:pt idx="1836">
                  <c:v>44211</c:v>
                </c:pt>
                <c:pt idx="1837">
                  <c:v>44212</c:v>
                </c:pt>
                <c:pt idx="1838">
                  <c:v>44213</c:v>
                </c:pt>
                <c:pt idx="1839">
                  <c:v>44214</c:v>
                </c:pt>
                <c:pt idx="1840">
                  <c:v>44215</c:v>
                </c:pt>
                <c:pt idx="1841">
                  <c:v>44216</c:v>
                </c:pt>
                <c:pt idx="1842">
                  <c:v>44217</c:v>
                </c:pt>
                <c:pt idx="1843">
                  <c:v>44218</c:v>
                </c:pt>
                <c:pt idx="1844">
                  <c:v>44219</c:v>
                </c:pt>
                <c:pt idx="1845">
                  <c:v>44220</c:v>
                </c:pt>
                <c:pt idx="1846">
                  <c:v>44221</c:v>
                </c:pt>
                <c:pt idx="1847">
                  <c:v>44222</c:v>
                </c:pt>
                <c:pt idx="1848">
                  <c:v>44223</c:v>
                </c:pt>
                <c:pt idx="1849">
                  <c:v>44224</c:v>
                </c:pt>
                <c:pt idx="1850">
                  <c:v>44225</c:v>
                </c:pt>
                <c:pt idx="1851">
                  <c:v>44226</c:v>
                </c:pt>
                <c:pt idx="1852">
                  <c:v>44227</c:v>
                </c:pt>
                <c:pt idx="1853">
                  <c:v>44228</c:v>
                </c:pt>
                <c:pt idx="1854">
                  <c:v>44229</c:v>
                </c:pt>
                <c:pt idx="1855">
                  <c:v>44230</c:v>
                </c:pt>
                <c:pt idx="1856">
                  <c:v>44231</c:v>
                </c:pt>
                <c:pt idx="1857">
                  <c:v>44232</c:v>
                </c:pt>
                <c:pt idx="1858">
                  <c:v>44233</c:v>
                </c:pt>
                <c:pt idx="1859">
                  <c:v>44234</c:v>
                </c:pt>
                <c:pt idx="1860">
                  <c:v>44235</c:v>
                </c:pt>
                <c:pt idx="1861">
                  <c:v>44236</c:v>
                </c:pt>
                <c:pt idx="1862">
                  <c:v>44237</c:v>
                </c:pt>
                <c:pt idx="1863">
                  <c:v>44238</c:v>
                </c:pt>
                <c:pt idx="1864">
                  <c:v>44239</c:v>
                </c:pt>
                <c:pt idx="1865">
                  <c:v>44240</c:v>
                </c:pt>
                <c:pt idx="1866">
                  <c:v>44241</c:v>
                </c:pt>
                <c:pt idx="1867">
                  <c:v>44242</c:v>
                </c:pt>
                <c:pt idx="1868">
                  <c:v>44243</c:v>
                </c:pt>
                <c:pt idx="1869">
                  <c:v>44244</c:v>
                </c:pt>
                <c:pt idx="1870">
                  <c:v>44245</c:v>
                </c:pt>
                <c:pt idx="1871">
                  <c:v>44246</c:v>
                </c:pt>
                <c:pt idx="1872">
                  <c:v>44247</c:v>
                </c:pt>
                <c:pt idx="1873">
                  <c:v>44248</c:v>
                </c:pt>
                <c:pt idx="1874">
                  <c:v>44249</c:v>
                </c:pt>
                <c:pt idx="1875">
                  <c:v>44250</c:v>
                </c:pt>
                <c:pt idx="1876">
                  <c:v>44251</c:v>
                </c:pt>
                <c:pt idx="1877">
                  <c:v>44252</c:v>
                </c:pt>
                <c:pt idx="1878">
                  <c:v>44253</c:v>
                </c:pt>
                <c:pt idx="1879">
                  <c:v>44254</c:v>
                </c:pt>
                <c:pt idx="1880">
                  <c:v>44255</c:v>
                </c:pt>
                <c:pt idx="1881">
                  <c:v>44256</c:v>
                </c:pt>
                <c:pt idx="1882">
                  <c:v>44257</c:v>
                </c:pt>
                <c:pt idx="1883">
                  <c:v>44258</c:v>
                </c:pt>
                <c:pt idx="1884">
                  <c:v>44259</c:v>
                </c:pt>
                <c:pt idx="1885">
                  <c:v>44260</c:v>
                </c:pt>
                <c:pt idx="1886">
                  <c:v>44261</c:v>
                </c:pt>
                <c:pt idx="1887">
                  <c:v>44262</c:v>
                </c:pt>
                <c:pt idx="1888">
                  <c:v>44263</c:v>
                </c:pt>
                <c:pt idx="1889">
                  <c:v>44264</c:v>
                </c:pt>
                <c:pt idx="1890">
                  <c:v>44265</c:v>
                </c:pt>
                <c:pt idx="1891">
                  <c:v>44266</c:v>
                </c:pt>
                <c:pt idx="1892">
                  <c:v>44267</c:v>
                </c:pt>
                <c:pt idx="1893">
                  <c:v>44268</c:v>
                </c:pt>
                <c:pt idx="1894">
                  <c:v>44269</c:v>
                </c:pt>
                <c:pt idx="1895">
                  <c:v>44270</c:v>
                </c:pt>
                <c:pt idx="1896">
                  <c:v>44271</c:v>
                </c:pt>
                <c:pt idx="1897">
                  <c:v>44272</c:v>
                </c:pt>
                <c:pt idx="1898">
                  <c:v>44273</c:v>
                </c:pt>
                <c:pt idx="1899">
                  <c:v>44274</c:v>
                </c:pt>
                <c:pt idx="1900">
                  <c:v>44275</c:v>
                </c:pt>
                <c:pt idx="1901">
                  <c:v>44276</c:v>
                </c:pt>
                <c:pt idx="1902">
                  <c:v>44277</c:v>
                </c:pt>
                <c:pt idx="1903">
                  <c:v>44278</c:v>
                </c:pt>
                <c:pt idx="1904">
                  <c:v>44279</c:v>
                </c:pt>
                <c:pt idx="1905">
                  <c:v>44280</c:v>
                </c:pt>
                <c:pt idx="1906">
                  <c:v>44281</c:v>
                </c:pt>
                <c:pt idx="1907">
                  <c:v>44282</c:v>
                </c:pt>
                <c:pt idx="1908">
                  <c:v>44283</c:v>
                </c:pt>
                <c:pt idx="1909">
                  <c:v>44284</c:v>
                </c:pt>
                <c:pt idx="1910">
                  <c:v>44285</c:v>
                </c:pt>
                <c:pt idx="1911">
                  <c:v>44286</c:v>
                </c:pt>
                <c:pt idx="1912">
                  <c:v>44287</c:v>
                </c:pt>
                <c:pt idx="1913">
                  <c:v>44288</c:v>
                </c:pt>
                <c:pt idx="1914">
                  <c:v>44289</c:v>
                </c:pt>
                <c:pt idx="1915">
                  <c:v>44290</c:v>
                </c:pt>
                <c:pt idx="1916">
                  <c:v>44291</c:v>
                </c:pt>
                <c:pt idx="1917">
                  <c:v>44292</c:v>
                </c:pt>
                <c:pt idx="1918">
                  <c:v>44293</c:v>
                </c:pt>
                <c:pt idx="1919">
                  <c:v>44294</c:v>
                </c:pt>
                <c:pt idx="1920">
                  <c:v>44295</c:v>
                </c:pt>
                <c:pt idx="1921">
                  <c:v>44296</c:v>
                </c:pt>
                <c:pt idx="1922">
                  <c:v>44297</c:v>
                </c:pt>
                <c:pt idx="1923">
                  <c:v>44298</c:v>
                </c:pt>
                <c:pt idx="1924">
                  <c:v>44299</c:v>
                </c:pt>
                <c:pt idx="1925">
                  <c:v>44300</c:v>
                </c:pt>
                <c:pt idx="1926">
                  <c:v>44301</c:v>
                </c:pt>
                <c:pt idx="1927">
                  <c:v>44302</c:v>
                </c:pt>
                <c:pt idx="1928">
                  <c:v>44303</c:v>
                </c:pt>
                <c:pt idx="1929">
                  <c:v>44304</c:v>
                </c:pt>
                <c:pt idx="1930">
                  <c:v>44305</c:v>
                </c:pt>
                <c:pt idx="1931">
                  <c:v>44306</c:v>
                </c:pt>
                <c:pt idx="1932">
                  <c:v>44307</c:v>
                </c:pt>
                <c:pt idx="1933">
                  <c:v>44308</c:v>
                </c:pt>
                <c:pt idx="1934">
                  <c:v>44309</c:v>
                </c:pt>
                <c:pt idx="1935">
                  <c:v>44310</c:v>
                </c:pt>
                <c:pt idx="1936">
                  <c:v>44311</c:v>
                </c:pt>
                <c:pt idx="1937">
                  <c:v>44312</c:v>
                </c:pt>
                <c:pt idx="1938">
                  <c:v>44313</c:v>
                </c:pt>
                <c:pt idx="1939">
                  <c:v>44314</c:v>
                </c:pt>
                <c:pt idx="1940">
                  <c:v>44315</c:v>
                </c:pt>
                <c:pt idx="1941">
                  <c:v>44316</c:v>
                </c:pt>
                <c:pt idx="1942">
                  <c:v>44317</c:v>
                </c:pt>
                <c:pt idx="1943">
                  <c:v>44318</c:v>
                </c:pt>
                <c:pt idx="1944">
                  <c:v>44319</c:v>
                </c:pt>
                <c:pt idx="1945">
                  <c:v>44320</c:v>
                </c:pt>
                <c:pt idx="1946">
                  <c:v>44321</c:v>
                </c:pt>
                <c:pt idx="1947">
                  <c:v>44322</c:v>
                </c:pt>
                <c:pt idx="1948">
                  <c:v>44323</c:v>
                </c:pt>
                <c:pt idx="1949">
                  <c:v>44324</c:v>
                </c:pt>
                <c:pt idx="1950">
                  <c:v>44325</c:v>
                </c:pt>
                <c:pt idx="1951">
                  <c:v>44326</c:v>
                </c:pt>
                <c:pt idx="1952">
                  <c:v>44327</c:v>
                </c:pt>
                <c:pt idx="1953">
                  <c:v>44328</c:v>
                </c:pt>
                <c:pt idx="1954">
                  <c:v>44329</c:v>
                </c:pt>
                <c:pt idx="1955">
                  <c:v>44330</c:v>
                </c:pt>
                <c:pt idx="1956">
                  <c:v>44331</c:v>
                </c:pt>
                <c:pt idx="1957">
                  <c:v>44332</c:v>
                </c:pt>
                <c:pt idx="1958">
                  <c:v>44333</c:v>
                </c:pt>
                <c:pt idx="1959">
                  <c:v>44334</c:v>
                </c:pt>
                <c:pt idx="1960">
                  <c:v>44335</c:v>
                </c:pt>
                <c:pt idx="1961">
                  <c:v>44336</c:v>
                </c:pt>
                <c:pt idx="1962">
                  <c:v>44337</c:v>
                </c:pt>
                <c:pt idx="1963">
                  <c:v>44338</c:v>
                </c:pt>
                <c:pt idx="1964">
                  <c:v>44339</c:v>
                </c:pt>
                <c:pt idx="1965">
                  <c:v>44340</c:v>
                </c:pt>
                <c:pt idx="1966">
                  <c:v>44341</c:v>
                </c:pt>
                <c:pt idx="1967">
                  <c:v>44342</c:v>
                </c:pt>
                <c:pt idx="1968">
                  <c:v>44343</c:v>
                </c:pt>
                <c:pt idx="1969">
                  <c:v>44344</c:v>
                </c:pt>
                <c:pt idx="1970">
                  <c:v>44345</c:v>
                </c:pt>
                <c:pt idx="1971">
                  <c:v>44346</c:v>
                </c:pt>
                <c:pt idx="1972">
                  <c:v>44347</c:v>
                </c:pt>
                <c:pt idx="1973">
                  <c:v>44348</c:v>
                </c:pt>
                <c:pt idx="1974">
                  <c:v>44349</c:v>
                </c:pt>
                <c:pt idx="1975">
                  <c:v>44350</c:v>
                </c:pt>
                <c:pt idx="1976">
                  <c:v>44351</c:v>
                </c:pt>
                <c:pt idx="1977">
                  <c:v>44352</c:v>
                </c:pt>
                <c:pt idx="1978">
                  <c:v>44353</c:v>
                </c:pt>
                <c:pt idx="1979">
                  <c:v>44354</c:v>
                </c:pt>
                <c:pt idx="1980">
                  <c:v>44355</c:v>
                </c:pt>
                <c:pt idx="1981">
                  <c:v>44356</c:v>
                </c:pt>
                <c:pt idx="1982">
                  <c:v>44357</c:v>
                </c:pt>
                <c:pt idx="1983">
                  <c:v>44358</c:v>
                </c:pt>
                <c:pt idx="1984">
                  <c:v>44359</c:v>
                </c:pt>
                <c:pt idx="1985">
                  <c:v>44360</c:v>
                </c:pt>
                <c:pt idx="1986">
                  <c:v>44361</c:v>
                </c:pt>
                <c:pt idx="1987">
                  <c:v>44362</c:v>
                </c:pt>
                <c:pt idx="1988">
                  <c:v>44363</c:v>
                </c:pt>
                <c:pt idx="1989">
                  <c:v>44364</c:v>
                </c:pt>
                <c:pt idx="1990">
                  <c:v>44365</c:v>
                </c:pt>
                <c:pt idx="1991">
                  <c:v>44366</c:v>
                </c:pt>
                <c:pt idx="1992">
                  <c:v>44367</c:v>
                </c:pt>
              </c:numCache>
            </c:numRef>
          </c:cat>
          <c:val>
            <c:numRef>
              <c:f>'כרטיסי אשראי'!$O$2:$O$1994</c:f>
              <c:numCache>
                <c:formatCode>General</c:formatCode>
                <c:ptCount val="1993"/>
                <c:pt idx="1952">
                  <c:v>2</c:v>
                </c:pt>
                <c:pt idx="1953">
                  <c:v>2</c:v>
                </c:pt>
                <c:pt idx="1954">
                  <c:v>2</c:v>
                </c:pt>
                <c:pt idx="1955">
                  <c:v>2</c:v>
                </c:pt>
                <c:pt idx="1956">
                  <c:v>2</c:v>
                </c:pt>
                <c:pt idx="1957">
                  <c:v>2</c:v>
                </c:pt>
                <c:pt idx="1958">
                  <c:v>2</c:v>
                </c:pt>
                <c:pt idx="1959">
                  <c:v>2</c:v>
                </c:pt>
                <c:pt idx="1960">
                  <c:v>2</c:v>
                </c:pt>
                <c:pt idx="1961">
                  <c:v>2</c:v>
                </c:pt>
                <c:pt idx="1962">
                  <c:v>2</c:v>
                </c:pt>
                <c:pt idx="196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E9-434F-8881-0294E2686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207528"/>
        <c:axId val="617208184"/>
      </c:areaChart>
      <c:lineChart>
        <c:grouping val="standard"/>
        <c:varyColors val="0"/>
        <c:ser>
          <c:idx val="0"/>
          <c:order val="1"/>
          <c:tx>
            <c:strRef>
              <c:f>'כרטיסי אשראי'!$L$2</c:f>
              <c:strCache>
                <c:ptCount val="1"/>
                <c:pt idx="0">
                  <c:v>סה"כ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name>קו מגמה 2016-2019</c:name>
            <c:spPr>
              <a:ln w="12700" cap="rnd">
                <a:solidFill>
                  <a:schemeClr val="tx1"/>
                </a:solidFill>
                <a:prstDash val="dash"/>
              </a:ln>
              <a:effectLst/>
            </c:spPr>
            <c:trendlineType val="linear"/>
            <c:forward val="2000"/>
            <c:dispRSqr val="0"/>
            <c:dispEq val="0"/>
          </c:trendline>
          <c:cat>
            <c:numRef>
              <c:f>'כרטיסי אשראי'!$A$3:$A$1995</c:f>
              <c:numCache>
                <c:formatCode>m/d/yyyy</c:formatCode>
                <c:ptCount val="1993"/>
                <c:pt idx="0">
                  <c:v>42375</c:v>
                </c:pt>
                <c:pt idx="1">
                  <c:v>42376</c:v>
                </c:pt>
                <c:pt idx="2">
                  <c:v>42377</c:v>
                </c:pt>
                <c:pt idx="3">
                  <c:v>42378</c:v>
                </c:pt>
                <c:pt idx="4">
                  <c:v>42379</c:v>
                </c:pt>
                <c:pt idx="5">
                  <c:v>42380</c:v>
                </c:pt>
                <c:pt idx="6">
                  <c:v>42381</c:v>
                </c:pt>
                <c:pt idx="7">
                  <c:v>42382</c:v>
                </c:pt>
                <c:pt idx="8">
                  <c:v>42383</c:v>
                </c:pt>
                <c:pt idx="9">
                  <c:v>42384</c:v>
                </c:pt>
                <c:pt idx="10">
                  <c:v>42385</c:v>
                </c:pt>
                <c:pt idx="11">
                  <c:v>42386</c:v>
                </c:pt>
                <c:pt idx="12">
                  <c:v>42387</c:v>
                </c:pt>
                <c:pt idx="13">
                  <c:v>42388</c:v>
                </c:pt>
                <c:pt idx="14">
                  <c:v>42389</c:v>
                </c:pt>
                <c:pt idx="15">
                  <c:v>42390</c:v>
                </c:pt>
                <c:pt idx="16">
                  <c:v>42391</c:v>
                </c:pt>
                <c:pt idx="17">
                  <c:v>42392</c:v>
                </c:pt>
                <c:pt idx="18">
                  <c:v>42393</c:v>
                </c:pt>
                <c:pt idx="19">
                  <c:v>42394</c:v>
                </c:pt>
                <c:pt idx="20">
                  <c:v>42395</c:v>
                </c:pt>
                <c:pt idx="21">
                  <c:v>42396</c:v>
                </c:pt>
                <c:pt idx="22">
                  <c:v>42397</c:v>
                </c:pt>
                <c:pt idx="23">
                  <c:v>42398</c:v>
                </c:pt>
                <c:pt idx="24">
                  <c:v>42399</c:v>
                </c:pt>
                <c:pt idx="25">
                  <c:v>42400</c:v>
                </c:pt>
                <c:pt idx="26">
                  <c:v>42401</c:v>
                </c:pt>
                <c:pt idx="27">
                  <c:v>42402</c:v>
                </c:pt>
                <c:pt idx="28">
                  <c:v>42403</c:v>
                </c:pt>
                <c:pt idx="29">
                  <c:v>42404</c:v>
                </c:pt>
                <c:pt idx="30">
                  <c:v>42405</c:v>
                </c:pt>
                <c:pt idx="31">
                  <c:v>42406</c:v>
                </c:pt>
                <c:pt idx="32">
                  <c:v>42407</c:v>
                </c:pt>
                <c:pt idx="33">
                  <c:v>42408</c:v>
                </c:pt>
                <c:pt idx="34">
                  <c:v>42409</c:v>
                </c:pt>
                <c:pt idx="35">
                  <c:v>42410</c:v>
                </c:pt>
                <c:pt idx="36">
                  <c:v>42411</c:v>
                </c:pt>
                <c:pt idx="37">
                  <c:v>42412</c:v>
                </c:pt>
                <c:pt idx="38">
                  <c:v>42413</c:v>
                </c:pt>
                <c:pt idx="39">
                  <c:v>42414</c:v>
                </c:pt>
                <c:pt idx="40">
                  <c:v>42415</c:v>
                </c:pt>
                <c:pt idx="41">
                  <c:v>42416</c:v>
                </c:pt>
                <c:pt idx="42">
                  <c:v>42417</c:v>
                </c:pt>
                <c:pt idx="43">
                  <c:v>42418</c:v>
                </c:pt>
                <c:pt idx="44">
                  <c:v>42419</c:v>
                </c:pt>
                <c:pt idx="45">
                  <c:v>42420</c:v>
                </c:pt>
                <c:pt idx="46">
                  <c:v>42421</c:v>
                </c:pt>
                <c:pt idx="47">
                  <c:v>42422</c:v>
                </c:pt>
                <c:pt idx="48">
                  <c:v>42423</c:v>
                </c:pt>
                <c:pt idx="49">
                  <c:v>42424</c:v>
                </c:pt>
                <c:pt idx="50">
                  <c:v>42425</c:v>
                </c:pt>
                <c:pt idx="51">
                  <c:v>42426</c:v>
                </c:pt>
                <c:pt idx="52">
                  <c:v>42427</c:v>
                </c:pt>
                <c:pt idx="53">
                  <c:v>42428</c:v>
                </c:pt>
                <c:pt idx="54">
                  <c:v>42429</c:v>
                </c:pt>
                <c:pt idx="55">
                  <c:v>42430</c:v>
                </c:pt>
                <c:pt idx="56">
                  <c:v>42431</c:v>
                </c:pt>
                <c:pt idx="57">
                  <c:v>42432</c:v>
                </c:pt>
                <c:pt idx="58">
                  <c:v>42433</c:v>
                </c:pt>
                <c:pt idx="59">
                  <c:v>42434</c:v>
                </c:pt>
                <c:pt idx="60">
                  <c:v>42435</c:v>
                </c:pt>
                <c:pt idx="61">
                  <c:v>42436</c:v>
                </c:pt>
                <c:pt idx="62">
                  <c:v>42437</c:v>
                </c:pt>
                <c:pt idx="63">
                  <c:v>42438</c:v>
                </c:pt>
                <c:pt idx="64">
                  <c:v>42439</c:v>
                </c:pt>
                <c:pt idx="65">
                  <c:v>42440</c:v>
                </c:pt>
                <c:pt idx="66">
                  <c:v>42441</c:v>
                </c:pt>
                <c:pt idx="67">
                  <c:v>42442</c:v>
                </c:pt>
                <c:pt idx="68">
                  <c:v>42443</c:v>
                </c:pt>
                <c:pt idx="69">
                  <c:v>42444</c:v>
                </c:pt>
                <c:pt idx="70">
                  <c:v>42445</c:v>
                </c:pt>
                <c:pt idx="71">
                  <c:v>42446</c:v>
                </c:pt>
                <c:pt idx="72">
                  <c:v>42447</c:v>
                </c:pt>
                <c:pt idx="73">
                  <c:v>42448</c:v>
                </c:pt>
                <c:pt idx="74">
                  <c:v>42449</c:v>
                </c:pt>
                <c:pt idx="75">
                  <c:v>42450</c:v>
                </c:pt>
                <c:pt idx="76">
                  <c:v>42451</c:v>
                </c:pt>
                <c:pt idx="77">
                  <c:v>42452</c:v>
                </c:pt>
                <c:pt idx="78">
                  <c:v>42453</c:v>
                </c:pt>
                <c:pt idx="79">
                  <c:v>42454</c:v>
                </c:pt>
                <c:pt idx="80">
                  <c:v>42455</c:v>
                </c:pt>
                <c:pt idx="81">
                  <c:v>42456</c:v>
                </c:pt>
                <c:pt idx="82">
                  <c:v>42457</c:v>
                </c:pt>
                <c:pt idx="83">
                  <c:v>42458</c:v>
                </c:pt>
                <c:pt idx="84">
                  <c:v>42459</c:v>
                </c:pt>
                <c:pt idx="85">
                  <c:v>42460</c:v>
                </c:pt>
                <c:pt idx="86">
                  <c:v>42461</c:v>
                </c:pt>
                <c:pt idx="87">
                  <c:v>42462</c:v>
                </c:pt>
                <c:pt idx="88">
                  <c:v>42463</c:v>
                </c:pt>
                <c:pt idx="89">
                  <c:v>42464</c:v>
                </c:pt>
                <c:pt idx="90">
                  <c:v>42465</c:v>
                </c:pt>
                <c:pt idx="91">
                  <c:v>42466</c:v>
                </c:pt>
                <c:pt idx="92">
                  <c:v>42467</c:v>
                </c:pt>
                <c:pt idx="93">
                  <c:v>42468</c:v>
                </c:pt>
                <c:pt idx="94">
                  <c:v>42469</c:v>
                </c:pt>
                <c:pt idx="95">
                  <c:v>42470</c:v>
                </c:pt>
                <c:pt idx="96">
                  <c:v>42471</c:v>
                </c:pt>
                <c:pt idx="97">
                  <c:v>42472</c:v>
                </c:pt>
                <c:pt idx="98">
                  <c:v>42473</c:v>
                </c:pt>
                <c:pt idx="99">
                  <c:v>42474</c:v>
                </c:pt>
                <c:pt idx="100">
                  <c:v>42475</c:v>
                </c:pt>
                <c:pt idx="101">
                  <c:v>42476</c:v>
                </c:pt>
                <c:pt idx="102">
                  <c:v>42477</c:v>
                </c:pt>
                <c:pt idx="103">
                  <c:v>42478</c:v>
                </c:pt>
                <c:pt idx="104">
                  <c:v>42479</c:v>
                </c:pt>
                <c:pt idx="105">
                  <c:v>42480</c:v>
                </c:pt>
                <c:pt idx="106">
                  <c:v>42481</c:v>
                </c:pt>
                <c:pt idx="107">
                  <c:v>42482</c:v>
                </c:pt>
                <c:pt idx="108">
                  <c:v>42483</c:v>
                </c:pt>
                <c:pt idx="109">
                  <c:v>42484</c:v>
                </c:pt>
                <c:pt idx="110">
                  <c:v>42485</c:v>
                </c:pt>
                <c:pt idx="111">
                  <c:v>42486</c:v>
                </c:pt>
                <c:pt idx="112">
                  <c:v>42487</c:v>
                </c:pt>
                <c:pt idx="113">
                  <c:v>42488</c:v>
                </c:pt>
                <c:pt idx="114">
                  <c:v>42489</c:v>
                </c:pt>
                <c:pt idx="115">
                  <c:v>42490</c:v>
                </c:pt>
                <c:pt idx="116">
                  <c:v>42491</c:v>
                </c:pt>
                <c:pt idx="117">
                  <c:v>42492</c:v>
                </c:pt>
                <c:pt idx="118">
                  <c:v>42493</c:v>
                </c:pt>
                <c:pt idx="119">
                  <c:v>42494</c:v>
                </c:pt>
                <c:pt idx="120">
                  <c:v>42495</c:v>
                </c:pt>
                <c:pt idx="121">
                  <c:v>42496</c:v>
                </c:pt>
                <c:pt idx="122">
                  <c:v>42497</c:v>
                </c:pt>
                <c:pt idx="123">
                  <c:v>42498</c:v>
                </c:pt>
                <c:pt idx="124">
                  <c:v>42499</c:v>
                </c:pt>
                <c:pt idx="125">
                  <c:v>42500</c:v>
                </c:pt>
                <c:pt idx="126">
                  <c:v>42501</c:v>
                </c:pt>
                <c:pt idx="127">
                  <c:v>42502</c:v>
                </c:pt>
                <c:pt idx="128">
                  <c:v>42503</c:v>
                </c:pt>
                <c:pt idx="129">
                  <c:v>42504</c:v>
                </c:pt>
                <c:pt idx="130">
                  <c:v>42505</c:v>
                </c:pt>
                <c:pt idx="131">
                  <c:v>42506</c:v>
                </c:pt>
                <c:pt idx="132">
                  <c:v>42507</c:v>
                </c:pt>
                <c:pt idx="133">
                  <c:v>42508</c:v>
                </c:pt>
                <c:pt idx="134">
                  <c:v>42509</c:v>
                </c:pt>
                <c:pt idx="135">
                  <c:v>42510</c:v>
                </c:pt>
                <c:pt idx="136">
                  <c:v>42511</c:v>
                </c:pt>
                <c:pt idx="137">
                  <c:v>42512</c:v>
                </c:pt>
                <c:pt idx="138">
                  <c:v>42513</c:v>
                </c:pt>
                <c:pt idx="139">
                  <c:v>42514</c:v>
                </c:pt>
                <c:pt idx="140">
                  <c:v>42515</c:v>
                </c:pt>
                <c:pt idx="141">
                  <c:v>42516</c:v>
                </c:pt>
                <c:pt idx="142">
                  <c:v>42517</c:v>
                </c:pt>
                <c:pt idx="143">
                  <c:v>42518</c:v>
                </c:pt>
                <c:pt idx="144">
                  <c:v>42519</c:v>
                </c:pt>
                <c:pt idx="145">
                  <c:v>42520</c:v>
                </c:pt>
                <c:pt idx="146">
                  <c:v>42521</c:v>
                </c:pt>
                <c:pt idx="147">
                  <c:v>42522</c:v>
                </c:pt>
                <c:pt idx="148">
                  <c:v>42523</c:v>
                </c:pt>
                <c:pt idx="149">
                  <c:v>42524</c:v>
                </c:pt>
                <c:pt idx="150">
                  <c:v>42525</c:v>
                </c:pt>
                <c:pt idx="151">
                  <c:v>42526</c:v>
                </c:pt>
                <c:pt idx="152">
                  <c:v>42527</c:v>
                </c:pt>
                <c:pt idx="153">
                  <c:v>42528</c:v>
                </c:pt>
                <c:pt idx="154">
                  <c:v>42529</c:v>
                </c:pt>
                <c:pt idx="155">
                  <c:v>42530</c:v>
                </c:pt>
                <c:pt idx="156">
                  <c:v>42531</c:v>
                </c:pt>
                <c:pt idx="157">
                  <c:v>42532</c:v>
                </c:pt>
                <c:pt idx="158">
                  <c:v>42533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42539</c:v>
                </c:pt>
                <c:pt idx="165">
                  <c:v>42540</c:v>
                </c:pt>
                <c:pt idx="166">
                  <c:v>42541</c:v>
                </c:pt>
                <c:pt idx="167">
                  <c:v>42542</c:v>
                </c:pt>
                <c:pt idx="168">
                  <c:v>42543</c:v>
                </c:pt>
                <c:pt idx="169">
                  <c:v>42544</c:v>
                </c:pt>
                <c:pt idx="170">
                  <c:v>42545</c:v>
                </c:pt>
                <c:pt idx="171">
                  <c:v>42546</c:v>
                </c:pt>
                <c:pt idx="172">
                  <c:v>42547</c:v>
                </c:pt>
                <c:pt idx="173">
                  <c:v>42548</c:v>
                </c:pt>
                <c:pt idx="174">
                  <c:v>42549</c:v>
                </c:pt>
                <c:pt idx="175">
                  <c:v>42550</c:v>
                </c:pt>
                <c:pt idx="176">
                  <c:v>42551</c:v>
                </c:pt>
                <c:pt idx="177">
                  <c:v>42552</c:v>
                </c:pt>
                <c:pt idx="178">
                  <c:v>42553</c:v>
                </c:pt>
                <c:pt idx="179">
                  <c:v>42554</c:v>
                </c:pt>
                <c:pt idx="180">
                  <c:v>42555</c:v>
                </c:pt>
                <c:pt idx="181">
                  <c:v>42556</c:v>
                </c:pt>
                <c:pt idx="182">
                  <c:v>42557</c:v>
                </c:pt>
                <c:pt idx="183">
                  <c:v>42558</c:v>
                </c:pt>
                <c:pt idx="184">
                  <c:v>42559</c:v>
                </c:pt>
                <c:pt idx="185">
                  <c:v>42560</c:v>
                </c:pt>
                <c:pt idx="186">
                  <c:v>42561</c:v>
                </c:pt>
                <c:pt idx="187">
                  <c:v>42562</c:v>
                </c:pt>
                <c:pt idx="188">
                  <c:v>42563</c:v>
                </c:pt>
                <c:pt idx="189">
                  <c:v>42564</c:v>
                </c:pt>
                <c:pt idx="190">
                  <c:v>42565</c:v>
                </c:pt>
                <c:pt idx="191">
                  <c:v>42566</c:v>
                </c:pt>
                <c:pt idx="192">
                  <c:v>42567</c:v>
                </c:pt>
                <c:pt idx="193">
                  <c:v>42568</c:v>
                </c:pt>
                <c:pt idx="194">
                  <c:v>42569</c:v>
                </c:pt>
                <c:pt idx="195">
                  <c:v>42570</c:v>
                </c:pt>
                <c:pt idx="196">
                  <c:v>42571</c:v>
                </c:pt>
                <c:pt idx="197">
                  <c:v>42572</c:v>
                </c:pt>
                <c:pt idx="198">
                  <c:v>42573</c:v>
                </c:pt>
                <c:pt idx="199">
                  <c:v>42574</c:v>
                </c:pt>
                <c:pt idx="200">
                  <c:v>42575</c:v>
                </c:pt>
                <c:pt idx="201">
                  <c:v>42576</c:v>
                </c:pt>
                <c:pt idx="202">
                  <c:v>42577</c:v>
                </c:pt>
                <c:pt idx="203">
                  <c:v>42578</c:v>
                </c:pt>
                <c:pt idx="204">
                  <c:v>42579</c:v>
                </c:pt>
                <c:pt idx="205">
                  <c:v>42580</c:v>
                </c:pt>
                <c:pt idx="206">
                  <c:v>42581</c:v>
                </c:pt>
                <c:pt idx="207">
                  <c:v>42582</c:v>
                </c:pt>
                <c:pt idx="208">
                  <c:v>42583</c:v>
                </c:pt>
                <c:pt idx="209">
                  <c:v>42584</c:v>
                </c:pt>
                <c:pt idx="210">
                  <c:v>42585</c:v>
                </c:pt>
                <c:pt idx="211">
                  <c:v>42586</c:v>
                </c:pt>
                <c:pt idx="212">
                  <c:v>42587</c:v>
                </c:pt>
                <c:pt idx="213">
                  <c:v>42588</c:v>
                </c:pt>
                <c:pt idx="214">
                  <c:v>42589</c:v>
                </c:pt>
                <c:pt idx="215">
                  <c:v>42590</c:v>
                </c:pt>
                <c:pt idx="216">
                  <c:v>42591</c:v>
                </c:pt>
                <c:pt idx="217">
                  <c:v>42592</c:v>
                </c:pt>
                <c:pt idx="218">
                  <c:v>42593</c:v>
                </c:pt>
                <c:pt idx="219">
                  <c:v>42594</c:v>
                </c:pt>
                <c:pt idx="220">
                  <c:v>42595</c:v>
                </c:pt>
                <c:pt idx="221">
                  <c:v>42596</c:v>
                </c:pt>
                <c:pt idx="222">
                  <c:v>42597</c:v>
                </c:pt>
                <c:pt idx="223">
                  <c:v>42598</c:v>
                </c:pt>
                <c:pt idx="224">
                  <c:v>42599</c:v>
                </c:pt>
                <c:pt idx="225">
                  <c:v>42600</c:v>
                </c:pt>
                <c:pt idx="226">
                  <c:v>42601</c:v>
                </c:pt>
                <c:pt idx="227">
                  <c:v>42602</c:v>
                </c:pt>
                <c:pt idx="228">
                  <c:v>42603</c:v>
                </c:pt>
                <c:pt idx="229">
                  <c:v>42604</c:v>
                </c:pt>
                <c:pt idx="230">
                  <c:v>42605</c:v>
                </c:pt>
                <c:pt idx="231">
                  <c:v>42606</c:v>
                </c:pt>
                <c:pt idx="232">
                  <c:v>42607</c:v>
                </c:pt>
                <c:pt idx="233">
                  <c:v>42608</c:v>
                </c:pt>
                <c:pt idx="234">
                  <c:v>42609</c:v>
                </c:pt>
                <c:pt idx="235">
                  <c:v>42610</c:v>
                </c:pt>
                <c:pt idx="236">
                  <c:v>42611</c:v>
                </c:pt>
                <c:pt idx="237">
                  <c:v>42612</c:v>
                </c:pt>
                <c:pt idx="238">
                  <c:v>42613</c:v>
                </c:pt>
                <c:pt idx="239">
                  <c:v>42614</c:v>
                </c:pt>
                <c:pt idx="240">
                  <c:v>42615</c:v>
                </c:pt>
                <c:pt idx="241">
                  <c:v>42616</c:v>
                </c:pt>
                <c:pt idx="242">
                  <c:v>42617</c:v>
                </c:pt>
                <c:pt idx="243">
                  <c:v>42618</c:v>
                </c:pt>
                <c:pt idx="244">
                  <c:v>42619</c:v>
                </c:pt>
                <c:pt idx="245">
                  <c:v>42620</c:v>
                </c:pt>
                <c:pt idx="246">
                  <c:v>42621</c:v>
                </c:pt>
                <c:pt idx="247">
                  <c:v>42622</c:v>
                </c:pt>
                <c:pt idx="248">
                  <c:v>42623</c:v>
                </c:pt>
                <c:pt idx="249">
                  <c:v>42624</c:v>
                </c:pt>
                <c:pt idx="250">
                  <c:v>42625</c:v>
                </c:pt>
                <c:pt idx="251">
                  <c:v>42626</c:v>
                </c:pt>
                <c:pt idx="252">
                  <c:v>42627</c:v>
                </c:pt>
                <c:pt idx="253">
                  <c:v>42628</c:v>
                </c:pt>
                <c:pt idx="254">
                  <c:v>42629</c:v>
                </c:pt>
                <c:pt idx="255">
                  <c:v>42630</c:v>
                </c:pt>
                <c:pt idx="256">
                  <c:v>42631</c:v>
                </c:pt>
                <c:pt idx="257">
                  <c:v>42632</c:v>
                </c:pt>
                <c:pt idx="258">
                  <c:v>42633</c:v>
                </c:pt>
                <c:pt idx="259">
                  <c:v>42634</c:v>
                </c:pt>
                <c:pt idx="260">
                  <c:v>42635</c:v>
                </c:pt>
                <c:pt idx="261">
                  <c:v>42636</c:v>
                </c:pt>
                <c:pt idx="262">
                  <c:v>42637</c:v>
                </c:pt>
                <c:pt idx="263">
                  <c:v>42638</c:v>
                </c:pt>
                <c:pt idx="264">
                  <c:v>42639</c:v>
                </c:pt>
                <c:pt idx="265">
                  <c:v>42640</c:v>
                </c:pt>
                <c:pt idx="266">
                  <c:v>42641</c:v>
                </c:pt>
                <c:pt idx="267">
                  <c:v>42642</c:v>
                </c:pt>
                <c:pt idx="268">
                  <c:v>42643</c:v>
                </c:pt>
                <c:pt idx="269">
                  <c:v>42644</c:v>
                </c:pt>
                <c:pt idx="270">
                  <c:v>42645</c:v>
                </c:pt>
                <c:pt idx="271">
                  <c:v>42646</c:v>
                </c:pt>
                <c:pt idx="272">
                  <c:v>42647</c:v>
                </c:pt>
                <c:pt idx="273">
                  <c:v>42648</c:v>
                </c:pt>
                <c:pt idx="274">
                  <c:v>42649</c:v>
                </c:pt>
                <c:pt idx="275">
                  <c:v>42650</c:v>
                </c:pt>
                <c:pt idx="276">
                  <c:v>42651</c:v>
                </c:pt>
                <c:pt idx="277">
                  <c:v>42652</c:v>
                </c:pt>
                <c:pt idx="278">
                  <c:v>42653</c:v>
                </c:pt>
                <c:pt idx="279">
                  <c:v>42654</c:v>
                </c:pt>
                <c:pt idx="280">
                  <c:v>42655</c:v>
                </c:pt>
                <c:pt idx="281">
                  <c:v>42656</c:v>
                </c:pt>
                <c:pt idx="282">
                  <c:v>42657</c:v>
                </c:pt>
                <c:pt idx="283">
                  <c:v>42658</c:v>
                </c:pt>
                <c:pt idx="284">
                  <c:v>42659</c:v>
                </c:pt>
                <c:pt idx="285">
                  <c:v>42660</c:v>
                </c:pt>
                <c:pt idx="286">
                  <c:v>42661</c:v>
                </c:pt>
                <c:pt idx="287">
                  <c:v>42662</c:v>
                </c:pt>
                <c:pt idx="288">
                  <c:v>42663</c:v>
                </c:pt>
                <c:pt idx="289">
                  <c:v>42664</c:v>
                </c:pt>
                <c:pt idx="290">
                  <c:v>42665</c:v>
                </c:pt>
                <c:pt idx="291">
                  <c:v>42666</c:v>
                </c:pt>
                <c:pt idx="292">
                  <c:v>42667</c:v>
                </c:pt>
                <c:pt idx="293">
                  <c:v>42668</c:v>
                </c:pt>
                <c:pt idx="294">
                  <c:v>42669</c:v>
                </c:pt>
                <c:pt idx="295">
                  <c:v>42670</c:v>
                </c:pt>
                <c:pt idx="296">
                  <c:v>42671</c:v>
                </c:pt>
                <c:pt idx="297">
                  <c:v>42672</c:v>
                </c:pt>
                <c:pt idx="298">
                  <c:v>42673</c:v>
                </c:pt>
                <c:pt idx="299">
                  <c:v>42674</c:v>
                </c:pt>
                <c:pt idx="300">
                  <c:v>42675</c:v>
                </c:pt>
                <c:pt idx="301">
                  <c:v>42676</c:v>
                </c:pt>
                <c:pt idx="302">
                  <c:v>42677</c:v>
                </c:pt>
                <c:pt idx="303">
                  <c:v>42678</c:v>
                </c:pt>
                <c:pt idx="304">
                  <c:v>42679</c:v>
                </c:pt>
                <c:pt idx="305">
                  <c:v>42680</c:v>
                </c:pt>
                <c:pt idx="306">
                  <c:v>42681</c:v>
                </c:pt>
                <c:pt idx="307">
                  <c:v>42682</c:v>
                </c:pt>
                <c:pt idx="308">
                  <c:v>42683</c:v>
                </c:pt>
                <c:pt idx="309">
                  <c:v>42684</c:v>
                </c:pt>
                <c:pt idx="310">
                  <c:v>42685</c:v>
                </c:pt>
                <c:pt idx="311">
                  <c:v>42686</c:v>
                </c:pt>
                <c:pt idx="312">
                  <c:v>42687</c:v>
                </c:pt>
                <c:pt idx="313">
                  <c:v>42688</c:v>
                </c:pt>
                <c:pt idx="314">
                  <c:v>42689</c:v>
                </c:pt>
                <c:pt idx="315">
                  <c:v>42690</c:v>
                </c:pt>
                <c:pt idx="316">
                  <c:v>42691</c:v>
                </c:pt>
                <c:pt idx="317">
                  <c:v>42692</c:v>
                </c:pt>
                <c:pt idx="318">
                  <c:v>42693</c:v>
                </c:pt>
                <c:pt idx="319">
                  <c:v>42694</c:v>
                </c:pt>
                <c:pt idx="320">
                  <c:v>42695</c:v>
                </c:pt>
                <c:pt idx="321">
                  <c:v>42696</c:v>
                </c:pt>
                <c:pt idx="322">
                  <c:v>42697</c:v>
                </c:pt>
                <c:pt idx="323">
                  <c:v>42698</c:v>
                </c:pt>
                <c:pt idx="324">
                  <c:v>42699</c:v>
                </c:pt>
                <c:pt idx="325">
                  <c:v>42700</c:v>
                </c:pt>
                <c:pt idx="326">
                  <c:v>42701</c:v>
                </c:pt>
                <c:pt idx="327">
                  <c:v>42702</c:v>
                </c:pt>
                <c:pt idx="328">
                  <c:v>42703</c:v>
                </c:pt>
                <c:pt idx="329">
                  <c:v>42704</c:v>
                </c:pt>
                <c:pt idx="330">
                  <c:v>42705</c:v>
                </c:pt>
                <c:pt idx="331">
                  <c:v>42706</c:v>
                </c:pt>
                <c:pt idx="332">
                  <c:v>42707</c:v>
                </c:pt>
                <c:pt idx="333">
                  <c:v>42708</c:v>
                </c:pt>
                <c:pt idx="334">
                  <c:v>42709</c:v>
                </c:pt>
                <c:pt idx="335">
                  <c:v>42710</c:v>
                </c:pt>
                <c:pt idx="336">
                  <c:v>42711</c:v>
                </c:pt>
                <c:pt idx="337">
                  <c:v>42712</c:v>
                </c:pt>
                <c:pt idx="338">
                  <c:v>42713</c:v>
                </c:pt>
                <c:pt idx="339">
                  <c:v>42714</c:v>
                </c:pt>
                <c:pt idx="340">
                  <c:v>42715</c:v>
                </c:pt>
                <c:pt idx="341">
                  <c:v>42716</c:v>
                </c:pt>
                <c:pt idx="342">
                  <c:v>42717</c:v>
                </c:pt>
                <c:pt idx="343">
                  <c:v>42718</c:v>
                </c:pt>
                <c:pt idx="344">
                  <c:v>42719</c:v>
                </c:pt>
                <c:pt idx="345">
                  <c:v>42720</c:v>
                </c:pt>
                <c:pt idx="346">
                  <c:v>42721</c:v>
                </c:pt>
                <c:pt idx="347">
                  <c:v>42722</c:v>
                </c:pt>
                <c:pt idx="348">
                  <c:v>42723</c:v>
                </c:pt>
                <c:pt idx="349">
                  <c:v>42724</c:v>
                </c:pt>
                <c:pt idx="350">
                  <c:v>42725</c:v>
                </c:pt>
                <c:pt idx="351">
                  <c:v>42726</c:v>
                </c:pt>
                <c:pt idx="352">
                  <c:v>42727</c:v>
                </c:pt>
                <c:pt idx="353">
                  <c:v>42728</c:v>
                </c:pt>
                <c:pt idx="354">
                  <c:v>42729</c:v>
                </c:pt>
                <c:pt idx="355">
                  <c:v>42730</c:v>
                </c:pt>
                <c:pt idx="356">
                  <c:v>42731</c:v>
                </c:pt>
                <c:pt idx="357">
                  <c:v>42732</c:v>
                </c:pt>
                <c:pt idx="358">
                  <c:v>42733</c:v>
                </c:pt>
                <c:pt idx="359">
                  <c:v>42734</c:v>
                </c:pt>
                <c:pt idx="360">
                  <c:v>42735</c:v>
                </c:pt>
                <c:pt idx="361">
                  <c:v>42736</c:v>
                </c:pt>
                <c:pt idx="362">
                  <c:v>42737</c:v>
                </c:pt>
                <c:pt idx="363">
                  <c:v>42738</c:v>
                </c:pt>
                <c:pt idx="364">
                  <c:v>42739</c:v>
                </c:pt>
                <c:pt idx="365">
                  <c:v>42740</c:v>
                </c:pt>
                <c:pt idx="366">
                  <c:v>42741</c:v>
                </c:pt>
                <c:pt idx="367">
                  <c:v>42742</c:v>
                </c:pt>
                <c:pt idx="368">
                  <c:v>42743</c:v>
                </c:pt>
                <c:pt idx="369">
                  <c:v>42744</c:v>
                </c:pt>
                <c:pt idx="370">
                  <c:v>42745</c:v>
                </c:pt>
                <c:pt idx="371">
                  <c:v>42746</c:v>
                </c:pt>
                <c:pt idx="372">
                  <c:v>42747</c:v>
                </c:pt>
                <c:pt idx="373">
                  <c:v>42748</c:v>
                </c:pt>
                <c:pt idx="374">
                  <c:v>42749</c:v>
                </c:pt>
                <c:pt idx="375">
                  <c:v>42750</c:v>
                </c:pt>
                <c:pt idx="376">
                  <c:v>42751</c:v>
                </c:pt>
                <c:pt idx="377">
                  <c:v>42752</c:v>
                </c:pt>
                <c:pt idx="378">
                  <c:v>42753</c:v>
                </c:pt>
                <c:pt idx="379">
                  <c:v>42754</c:v>
                </c:pt>
                <c:pt idx="380">
                  <c:v>42755</c:v>
                </c:pt>
                <c:pt idx="381">
                  <c:v>42756</c:v>
                </c:pt>
                <c:pt idx="382">
                  <c:v>42757</c:v>
                </c:pt>
                <c:pt idx="383">
                  <c:v>42758</c:v>
                </c:pt>
                <c:pt idx="384">
                  <c:v>42759</c:v>
                </c:pt>
                <c:pt idx="385">
                  <c:v>42760</c:v>
                </c:pt>
                <c:pt idx="386">
                  <c:v>42761</c:v>
                </c:pt>
                <c:pt idx="387">
                  <c:v>42762</c:v>
                </c:pt>
                <c:pt idx="388">
                  <c:v>42763</c:v>
                </c:pt>
                <c:pt idx="389">
                  <c:v>42764</c:v>
                </c:pt>
                <c:pt idx="390">
                  <c:v>42765</c:v>
                </c:pt>
                <c:pt idx="391">
                  <c:v>42766</c:v>
                </c:pt>
                <c:pt idx="392">
                  <c:v>42767</c:v>
                </c:pt>
                <c:pt idx="393">
                  <c:v>42768</c:v>
                </c:pt>
                <c:pt idx="394">
                  <c:v>42769</c:v>
                </c:pt>
                <c:pt idx="395">
                  <c:v>42770</c:v>
                </c:pt>
                <c:pt idx="396">
                  <c:v>42771</c:v>
                </c:pt>
                <c:pt idx="397">
                  <c:v>42772</c:v>
                </c:pt>
                <c:pt idx="398">
                  <c:v>42773</c:v>
                </c:pt>
                <c:pt idx="399">
                  <c:v>42774</c:v>
                </c:pt>
                <c:pt idx="400">
                  <c:v>42775</c:v>
                </c:pt>
                <c:pt idx="401">
                  <c:v>42776</c:v>
                </c:pt>
                <c:pt idx="402">
                  <c:v>42777</c:v>
                </c:pt>
                <c:pt idx="403">
                  <c:v>42778</c:v>
                </c:pt>
                <c:pt idx="404">
                  <c:v>42779</c:v>
                </c:pt>
                <c:pt idx="405">
                  <c:v>42780</c:v>
                </c:pt>
                <c:pt idx="406">
                  <c:v>42781</c:v>
                </c:pt>
                <c:pt idx="407">
                  <c:v>42782</c:v>
                </c:pt>
                <c:pt idx="408">
                  <c:v>42783</c:v>
                </c:pt>
                <c:pt idx="409">
                  <c:v>42784</c:v>
                </c:pt>
                <c:pt idx="410">
                  <c:v>42785</c:v>
                </c:pt>
                <c:pt idx="411">
                  <c:v>42786</c:v>
                </c:pt>
                <c:pt idx="412">
                  <c:v>42787</c:v>
                </c:pt>
                <c:pt idx="413">
                  <c:v>42788</c:v>
                </c:pt>
                <c:pt idx="414">
                  <c:v>42789</c:v>
                </c:pt>
                <c:pt idx="415">
                  <c:v>42790</c:v>
                </c:pt>
                <c:pt idx="416">
                  <c:v>42791</c:v>
                </c:pt>
                <c:pt idx="417">
                  <c:v>42792</c:v>
                </c:pt>
                <c:pt idx="418">
                  <c:v>42793</c:v>
                </c:pt>
                <c:pt idx="419">
                  <c:v>42794</c:v>
                </c:pt>
                <c:pt idx="420">
                  <c:v>42795</c:v>
                </c:pt>
                <c:pt idx="421">
                  <c:v>42796</c:v>
                </c:pt>
                <c:pt idx="422">
                  <c:v>42797</c:v>
                </c:pt>
                <c:pt idx="423">
                  <c:v>42798</c:v>
                </c:pt>
                <c:pt idx="424">
                  <c:v>42799</c:v>
                </c:pt>
                <c:pt idx="425">
                  <c:v>42800</c:v>
                </c:pt>
                <c:pt idx="426">
                  <c:v>42801</c:v>
                </c:pt>
                <c:pt idx="427">
                  <c:v>42802</c:v>
                </c:pt>
                <c:pt idx="428">
                  <c:v>42803</c:v>
                </c:pt>
                <c:pt idx="429">
                  <c:v>42804</c:v>
                </c:pt>
                <c:pt idx="430">
                  <c:v>42805</c:v>
                </c:pt>
                <c:pt idx="431">
                  <c:v>42806</c:v>
                </c:pt>
                <c:pt idx="432">
                  <c:v>42807</c:v>
                </c:pt>
                <c:pt idx="433">
                  <c:v>42808</c:v>
                </c:pt>
                <c:pt idx="434">
                  <c:v>42809</c:v>
                </c:pt>
                <c:pt idx="435">
                  <c:v>42810</c:v>
                </c:pt>
                <c:pt idx="436">
                  <c:v>42811</c:v>
                </c:pt>
                <c:pt idx="437">
                  <c:v>42812</c:v>
                </c:pt>
                <c:pt idx="438">
                  <c:v>42813</c:v>
                </c:pt>
                <c:pt idx="439">
                  <c:v>42814</c:v>
                </c:pt>
                <c:pt idx="440">
                  <c:v>42815</c:v>
                </c:pt>
                <c:pt idx="441">
                  <c:v>42816</c:v>
                </c:pt>
                <c:pt idx="442">
                  <c:v>42817</c:v>
                </c:pt>
                <c:pt idx="443">
                  <c:v>42818</c:v>
                </c:pt>
                <c:pt idx="444">
                  <c:v>42819</c:v>
                </c:pt>
                <c:pt idx="445">
                  <c:v>42820</c:v>
                </c:pt>
                <c:pt idx="446">
                  <c:v>42821</c:v>
                </c:pt>
                <c:pt idx="447">
                  <c:v>42822</c:v>
                </c:pt>
                <c:pt idx="448">
                  <c:v>42823</c:v>
                </c:pt>
                <c:pt idx="449">
                  <c:v>42824</c:v>
                </c:pt>
                <c:pt idx="450">
                  <c:v>42825</c:v>
                </c:pt>
                <c:pt idx="451">
                  <c:v>42826</c:v>
                </c:pt>
                <c:pt idx="452">
                  <c:v>42827</c:v>
                </c:pt>
                <c:pt idx="453">
                  <c:v>42828</c:v>
                </c:pt>
                <c:pt idx="454">
                  <c:v>42829</c:v>
                </c:pt>
                <c:pt idx="455">
                  <c:v>42830</c:v>
                </c:pt>
                <c:pt idx="456">
                  <c:v>42831</c:v>
                </c:pt>
                <c:pt idx="457">
                  <c:v>42832</c:v>
                </c:pt>
                <c:pt idx="458">
                  <c:v>42833</c:v>
                </c:pt>
                <c:pt idx="459">
                  <c:v>42834</c:v>
                </c:pt>
                <c:pt idx="460">
                  <c:v>42835</c:v>
                </c:pt>
                <c:pt idx="461">
                  <c:v>42836</c:v>
                </c:pt>
                <c:pt idx="462">
                  <c:v>42837</c:v>
                </c:pt>
                <c:pt idx="463">
                  <c:v>42838</c:v>
                </c:pt>
                <c:pt idx="464">
                  <c:v>42839</c:v>
                </c:pt>
                <c:pt idx="465">
                  <c:v>42840</c:v>
                </c:pt>
                <c:pt idx="466">
                  <c:v>42841</c:v>
                </c:pt>
                <c:pt idx="467">
                  <c:v>42842</c:v>
                </c:pt>
                <c:pt idx="468">
                  <c:v>42843</c:v>
                </c:pt>
                <c:pt idx="469">
                  <c:v>42844</c:v>
                </c:pt>
                <c:pt idx="470">
                  <c:v>42845</c:v>
                </c:pt>
                <c:pt idx="471">
                  <c:v>42846</c:v>
                </c:pt>
                <c:pt idx="472">
                  <c:v>42847</c:v>
                </c:pt>
                <c:pt idx="473">
                  <c:v>42848</c:v>
                </c:pt>
                <c:pt idx="474">
                  <c:v>42849</c:v>
                </c:pt>
                <c:pt idx="475">
                  <c:v>42850</c:v>
                </c:pt>
                <c:pt idx="476">
                  <c:v>42851</c:v>
                </c:pt>
                <c:pt idx="477">
                  <c:v>42852</c:v>
                </c:pt>
                <c:pt idx="478">
                  <c:v>42853</c:v>
                </c:pt>
                <c:pt idx="479">
                  <c:v>42854</c:v>
                </c:pt>
                <c:pt idx="480">
                  <c:v>42855</c:v>
                </c:pt>
                <c:pt idx="481">
                  <c:v>42856</c:v>
                </c:pt>
                <c:pt idx="482">
                  <c:v>42857</c:v>
                </c:pt>
                <c:pt idx="483">
                  <c:v>42858</c:v>
                </c:pt>
                <c:pt idx="484">
                  <c:v>42859</c:v>
                </c:pt>
                <c:pt idx="485">
                  <c:v>42860</c:v>
                </c:pt>
                <c:pt idx="486">
                  <c:v>42861</c:v>
                </c:pt>
                <c:pt idx="487">
                  <c:v>42862</c:v>
                </c:pt>
                <c:pt idx="488">
                  <c:v>42863</c:v>
                </c:pt>
                <c:pt idx="489">
                  <c:v>42864</c:v>
                </c:pt>
                <c:pt idx="490">
                  <c:v>42865</c:v>
                </c:pt>
                <c:pt idx="491">
                  <c:v>42866</c:v>
                </c:pt>
                <c:pt idx="492">
                  <c:v>42867</c:v>
                </c:pt>
                <c:pt idx="493">
                  <c:v>42868</c:v>
                </c:pt>
                <c:pt idx="494">
                  <c:v>42869</c:v>
                </c:pt>
                <c:pt idx="495">
                  <c:v>42870</c:v>
                </c:pt>
                <c:pt idx="496">
                  <c:v>42871</c:v>
                </c:pt>
                <c:pt idx="497">
                  <c:v>42872</c:v>
                </c:pt>
                <c:pt idx="498">
                  <c:v>42873</c:v>
                </c:pt>
                <c:pt idx="499">
                  <c:v>42874</c:v>
                </c:pt>
                <c:pt idx="500">
                  <c:v>42875</c:v>
                </c:pt>
                <c:pt idx="501">
                  <c:v>42876</c:v>
                </c:pt>
                <c:pt idx="502">
                  <c:v>42877</c:v>
                </c:pt>
                <c:pt idx="503">
                  <c:v>42878</c:v>
                </c:pt>
                <c:pt idx="504">
                  <c:v>42879</c:v>
                </c:pt>
                <c:pt idx="505">
                  <c:v>42880</c:v>
                </c:pt>
                <c:pt idx="506">
                  <c:v>42881</c:v>
                </c:pt>
                <c:pt idx="507">
                  <c:v>42882</c:v>
                </c:pt>
                <c:pt idx="508">
                  <c:v>42883</c:v>
                </c:pt>
                <c:pt idx="509">
                  <c:v>42884</c:v>
                </c:pt>
                <c:pt idx="510">
                  <c:v>42885</c:v>
                </c:pt>
                <c:pt idx="511">
                  <c:v>42886</c:v>
                </c:pt>
                <c:pt idx="512">
                  <c:v>42887</c:v>
                </c:pt>
                <c:pt idx="513">
                  <c:v>42888</c:v>
                </c:pt>
                <c:pt idx="514">
                  <c:v>42889</c:v>
                </c:pt>
                <c:pt idx="515">
                  <c:v>42890</c:v>
                </c:pt>
                <c:pt idx="516">
                  <c:v>42891</c:v>
                </c:pt>
                <c:pt idx="517">
                  <c:v>42892</c:v>
                </c:pt>
                <c:pt idx="518">
                  <c:v>42893</c:v>
                </c:pt>
                <c:pt idx="519">
                  <c:v>42894</c:v>
                </c:pt>
                <c:pt idx="520">
                  <c:v>42895</c:v>
                </c:pt>
                <c:pt idx="521">
                  <c:v>42896</c:v>
                </c:pt>
                <c:pt idx="522">
                  <c:v>42897</c:v>
                </c:pt>
                <c:pt idx="523">
                  <c:v>42898</c:v>
                </c:pt>
                <c:pt idx="524">
                  <c:v>42899</c:v>
                </c:pt>
                <c:pt idx="525">
                  <c:v>42900</c:v>
                </c:pt>
                <c:pt idx="526">
                  <c:v>42901</c:v>
                </c:pt>
                <c:pt idx="527">
                  <c:v>42902</c:v>
                </c:pt>
                <c:pt idx="528">
                  <c:v>42903</c:v>
                </c:pt>
                <c:pt idx="529">
                  <c:v>42904</c:v>
                </c:pt>
                <c:pt idx="530">
                  <c:v>42905</c:v>
                </c:pt>
                <c:pt idx="531">
                  <c:v>42906</c:v>
                </c:pt>
                <c:pt idx="532">
                  <c:v>42907</c:v>
                </c:pt>
                <c:pt idx="533">
                  <c:v>42908</c:v>
                </c:pt>
                <c:pt idx="534">
                  <c:v>42909</c:v>
                </c:pt>
                <c:pt idx="535">
                  <c:v>42910</c:v>
                </c:pt>
                <c:pt idx="536">
                  <c:v>42911</c:v>
                </c:pt>
                <c:pt idx="537">
                  <c:v>42912</c:v>
                </c:pt>
                <c:pt idx="538">
                  <c:v>42913</c:v>
                </c:pt>
                <c:pt idx="539">
                  <c:v>42914</c:v>
                </c:pt>
                <c:pt idx="540">
                  <c:v>42915</c:v>
                </c:pt>
                <c:pt idx="541">
                  <c:v>42916</c:v>
                </c:pt>
                <c:pt idx="542">
                  <c:v>42917</c:v>
                </c:pt>
                <c:pt idx="543">
                  <c:v>42918</c:v>
                </c:pt>
                <c:pt idx="544">
                  <c:v>42919</c:v>
                </c:pt>
                <c:pt idx="545">
                  <c:v>42920</c:v>
                </c:pt>
                <c:pt idx="546">
                  <c:v>42921</c:v>
                </c:pt>
                <c:pt idx="547">
                  <c:v>42922</c:v>
                </c:pt>
                <c:pt idx="548">
                  <c:v>42923</c:v>
                </c:pt>
                <c:pt idx="549">
                  <c:v>42924</c:v>
                </c:pt>
                <c:pt idx="550">
                  <c:v>42925</c:v>
                </c:pt>
                <c:pt idx="551">
                  <c:v>42926</c:v>
                </c:pt>
                <c:pt idx="552">
                  <c:v>42927</c:v>
                </c:pt>
                <c:pt idx="553">
                  <c:v>42928</c:v>
                </c:pt>
                <c:pt idx="554">
                  <c:v>42929</c:v>
                </c:pt>
                <c:pt idx="555">
                  <c:v>42930</c:v>
                </c:pt>
                <c:pt idx="556">
                  <c:v>42931</c:v>
                </c:pt>
                <c:pt idx="557">
                  <c:v>42932</c:v>
                </c:pt>
                <c:pt idx="558">
                  <c:v>42933</c:v>
                </c:pt>
                <c:pt idx="559">
                  <c:v>42934</c:v>
                </c:pt>
                <c:pt idx="560">
                  <c:v>42935</c:v>
                </c:pt>
                <c:pt idx="561">
                  <c:v>42936</c:v>
                </c:pt>
                <c:pt idx="562">
                  <c:v>42937</c:v>
                </c:pt>
                <c:pt idx="563">
                  <c:v>42938</c:v>
                </c:pt>
                <c:pt idx="564">
                  <c:v>42939</c:v>
                </c:pt>
                <c:pt idx="565">
                  <c:v>42940</c:v>
                </c:pt>
                <c:pt idx="566">
                  <c:v>42941</c:v>
                </c:pt>
                <c:pt idx="567">
                  <c:v>42942</c:v>
                </c:pt>
                <c:pt idx="568">
                  <c:v>42943</c:v>
                </c:pt>
                <c:pt idx="569">
                  <c:v>42944</c:v>
                </c:pt>
                <c:pt idx="570">
                  <c:v>42945</c:v>
                </c:pt>
                <c:pt idx="571">
                  <c:v>42946</c:v>
                </c:pt>
                <c:pt idx="572">
                  <c:v>42947</c:v>
                </c:pt>
                <c:pt idx="573">
                  <c:v>42948</c:v>
                </c:pt>
                <c:pt idx="574">
                  <c:v>42949</c:v>
                </c:pt>
                <c:pt idx="575">
                  <c:v>42950</c:v>
                </c:pt>
                <c:pt idx="576">
                  <c:v>42951</c:v>
                </c:pt>
                <c:pt idx="577">
                  <c:v>42952</c:v>
                </c:pt>
                <c:pt idx="578">
                  <c:v>42953</c:v>
                </c:pt>
                <c:pt idx="579">
                  <c:v>42954</c:v>
                </c:pt>
                <c:pt idx="580">
                  <c:v>42955</c:v>
                </c:pt>
                <c:pt idx="581">
                  <c:v>42956</c:v>
                </c:pt>
                <c:pt idx="582">
                  <c:v>42957</c:v>
                </c:pt>
                <c:pt idx="583">
                  <c:v>42958</c:v>
                </c:pt>
                <c:pt idx="584">
                  <c:v>42959</c:v>
                </c:pt>
                <c:pt idx="585">
                  <c:v>42960</c:v>
                </c:pt>
                <c:pt idx="586">
                  <c:v>42961</c:v>
                </c:pt>
                <c:pt idx="587">
                  <c:v>42962</c:v>
                </c:pt>
                <c:pt idx="588">
                  <c:v>42963</c:v>
                </c:pt>
                <c:pt idx="589">
                  <c:v>42964</c:v>
                </c:pt>
                <c:pt idx="590">
                  <c:v>42965</c:v>
                </c:pt>
                <c:pt idx="591">
                  <c:v>42966</c:v>
                </c:pt>
                <c:pt idx="592">
                  <c:v>42967</c:v>
                </c:pt>
                <c:pt idx="593">
                  <c:v>42968</c:v>
                </c:pt>
                <c:pt idx="594">
                  <c:v>42969</c:v>
                </c:pt>
                <c:pt idx="595">
                  <c:v>42970</c:v>
                </c:pt>
                <c:pt idx="596">
                  <c:v>42971</c:v>
                </c:pt>
                <c:pt idx="597">
                  <c:v>42972</c:v>
                </c:pt>
                <c:pt idx="598">
                  <c:v>42973</c:v>
                </c:pt>
                <c:pt idx="599">
                  <c:v>42974</c:v>
                </c:pt>
                <c:pt idx="600">
                  <c:v>42975</c:v>
                </c:pt>
                <c:pt idx="601">
                  <c:v>42976</c:v>
                </c:pt>
                <c:pt idx="602">
                  <c:v>42977</c:v>
                </c:pt>
                <c:pt idx="603">
                  <c:v>42978</c:v>
                </c:pt>
                <c:pt idx="604">
                  <c:v>42979</c:v>
                </c:pt>
                <c:pt idx="605">
                  <c:v>42980</c:v>
                </c:pt>
                <c:pt idx="606">
                  <c:v>42981</c:v>
                </c:pt>
                <c:pt idx="607">
                  <c:v>42982</c:v>
                </c:pt>
                <c:pt idx="608">
                  <c:v>42983</c:v>
                </c:pt>
                <c:pt idx="609">
                  <c:v>42984</c:v>
                </c:pt>
                <c:pt idx="610">
                  <c:v>42985</c:v>
                </c:pt>
                <c:pt idx="611">
                  <c:v>42986</c:v>
                </c:pt>
                <c:pt idx="612">
                  <c:v>42987</c:v>
                </c:pt>
                <c:pt idx="613">
                  <c:v>42988</c:v>
                </c:pt>
                <c:pt idx="614">
                  <c:v>42989</c:v>
                </c:pt>
                <c:pt idx="615">
                  <c:v>42990</c:v>
                </c:pt>
                <c:pt idx="616">
                  <c:v>42991</c:v>
                </c:pt>
                <c:pt idx="617">
                  <c:v>42992</c:v>
                </c:pt>
                <c:pt idx="618">
                  <c:v>42993</c:v>
                </c:pt>
                <c:pt idx="619">
                  <c:v>42994</c:v>
                </c:pt>
                <c:pt idx="620">
                  <c:v>42995</c:v>
                </c:pt>
                <c:pt idx="621">
                  <c:v>42996</c:v>
                </c:pt>
                <c:pt idx="622">
                  <c:v>42997</c:v>
                </c:pt>
                <c:pt idx="623">
                  <c:v>42998</c:v>
                </c:pt>
                <c:pt idx="624">
                  <c:v>42999</c:v>
                </c:pt>
                <c:pt idx="625">
                  <c:v>43000</c:v>
                </c:pt>
                <c:pt idx="626">
                  <c:v>43001</c:v>
                </c:pt>
                <c:pt idx="627">
                  <c:v>43002</c:v>
                </c:pt>
                <c:pt idx="628">
                  <c:v>43003</c:v>
                </c:pt>
                <c:pt idx="629">
                  <c:v>43004</c:v>
                </c:pt>
                <c:pt idx="630">
                  <c:v>43005</c:v>
                </c:pt>
                <c:pt idx="631">
                  <c:v>43006</c:v>
                </c:pt>
                <c:pt idx="632">
                  <c:v>43007</c:v>
                </c:pt>
                <c:pt idx="633">
                  <c:v>43008</c:v>
                </c:pt>
                <c:pt idx="634">
                  <c:v>43009</c:v>
                </c:pt>
                <c:pt idx="635">
                  <c:v>43010</c:v>
                </c:pt>
                <c:pt idx="636">
                  <c:v>43011</c:v>
                </c:pt>
                <c:pt idx="637">
                  <c:v>43012</c:v>
                </c:pt>
                <c:pt idx="638">
                  <c:v>43013</c:v>
                </c:pt>
                <c:pt idx="639">
                  <c:v>43014</c:v>
                </c:pt>
                <c:pt idx="640">
                  <c:v>43015</c:v>
                </c:pt>
                <c:pt idx="641">
                  <c:v>43016</c:v>
                </c:pt>
                <c:pt idx="642">
                  <c:v>43017</c:v>
                </c:pt>
                <c:pt idx="643">
                  <c:v>43018</c:v>
                </c:pt>
                <c:pt idx="644">
                  <c:v>43019</c:v>
                </c:pt>
                <c:pt idx="645">
                  <c:v>43020</c:v>
                </c:pt>
                <c:pt idx="646">
                  <c:v>43021</c:v>
                </c:pt>
                <c:pt idx="647">
                  <c:v>43022</c:v>
                </c:pt>
                <c:pt idx="648">
                  <c:v>43023</c:v>
                </c:pt>
                <c:pt idx="649">
                  <c:v>43024</c:v>
                </c:pt>
                <c:pt idx="650">
                  <c:v>43025</c:v>
                </c:pt>
                <c:pt idx="651">
                  <c:v>43026</c:v>
                </c:pt>
                <c:pt idx="652">
                  <c:v>43027</c:v>
                </c:pt>
                <c:pt idx="653">
                  <c:v>43028</c:v>
                </c:pt>
                <c:pt idx="654">
                  <c:v>43029</c:v>
                </c:pt>
                <c:pt idx="655">
                  <c:v>43030</c:v>
                </c:pt>
                <c:pt idx="656">
                  <c:v>43031</c:v>
                </c:pt>
                <c:pt idx="657">
                  <c:v>43032</c:v>
                </c:pt>
                <c:pt idx="658">
                  <c:v>43033</c:v>
                </c:pt>
                <c:pt idx="659">
                  <c:v>43034</c:v>
                </c:pt>
                <c:pt idx="660">
                  <c:v>43035</c:v>
                </c:pt>
                <c:pt idx="661">
                  <c:v>43036</c:v>
                </c:pt>
                <c:pt idx="662">
                  <c:v>43037</c:v>
                </c:pt>
                <c:pt idx="663">
                  <c:v>43038</c:v>
                </c:pt>
                <c:pt idx="664">
                  <c:v>43039</c:v>
                </c:pt>
                <c:pt idx="665">
                  <c:v>43040</c:v>
                </c:pt>
                <c:pt idx="666">
                  <c:v>43041</c:v>
                </c:pt>
                <c:pt idx="667">
                  <c:v>43042</c:v>
                </c:pt>
                <c:pt idx="668">
                  <c:v>43043</c:v>
                </c:pt>
                <c:pt idx="669">
                  <c:v>43044</c:v>
                </c:pt>
                <c:pt idx="670">
                  <c:v>43045</c:v>
                </c:pt>
                <c:pt idx="671">
                  <c:v>43046</c:v>
                </c:pt>
                <c:pt idx="672">
                  <c:v>43047</c:v>
                </c:pt>
                <c:pt idx="673">
                  <c:v>43048</c:v>
                </c:pt>
                <c:pt idx="674">
                  <c:v>43049</c:v>
                </c:pt>
                <c:pt idx="675">
                  <c:v>43050</c:v>
                </c:pt>
                <c:pt idx="676">
                  <c:v>43051</c:v>
                </c:pt>
                <c:pt idx="677">
                  <c:v>43052</c:v>
                </c:pt>
                <c:pt idx="678">
                  <c:v>43053</c:v>
                </c:pt>
                <c:pt idx="679">
                  <c:v>43054</c:v>
                </c:pt>
                <c:pt idx="680">
                  <c:v>43055</c:v>
                </c:pt>
                <c:pt idx="681">
                  <c:v>43056</c:v>
                </c:pt>
                <c:pt idx="682">
                  <c:v>43057</c:v>
                </c:pt>
                <c:pt idx="683">
                  <c:v>43058</c:v>
                </c:pt>
                <c:pt idx="684">
                  <c:v>43059</c:v>
                </c:pt>
                <c:pt idx="685">
                  <c:v>43060</c:v>
                </c:pt>
                <c:pt idx="686">
                  <c:v>43061</c:v>
                </c:pt>
                <c:pt idx="687">
                  <c:v>43062</c:v>
                </c:pt>
                <c:pt idx="688">
                  <c:v>43063</c:v>
                </c:pt>
                <c:pt idx="689">
                  <c:v>43064</c:v>
                </c:pt>
                <c:pt idx="690">
                  <c:v>43065</c:v>
                </c:pt>
                <c:pt idx="691">
                  <c:v>43066</c:v>
                </c:pt>
                <c:pt idx="692">
                  <c:v>43067</c:v>
                </c:pt>
                <c:pt idx="693">
                  <c:v>43068</c:v>
                </c:pt>
                <c:pt idx="694">
                  <c:v>43069</c:v>
                </c:pt>
                <c:pt idx="695">
                  <c:v>43070</c:v>
                </c:pt>
                <c:pt idx="696">
                  <c:v>43071</c:v>
                </c:pt>
                <c:pt idx="697">
                  <c:v>43072</c:v>
                </c:pt>
                <c:pt idx="698">
                  <c:v>43073</c:v>
                </c:pt>
                <c:pt idx="699">
                  <c:v>43074</c:v>
                </c:pt>
                <c:pt idx="700">
                  <c:v>43075</c:v>
                </c:pt>
                <c:pt idx="701">
                  <c:v>43076</c:v>
                </c:pt>
                <c:pt idx="702">
                  <c:v>43077</c:v>
                </c:pt>
                <c:pt idx="703">
                  <c:v>43078</c:v>
                </c:pt>
                <c:pt idx="704">
                  <c:v>43079</c:v>
                </c:pt>
                <c:pt idx="705">
                  <c:v>43080</c:v>
                </c:pt>
                <c:pt idx="706">
                  <c:v>43081</c:v>
                </c:pt>
                <c:pt idx="707">
                  <c:v>43082</c:v>
                </c:pt>
                <c:pt idx="708">
                  <c:v>43083</c:v>
                </c:pt>
                <c:pt idx="709">
                  <c:v>43084</c:v>
                </c:pt>
                <c:pt idx="710">
                  <c:v>43085</c:v>
                </c:pt>
                <c:pt idx="711">
                  <c:v>43086</c:v>
                </c:pt>
                <c:pt idx="712">
                  <c:v>43087</c:v>
                </c:pt>
                <c:pt idx="713">
                  <c:v>43088</c:v>
                </c:pt>
                <c:pt idx="714">
                  <c:v>43089</c:v>
                </c:pt>
                <c:pt idx="715">
                  <c:v>43090</c:v>
                </c:pt>
                <c:pt idx="716">
                  <c:v>43091</c:v>
                </c:pt>
                <c:pt idx="717">
                  <c:v>43092</c:v>
                </c:pt>
                <c:pt idx="718">
                  <c:v>43093</c:v>
                </c:pt>
                <c:pt idx="719">
                  <c:v>43094</c:v>
                </c:pt>
                <c:pt idx="720">
                  <c:v>43095</c:v>
                </c:pt>
                <c:pt idx="721">
                  <c:v>43096</c:v>
                </c:pt>
                <c:pt idx="722">
                  <c:v>43097</c:v>
                </c:pt>
                <c:pt idx="723">
                  <c:v>43098</c:v>
                </c:pt>
                <c:pt idx="724">
                  <c:v>43099</c:v>
                </c:pt>
                <c:pt idx="725">
                  <c:v>43100</c:v>
                </c:pt>
                <c:pt idx="726">
                  <c:v>43101</c:v>
                </c:pt>
                <c:pt idx="727">
                  <c:v>43102</c:v>
                </c:pt>
                <c:pt idx="728">
                  <c:v>43103</c:v>
                </c:pt>
                <c:pt idx="729">
                  <c:v>43104</c:v>
                </c:pt>
                <c:pt idx="730">
                  <c:v>43105</c:v>
                </c:pt>
                <c:pt idx="731">
                  <c:v>43106</c:v>
                </c:pt>
                <c:pt idx="732">
                  <c:v>43107</c:v>
                </c:pt>
                <c:pt idx="733">
                  <c:v>43108</c:v>
                </c:pt>
                <c:pt idx="734">
                  <c:v>43109</c:v>
                </c:pt>
                <c:pt idx="735">
                  <c:v>43110</c:v>
                </c:pt>
                <c:pt idx="736">
                  <c:v>43111</c:v>
                </c:pt>
                <c:pt idx="737">
                  <c:v>43112</c:v>
                </c:pt>
                <c:pt idx="738">
                  <c:v>43113</c:v>
                </c:pt>
                <c:pt idx="739">
                  <c:v>43114</c:v>
                </c:pt>
                <c:pt idx="740">
                  <c:v>43115</c:v>
                </c:pt>
                <c:pt idx="741">
                  <c:v>43116</c:v>
                </c:pt>
                <c:pt idx="742">
                  <c:v>43117</c:v>
                </c:pt>
                <c:pt idx="743">
                  <c:v>43118</c:v>
                </c:pt>
                <c:pt idx="744">
                  <c:v>43119</c:v>
                </c:pt>
                <c:pt idx="745">
                  <c:v>43120</c:v>
                </c:pt>
                <c:pt idx="746">
                  <c:v>43121</c:v>
                </c:pt>
                <c:pt idx="747">
                  <c:v>43122</c:v>
                </c:pt>
                <c:pt idx="748">
                  <c:v>43123</c:v>
                </c:pt>
                <c:pt idx="749">
                  <c:v>43124</c:v>
                </c:pt>
                <c:pt idx="750">
                  <c:v>43125</c:v>
                </c:pt>
                <c:pt idx="751">
                  <c:v>43126</c:v>
                </c:pt>
                <c:pt idx="752">
                  <c:v>43127</c:v>
                </c:pt>
                <c:pt idx="753">
                  <c:v>43128</c:v>
                </c:pt>
                <c:pt idx="754">
                  <c:v>43129</c:v>
                </c:pt>
                <c:pt idx="755">
                  <c:v>43130</c:v>
                </c:pt>
                <c:pt idx="756">
                  <c:v>43131</c:v>
                </c:pt>
                <c:pt idx="757">
                  <c:v>43132</c:v>
                </c:pt>
                <c:pt idx="758">
                  <c:v>43133</c:v>
                </c:pt>
                <c:pt idx="759">
                  <c:v>43134</c:v>
                </c:pt>
                <c:pt idx="760">
                  <c:v>43135</c:v>
                </c:pt>
                <c:pt idx="761">
                  <c:v>43136</c:v>
                </c:pt>
                <c:pt idx="762">
                  <c:v>43137</c:v>
                </c:pt>
                <c:pt idx="763">
                  <c:v>43138</c:v>
                </c:pt>
                <c:pt idx="764">
                  <c:v>43139</c:v>
                </c:pt>
                <c:pt idx="765">
                  <c:v>43140</c:v>
                </c:pt>
                <c:pt idx="766">
                  <c:v>43141</c:v>
                </c:pt>
                <c:pt idx="767">
                  <c:v>43142</c:v>
                </c:pt>
                <c:pt idx="768">
                  <c:v>43143</c:v>
                </c:pt>
                <c:pt idx="769">
                  <c:v>43144</c:v>
                </c:pt>
                <c:pt idx="770">
                  <c:v>43145</c:v>
                </c:pt>
                <c:pt idx="771">
                  <c:v>43146</c:v>
                </c:pt>
                <c:pt idx="772">
                  <c:v>43147</c:v>
                </c:pt>
                <c:pt idx="773">
                  <c:v>43148</c:v>
                </c:pt>
                <c:pt idx="774">
                  <c:v>43149</c:v>
                </c:pt>
                <c:pt idx="775">
                  <c:v>43150</c:v>
                </c:pt>
                <c:pt idx="776">
                  <c:v>43151</c:v>
                </c:pt>
                <c:pt idx="777">
                  <c:v>43152</c:v>
                </c:pt>
                <c:pt idx="778">
                  <c:v>43153</c:v>
                </c:pt>
                <c:pt idx="779">
                  <c:v>43154</c:v>
                </c:pt>
                <c:pt idx="780">
                  <c:v>43155</c:v>
                </c:pt>
                <c:pt idx="781">
                  <c:v>43156</c:v>
                </c:pt>
                <c:pt idx="782">
                  <c:v>43157</c:v>
                </c:pt>
                <c:pt idx="783">
                  <c:v>43158</c:v>
                </c:pt>
                <c:pt idx="784">
                  <c:v>43159</c:v>
                </c:pt>
                <c:pt idx="785">
                  <c:v>43160</c:v>
                </c:pt>
                <c:pt idx="786">
                  <c:v>43161</c:v>
                </c:pt>
                <c:pt idx="787">
                  <c:v>43162</c:v>
                </c:pt>
                <c:pt idx="788">
                  <c:v>43163</c:v>
                </c:pt>
                <c:pt idx="789">
                  <c:v>43164</c:v>
                </c:pt>
                <c:pt idx="790">
                  <c:v>43165</c:v>
                </c:pt>
                <c:pt idx="791">
                  <c:v>43166</c:v>
                </c:pt>
                <c:pt idx="792">
                  <c:v>43167</c:v>
                </c:pt>
                <c:pt idx="793">
                  <c:v>43168</c:v>
                </c:pt>
                <c:pt idx="794">
                  <c:v>43169</c:v>
                </c:pt>
                <c:pt idx="795">
                  <c:v>43170</c:v>
                </c:pt>
                <c:pt idx="796">
                  <c:v>43171</c:v>
                </c:pt>
                <c:pt idx="797">
                  <c:v>43172</c:v>
                </c:pt>
                <c:pt idx="798">
                  <c:v>43173</c:v>
                </c:pt>
                <c:pt idx="799">
                  <c:v>43174</c:v>
                </c:pt>
                <c:pt idx="800">
                  <c:v>43175</c:v>
                </c:pt>
                <c:pt idx="801">
                  <c:v>43176</c:v>
                </c:pt>
                <c:pt idx="802">
                  <c:v>43177</c:v>
                </c:pt>
                <c:pt idx="803">
                  <c:v>43178</c:v>
                </c:pt>
                <c:pt idx="804">
                  <c:v>43179</c:v>
                </c:pt>
                <c:pt idx="805">
                  <c:v>43180</c:v>
                </c:pt>
                <c:pt idx="806">
                  <c:v>43181</c:v>
                </c:pt>
                <c:pt idx="807">
                  <c:v>43182</c:v>
                </c:pt>
                <c:pt idx="808">
                  <c:v>43183</c:v>
                </c:pt>
                <c:pt idx="809">
                  <c:v>43184</c:v>
                </c:pt>
                <c:pt idx="810">
                  <c:v>43185</c:v>
                </c:pt>
                <c:pt idx="811">
                  <c:v>43186</c:v>
                </c:pt>
                <c:pt idx="812">
                  <c:v>43187</c:v>
                </c:pt>
                <c:pt idx="813">
                  <c:v>43188</c:v>
                </c:pt>
                <c:pt idx="814">
                  <c:v>43189</c:v>
                </c:pt>
                <c:pt idx="815">
                  <c:v>43190</c:v>
                </c:pt>
                <c:pt idx="816">
                  <c:v>43191</c:v>
                </c:pt>
                <c:pt idx="817">
                  <c:v>43192</c:v>
                </c:pt>
                <c:pt idx="818">
                  <c:v>43193</c:v>
                </c:pt>
                <c:pt idx="819">
                  <c:v>43194</c:v>
                </c:pt>
                <c:pt idx="820">
                  <c:v>43195</c:v>
                </c:pt>
                <c:pt idx="821">
                  <c:v>43196</c:v>
                </c:pt>
                <c:pt idx="822">
                  <c:v>43197</c:v>
                </c:pt>
                <c:pt idx="823">
                  <c:v>43198</c:v>
                </c:pt>
                <c:pt idx="824">
                  <c:v>43199</c:v>
                </c:pt>
                <c:pt idx="825">
                  <c:v>43200</c:v>
                </c:pt>
                <c:pt idx="826">
                  <c:v>43201</c:v>
                </c:pt>
                <c:pt idx="827">
                  <c:v>43202</c:v>
                </c:pt>
                <c:pt idx="828">
                  <c:v>43203</c:v>
                </c:pt>
                <c:pt idx="829">
                  <c:v>43204</c:v>
                </c:pt>
                <c:pt idx="830">
                  <c:v>43205</c:v>
                </c:pt>
                <c:pt idx="831">
                  <c:v>43206</c:v>
                </c:pt>
                <c:pt idx="832">
                  <c:v>43207</c:v>
                </c:pt>
                <c:pt idx="833">
                  <c:v>43208</c:v>
                </c:pt>
                <c:pt idx="834">
                  <c:v>43209</c:v>
                </c:pt>
                <c:pt idx="835">
                  <c:v>43210</c:v>
                </c:pt>
                <c:pt idx="836">
                  <c:v>43211</c:v>
                </c:pt>
                <c:pt idx="837">
                  <c:v>43212</c:v>
                </c:pt>
                <c:pt idx="838">
                  <c:v>43213</c:v>
                </c:pt>
                <c:pt idx="839">
                  <c:v>43214</c:v>
                </c:pt>
                <c:pt idx="840">
                  <c:v>43215</c:v>
                </c:pt>
                <c:pt idx="841">
                  <c:v>43216</c:v>
                </c:pt>
                <c:pt idx="842">
                  <c:v>43217</c:v>
                </c:pt>
                <c:pt idx="843">
                  <c:v>43218</c:v>
                </c:pt>
                <c:pt idx="844">
                  <c:v>43219</c:v>
                </c:pt>
                <c:pt idx="845">
                  <c:v>43220</c:v>
                </c:pt>
                <c:pt idx="846">
                  <c:v>43221</c:v>
                </c:pt>
                <c:pt idx="847">
                  <c:v>43222</c:v>
                </c:pt>
                <c:pt idx="848">
                  <c:v>43223</c:v>
                </c:pt>
                <c:pt idx="849">
                  <c:v>43224</c:v>
                </c:pt>
                <c:pt idx="850">
                  <c:v>43225</c:v>
                </c:pt>
                <c:pt idx="851">
                  <c:v>43226</c:v>
                </c:pt>
                <c:pt idx="852">
                  <c:v>43227</c:v>
                </c:pt>
                <c:pt idx="853">
                  <c:v>43228</c:v>
                </c:pt>
                <c:pt idx="854">
                  <c:v>43229</c:v>
                </c:pt>
                <c:pt idx="855">
                  <c:v>43230</c:v>
                </c:pt>
                <c:pt idx="856">
                  <c:v>43231</c:v>
                </c:pt>
                <c:pt idx="857">
                  <c:v>43232</c:v>
                </c:pt>
                <c:pt idx="858">
                  <c:v>43233</c:v>
                </c:pt>
                <c:pt idx="859">
                  <c:v>43234</c:v>
                </c:pt>
                <c:pt idx="860">
                  <c:v>43235</c:v>
                </c:pt>
                <c:pt idx="861">
                  <c:v>43236</c:v>
                </c:pt>
                <c:pt idx="862">
                  <c:v>43237</c:v>
                </c:pt>
                <c:pt idx="863">
                  <c:v>43238</c:v>
                </c:pt>
                <c:pt idx="864">
                  <c:v>43239</c:v>
                </c:pt>
                <c:pt idx="865">
                  <c:v>43240</c:v>
                </c:pt>
                <c:pt idx="866">
                  <c:v>43241</c:v>
                </c:pt>
                <c:pt idx="867">
                  <c:v>43242</c:v>
                </c:pt>
                <c:pt idx="868">
                  <c:v>43243</c:v>
                </c:pt>
                <c:pt idx="869">
                  <c:v>43244</c:v>
                </c:pt>
                <c:pt idx="870">
                  <c:v>43245</c:v>
                </c:pt>
                <c:pt idx="871">
                  <c:v>43246</c:v>
                </c:pt>
                <c:pt idx="872">
                  <c:v>43247</c:v>
                </c:pt>
                <c:pt idx="873">
                  <c:v>43248</c:v>
                </c:pt>
                <c:pt idx="874">
                  <c:v>43249</c:v>
                </c:pt>
                <c:pt idx="875">
                  <c:v>43250</c:v>
                </c:pt>
                <c:pt idx="876">
                  <c:v>43251</c:v>
                </c:pt>
                <c:pt idx="877">
                  <c:v>43252</c:v>
                </c:pt>
                <c:pt idx="878">
                  <c:v>43253</c:v>
                </c:pt>
                <c:pt idx="879">
                  <c:v>43254</c:v>
                </c:pt>
                <c:pt idx="880">
                  <c:v>43255</c:v>
                </c:pt>
                <c:pt idx="881">
                  <c:v>43256</c:v>
                </c:pt>
                <c:pt idx="882">
                  <c:v>43257</c:v>
                </c:pt>
                <c:pt idx="883">
                  <c:v>43258</c:v>
                </c:pt>
                <c:pt idx="884">
                  <c:v>43259</c:v>
                </c:pt>
                <c:pt idx="885">
                  <c:v>43260</c:v>
                </c:pt>
                <c:pt idx="886">
                  <c:v>43261</c:v>
                </c:pt>
                <c:pt idx="887">
                  <c:v>43262</c:v>
                </c:pt>
                <c:pt idx="888">
                  <c:v>43263</c:v>
                </c:pt>
                <c:pt idx="889">
                  <c:v>43264</c:v>
                </c:pt>
                <c:pt idx="890">
                  <c:v>43265</c:v>
                </c:pt>
                <c:pt idx="891">
                  <c:v>43266</c:v>
                </c:pt>
                <c:pt idx="892">
                  <c:v>43267</c:v>
                </c:pt>
                <c:pt idx="893">
                  <c:v>43268</c:v>
                </c:pt>
                <c:pt idx="894">
                  <c:v>43269</c:v>
                </c:pt>
                <c:pt idx="895">
                  <c:v>43270</c:v>
                </c:pt>
                <c:pt idx="896">
                  <c:v>43271</c:v>
                </c:pt>
                <c:pt idx="897">
                  <c:v>43272</c:v>
                </c:pt>
                <c:pt idx="898">
                  <c:v>43273</c:v>
                </c:pt>
                <c:pt idx="899">
                  <c:v>43274</c:v>
                </c:pt>
                <c:pt idx="900">
                  <c:v>43275</c:v>
                </c:pt>
                <c:pt idx="901">
                  <c:v>43276</c:v>
                </c:pt>
                <c:pt idx="902">
                  <c:v>43277</c:v>
                </c:pt>
                <c:pt idx="903">
                  <c:v>43278</c:v>
                </c:pt>
                <c:pt idx="904">
                  <c:v>43279</c:v>
                </c:pt>
                <c:pt idx="905">
                  <c:v>43280</c:v>
                </c:pt>
                <c:pt idx="906">
                  <c:v>43281</c:v>
                </c:pt>
                <c:pt idx="907">
                  <c:v>43282</c:v>
                </c:pt>
                <c:pt idx="908">
                  <c:v>43283</c:v>
                </c:pt>
                <c:pt idx="909">
                  <c:v>43284</c:v>
                </c:pt>
                <c:pt idx="910">
                  <c:v>43285</c:v>
                </c:pt>
                <c:pt idx="911">
                  <c:v>43286</c:v>
                </c:pt>
                <c:pt idx="912">
                  <c:v>43287</c:v>
                </c:pt>
                <c:pt idx="913">
                  <c:v>43288</c:v>
                </c:pt>
                <c:pt idx="914">
                  <c:v>43289</c:v>
                </c:pt>
                <c:pt idx="915">
                  <c:v>43290</c:v>
                </c:pt>
                <c:pt idx="916">
                  <c:v>43291</c:v>
                </c:pt>
                <c:pt idx="917">
                  <c:v>43292</c:v>
                </c:pt>
                <c:pt idx="918">
                  <c:v>43293</c:v>
                </c:pt>
                <c:pt idx="919">
                  <c:v>43294</c:v>
                </c:pt>
                <c:pt idx="920">
                  <c:v>43295</c:v>
                </c:pt>
                <c:pt idx="921">
                  <c:v>43296</c:v>
                </c:pt>
                <c:pt idx="922">
                  <c:v>43297</c:v>
                </c:pt>
                <c:pt idx="923">
                  <c:v>43298</c:v>
                </c:pt>
                <c:pt idx="924">
                  <c:v>43299</c:v>
                </c:pt>
                <c:pt idx="925">
                  <c:v>43300</c:v>
                </c:pt>
                <c:pt idx="926">
                  <c:v>43301</c:v>
                </c:pt>
                <c:pt idx="927">
                  <c:v>43302</c:v>
                </c:pt>
                <c:pt idx="928">
                  <c:v>43303</c:v>
                </c:pt>
                <c:pt idx="929">
                  <c:v>43304</c:v>
                </c:pt>
                <c:pt idx="930">
                  <c:v>43305</c:v>
                </c:pt>
                <c:pt idx="931">
                  <c:v>43306</c:v>
                </c:pt>
                <c:pt idx="932">
                  <c:v>43307</c:v>
                </c:pt>
                <c:pt idx="933">
                  <c:v>43308</c:v>
                </c:pt>
                <c:pt idx="934">
                  <c:v>43309</c:v>
                </c:pt>
                <c:pt idx="935">
                  <c:v>43310</c:v>
                </c:pt>
                <c:pt idx="936">
                  <c:v>43311</c:v>
                </c:pt>
                <c:pt idx="937">
                  <c:v>43312</c:v>
                </c:pt>
                <c:pt idx="938">
                  <c:v>43313</c:v>
                </c:pt>
                <c:pt idx="939">
                  <c:v>43314</c:v>
                </c:pt>
                <c:pt idx="940">
                  <c:v>43315</c:v>
                </c:pt>
                <c:pt idx="941">
                  <c:v>43316</c:v>
                </c:pt>
                <c:pt idx="942">
                  <c:v>43317</c:v>
                </c:pt>
                <c:pt idx="943">
                  <c:v>43318</c:v>
                </c:pt>
                <c:pt idx="944">
                  <c:v>43319</c:v>
                </c:pt>
                <c:pt idx="945">
                  <c:v>43320</c:v>
                </c:pt>
                <c:pt idx="946">
                  <c:v>43321</c:v>
                </c:pt>
                <c:pt idx="947">
                  <c:v>43322</c:v>
                </c:pt>
                <c:pt idx="948">
                  <c:v>43323</c:v>
                </c:pt>
                <c:pt idx="949">
                  <c:v>43324</c:v>
                </c:pt>
                <c:pt idx="950">
                  <c:v>43325</c:v>
                </c:pt>
                <c:pt idx="951">
                  <c:v>43326</c:v>
                </c:pt>
                <c:pt idx="952">
                  <c:v>43327</c:v>
                </c:pt>
                <c:pt idx="953">
                  <c:v>43328</c:v>
                </c:pt>
                <c:pt idx="954">
                  <c:v>43329</c:v>
                </c:pt>
                <c:pt idx="955">
                  <c:v>43330</c:v>
                </c:pt>
                <c:pt idx="956">
                  <c:v>43331</c:v>
                </c:pt>
                <c:pt idx="957">
                  <c:v>43332</c:v>
                </c:pt>
                <c:pt idx="958">
                  <c:v>43333</c:v>
                </c:pt>
                <c:pt idx="959">
                  <c:v>43334</c:v>
                </c:pt>
                <c:pt idx="960">
                  <c:v>43335</c:v>
                </c:pt>
                <c:pt idx="961">
                  <c:v>43336</c:v>
                </c:pt>
                <c:pt idx="962">
                  <c:v>43337</c:v>
                </c:pt>
                <c:pt idx="963">
                  <c:v>43338</c:v>
                </c:pt>
                <c:pt idx="964">
                  <c:v>43339</c:v>
                </c:pt>
                <c:pt idx="965">
                  <c:v>43340</c:v>
                </c:pt>
                <c:pt idx="966">
                  <c:v>43341</c:v>
                </c:pt>
                <c:pt idx="967">
                  <c:v>43342</c:v>
                </c:pt>
                <c:pt idx="968">
                  <c:v>43343</c:v>
                </c:pt>
                <c:pt idx="969">
                  <c:v>43344</c:v>
                </c:pt>
                <c:pt idx="970">
                  <c:v>43345</c:v>
                </c:pt>
                <c:pt idx="971">
                  <c:v>43346</c:v>
                </c:pt>
                <c:pt idx="972">
                  <c:v>43347</c:v>
                </c:pt>
                <c:pt idx="973">
                  <c:v>43348</c:v>
                </c:pt>
                <c:pt idx="974">
                  <c:v>43349</c:v>
                </c:pt>
                <c:pt idx="975">
                  <c:v>43350</c:v>
                </c:pt>
                <c:pt idx="976">
                  <c:v>43351</c:v>
                </c:pt>
                <c:pt idx="977">
                  <c:v>43352</c:v>
                </c:pt>
                <c:pt idx="978">
                  <c:v>43353</c:v>
                </c:pt>
                <c:pt idx="979">
                  <c:v>43354</c:v>
                </c:pt>
                <c:pt idx="980">
                  <c:v>43355</c:v>
                </c:pt>
                <c:pt idx="981">
                  <c:v>43356</c:v>
                </c:pt>
                <c:pt idx="982">
                  <c:v>43357</c:v>
                </c:pt>
                <c:pt idx="983">
                  <c:v>43358</c:v>
                </c:pt>
                <c:pt idx="984">
                  <c:v>43359</c:v>
                </c:pt>
                <c:pt idx="985">
                  <c:v>43360</c:v>
                </c:pt>
                <c:pt idx="986">
                  <c:v>43361</c:v>
                </c:pt>
                <c:pt idx="987">
                  <c:v>43362</c:v>
                </c:pt>
                <c:pt idx="988">
                  <c:v>43363</c:v>
                </c:pt>
                <c:pt idx="989">
                  <c:v>43364</c:v>
                </c:pt>
                <c:pt idx="990">
                  <c:v>43365</c:v>
                </c:pt>
                <c:pt idx="991">
                  <c:v>43366</c:v>
                </c:pt>
                <c:pt idx="992">
                  <c:v>43367</c:v>
                </c:pt>
                <c:pt idx="993">
                  <c:v>43368</c:v>
                </c:pt>
                <c:pt idx="994">
                  <c:v>43369</c:v>
                </c:pt>
                <c:pt idx="995">
                  <c:v>43370</c:v>
                </c:pt>
                <c:pt idx="996">
                  <c:v>43371</c:v>
                </c:pt>
                <c:pt idx="997">
                  <c:v>43372</c:v>
                </c:pt>
                <c:pt idx="998">
                  <c:v>43373</c:v>
                </c:pt>
                <c:pt idx="999">
                  <c:v>43374</c:v>
                </c:pt>
                <c:pt idx="1000">
                  <c:v>43375</c:v>
                </c:pt>
                <c:pt idx="1001">
                  <c:v>43376</c:v>
                </c:pt>
                <c:pt idx="1002">
                  <c:v>43377</c:v>
                </c:pt>
                <c:pt idx="1003">
                  <c:v>43378</c:v>
                </c:pt>
                <c:pt idx="1004">
                  <c:v>43379</c:v>
                </c:pt>
                <c:pt idx="1005">
                  <c:v>43380</c:v>
                </c:pt>
                <c:pt idx="1006">
                  <c:v>43381</c:v>
                </c:pt>
                <c:pt idx="1007">
                  <c:v>43382</c:v>
                </c:pt>
                <c:pt idx="1008">
                  <c:v>43383</c:v>
                </c:pt>
                <c:pt idx="1009">
                  <c:v>43384</c:v>
                </c:pt>
                <c:pt idx="1010">
                  <c:v>43385</c:v>
                </c:pt>
                <c:pt idx="1011">
                  <c:v>43386</c:v>
                </c:pt>
                <c:pt idx="1012">
                  <c:v>43387</c:v>
                </c:pt>
                <c:pt idx="1013">
                  <c:v>43388</c:v>
                </c:pt>
                <c:pt idx="1014">
                  <c:v>43389</c:v>
                </c:pt>
                <c:pt idx="1015">
                  <c:v>43390</c:v>
                </c:pt>
                <c:pt idx="1016">
                  <c:v>43391</c:v>
                </c:pt>
                <c:pt idx="1017">
                  <c:v>43392</c:v>
                </c:pt>
                <c:pt idx="1018">
                  <c:v>43393</c:v>
                </c:pt>
                <c:pt idx="1019">
                  <c:v>43394</c:v>
                </c:pt>
                <c:pt idx="1020">
                  <c:v>43395</c:v>
                </c:pt>
                <c:pt idx="1021">
                  <c:v>43396</c:v>
                </c:pt>
                <c:pt idx="1022">
                  <c:v>43397</c:v>
                </c:pt>
                <c:pt idx="1023">
                  <c:v>43398</c:v>
                </c:pt>
                <c:pt idx="1024">
                  <c:v>43399</c:v>
                </c:pt>
                <c:pt idx="1025">
                  <c:v>43400</c:v>
                </c:pt>
                <c:pt idx="1026">
                  <c:v>43401</c:v>
                </c:pt>
                <c:pt idx="1027">
                  <c:v>43402</c:v>
                </c:pt>
                <c:pt idx="1028">
                  <c:v>43403</c:v>
                </c:pt>
                <c:pt idx="1029">
                  <c:v>43404</c:v>
                </c:pt>
                <c:pt idx="1030">
                  <c:v>43405</c:v>
                </c:pt>
                <c:pt idx="1031">
                  <c:v>43406</c:v>
                </c:pt>
                <c:pt idx="1032">
                  <c:v>43407</c:v>
                </c:pt>
                <c:pt idx="1033">
                  <c:v>43408</c:v>
                </c:pt>
                <c:pt idx="1034">
                  <c:v>43409</c:v>
                </c:pt>
                <c:pt idx="1035">
                  <c:v>43410</c:v>
                </c:pt>
                <c:pt idx="1036">
                  <c:v>43411</c:v>
                </c:pt>
                <c:pt idx="1037">
                  <c:v>43412</c:v>
                </c:pt>
                <c:pt idx="1038">
                  <c:v>43413</c:v>
                </c:pt>
                <c:pt idx="1039">
                  <c:v>43414</c:v>
                </c:pt>
                <c:pt idx="1040">
                  <c:v>43415</c:v>
                </c:pt>
                <c:pt idx="1041">
                  <c:v>43416</c:v>
                </c:pt>
                <c:pt idx="1042">
                  <c:v>43417</c:v>
                </c:pt>
                <c:pt idx="1043">
                  <c:v>43418</c:v>
                </c:pt>
                <c:pt idx="1044">
                  <c:v>43419</c:v>
                </c:pt>
                <c:pt idx="1045">
                  <c:v>43420</c:v>
                </c:pt>
                <c:pt idx="1046">
                  <c:v>43421</c:v>
                </c:pt>
                <c:pt idx="1047">
                  <c:v>43422</c:v>
                </c:pt>
                <c:pt idx="1048">
                  <c:v>43423</c:v>
                </c:pt>
                <c:pt idx="1049">
                  <c:v>43424</c:v>
                </c:pt>
                <c:pt idx="1050">
                  <c:v>43425</c:v>
                </c:pt>
                <c:pt idx="1051">
                  <c:v>43426</c:v>
                </c:pt>
                <c:pt idx="1052">
                  <c:v>43427</c:v>
                </c:pt>
                <c:pt idx="1053">
                  <c:v>43428</c:v>
                </c:pt>
                <c:pt idx="1054">
                  <c:v>43429</c:v>
                </c:pt>
                <c:pt idx="1055">
                  <c:v>43430</c:v>
                </c:pt>
                <c:pt idx="1056">
                  <c:v>43431</c:v>
                </c:pt>
                <c:pt idx="1057">
                  <c:v>43432</c:v>
                </c:pt>
                <c:pt idx="1058">
                  <c:v>43433</c:v>
                </c:pt>
                <c:pt idx="1059">
                  <c:v>43434</c:v>
                </c:pt>
                <c:pt idx="1060">
                  <c:v>43435</c:v>
                </c:pt>
                <c:pt idx="1061">
                  <c:v>43436</c:v>
                </c:pt>
                <c:pt idx="1062">
                  <c:v>43437</c:v>
                </c:pt>
                <c:pt idx="1063">
                  <c:v>43438</c:v>
                </c:pt>
                <c:pt idx="1064">
                  <c:v>43439</c:v>
                </c:pt>
                <c:pt idx="1065">
                  <c:v>43440</c:v>
                </c:pt>
                <c:pt idx="1066">
                  <c:v>43441</c:v>
                </c:pt>
                <c:pt idx="1067">
                  <c:v>43442</c:v>
                </c:pt>
                <c:pt idx="1068">
                  <c:v>43443</c:v>
                </c:pt>
                <c:pt idx="1069">
                  <c:v>43444</c:v>
                </c:pt>
                <c:pt idx="1070">
                  <c:v>43445</c:v>
                </c:pt>
                <c:pt idx="1071">
                  <c:v>43446</c:v>
                </c:pt>
                <c:pt idx="1072">
                  <c:v>43447</c:v>
                </c:pt>
                <c:pt idx="1073">
                  <c:v>43448</c:v>
                </c:pt>
                <c:pt idx="1074">
                  <c:v>43449</c:v>
                </c:pt>
                <c:pt idx="1075">
                  <c:v>43450</c:v>
                </c:pt>
                <c:pt idx="1076">
                  <c:v>43451</c:v>
                </c:pt>
                <c:pt idx="1077">
                  <c:v>43452</c:v>
                </c:pt>
                <c:pt idx="1078">
                  <c:v>43453</c:v>
                </c:pt>
                <c:pt idx="1079">
                  <c:v>43454</c:v>
                </c:pt>
                <c:pt idx="1080">
                  <c:v>43455</c:v>
                </c:pt>
                <c:pt idx="1081">
                  <c:v>43456</c:v>
                </c:pt>
                <c:pt idx="1082">
                  <c:v>43457</c:v>
                </c:pt>
                <c:pt idx="1083">
                  <c:v>43458</c:v>
                </c:pt>
                <c:pt idx="1084">
                  <c:v>43459</c:v>
                </c:pt>
                <c:pt idx="1085">
                  <c:v>43460</c:v>
                </c:pt>
                <c:pt idx="1086">
                  <c:v>43461</c:v>
                </c:pt>
                <c:pt idx="1087">
                  <c:v>43462</c:v>
                </c:pt>
                <c:pt idx="1088">
                  <c:v>43463</c:v>
                </c:pt>
                <c:pt idx="1089">
                  <c:v>43464</c:v>
                </c:pt>
                <c:pt idx="1090">
                  <c:v>43465</c:v>
                </c:pt>
                <c:pt idx="1091">
                  <c:v>43466</c:v>
                </c:pt>
                <c:pt idx="1092">
                  <c:v>43467</c:v>
                </c:pt>
                <c:pt idx="1093">
                  <c:v>43468</c:v>
                </c:pt>
                <c:pt idx="1094">
                  <c:v>43469</c:v>
                </c:pt>
                <c:pt idx="1095">
                  <c:v>43470</c:v>
                </c:pt>
                <c:pt idx="1096">
                  <c:v>43471</c:v>
                </c:pt>
                <c:pt idx="1097">
                  <c:v>43472</c:v>
                </c:pt>
                <c:pt idx="1098">
                  <c:v>43473</c:v>
                </c:pt>
                <c:pt idx="1099">
                  <c:v>43474</c:v>
                </c:pt>
                <c:pt idx="1100">
                  <c:v>43475</c:v>
                </c:pt>
                <c:pt idx="1101">
                  <c:v>43476</c:v>
                </c:pt>
                <c:pt idx="1102">
                  <c:v>43477</c:v>
                </c:pt>
                <c:pt idx="1103">
                  <c:v>43478</c:v>
                </c:pt>
                <c:pt idx="1104">
                  <c:v>43479</c:v>
                </c:pt>
                <c:pt idx="1105">
                  <c:v>43480</c:v>
                </c:pt>
                <c:pt idx="1106">
                  <c:v>43481</c:v>
                </c:pt>
                <c:pt idx="1107">
                  <c:v>43482</c:v>
                </c:pt>
                <c:pt idx="1108">
                  <c:v>43483</c:v>
                </c:pt>
                <c:pt idx="1109">
                  <c:v>43484</c:v>
                </c:pt>
                <c:pt idx="1110">
                  <c:v>43485</c:v>
                </c:pt>
                <c:pt idx="1111">
                  <c:v>43486</c:v>
                </c:pt>
                <c:pt idx="1112">
                  <c:v>43487</c:v>
                </c:pt>
                <c:pt idx="1113">
                  <c:v>43488</c:v>
                </c:pt>
                <c:pt idx="1114">
                  <c:v>43489</c:v>
                </c:pt>
                <c:pt idx="1115">
                  <c:v>43490</c:v>
                </c:pt>
                <c:pt idx="1116">
                  <c:v>43491</c:v>
                </c:pt>
                <c:pt idx="1117">
                  <c:v>43492</c:v>
                </c:pt>
                <c:pt idx="1118">
                  <c:v>43493</c:v>
                </c:pt>
                <c:pt idx="1119">
                  <c:v>43494</c:v>
                </c:pt>
                <c:pt idx="1120">
                  <c:v>43495</c:v>
                </c:pt>
                <c:pt idx="1121">
                  <c:v>43496</c:v>
                </c:pt>
                <c:pt idx="1122">
                  <c:v>43497</c:v>
                </c:pt>
                <c:pt idx="1123">
                  <c:v>43498</c:v>
                </c:pt>
                <c:pt idx="1124">
                  <c:v>43499</c:v>
                </c:pt>
                <c:pt idx="1125">
                  <c:v>43500</c:v>
                </c:pt>
                <c:pt idx="1126">
                  <c:v>43501</c:v>
                </c:pt>
                <c:pt idx="1127">
                  <c:v>43502</c:v>
                </c:pt>
                <c:pt idx="1128">
                  <c:v>43503</c:v>
                </c:pt>
                <c:pt idx="1129">
                  <c:v>43504</c:v>
                </c:pt>
                <c:pt idx="1130">
                  <c:v>43505</c:v>
                </c:pt>
                <c:pt idx="1131">
                  <c:v>43506</c:v>
                </c:pt>
                <c:pt idx="1132">
                  <c:v>43507</c:v>
                </c:pt>
                <c:pt idx="1133">
                  <c:v>43508</c:v>
                </c:pt>
                <c:pt idx="1134">
                  <c:v>43509</c:v>
                </c:pt>
                <c:pt idx="1135">
                  <c:v>43510</c:v>
                </c:pt>
                <c:pt idx="1136">
                  <c:v>43511</c:v>
                </c:pt>
                <c:pt idx="1137">
                  <c:v>43512</c:v>
                </c:pt>
                <c:pt idx="1138">
                  <c:v>43513</c:v>
                </c:pt>
                <c:pt idx="1139">
                  <c:v>43514</c:v>
                </c:pt>
                <c:pt idx="1140">
                  <c:v>43515</c:v>
                </c:pt>
                <c:pt idx="1141">
                  <c:v>43516</c:v>
                </c:pt>
                <c:pt idx="1142">
                  <c:v>43517</c:v>
                </c:pt>
                <c:pt idx="1143">
                  <c:v>43518</c:v>
                </c:pt>
                <c:pt idx="1144">
                  <c:v>43519</c:v>
                </c:pt>
                <c:pt idx="1145">
                  <c:v>43520</c:v>
                </c:pt>
                <c:pt idx="1146">
                  <c:v>43521</c:v>
                </c:pt>
                <c:pt idx="1147">
                  <c:v>43522</c:v>
                </c:pt>
                <c:pt idx="1148">
                  <c:v>43523</c:v>
                </c:pt>
                <c:pt idx="1149">
                  <c:v>43524</c:v>
                </c:pt>
                <c:pt idx="1150">
                  <c:v>43525</c:v>
                </c:pt>
                <c:pt idx="1151">
                  <c:v>43526</c:v>
                </c:pt>
                <c:pt idx="1152">
                  <c:v>43527</c:v>
                </c:pt>
                <c:pt idx="1153">
                  <c:v>43528</c:v>
                </c:pt>
                <c:pt idx="1154">
                  <c:v>43529</c:v>
                </c:pt>
                <c:pt idx="1155">
                  <c:v>43530</c:v>
                </c:pt>
                <c:pt idx="1156">
                  <c:v>43531</c:v>
                </c:pt>
                <c:pt idx="1157">
                  <c:v>43532</c:v>
                </c:pt>
                <c:pt idx="1158">
                  <c:v>43533</c:v>
                </c:pt>
                <c:pt idx="1159">
                  <c:v>43534</c:v>
                </c:pt>
                <c:pt idx="1160">
                  <c:v>43535</c:v>
                </c:pt>
                <c:pt idx="1161">
                  <c:v>43536</c:v>
                </c:pt>
                <c:pt idx="1162">
                  <c:v>43537</c:v>
                </c:pt>
                <c:pt idx="1163">
                  <c:v>43538</c:v>
                </c:pt>
                <c:pt idx="1164">
                  <c:v>43539</c:v>
                </c:pt>
                <c:pt idx="1165">
                  <c:v>43540</c:v>
                </c:pt>
                <c:pt idx="1166">
                  <c:v>43541</c:v>
                </c:pt>
                <c:pt idx="1167">
                  <c:v>43542</c:v>
                </c:pt>
                <c:pt idx="1168">
                  <c:v>43543</c:v>
                </c:pt>
                <c:pt idx="1169">
                  <c:v>43544</c:v>
                </c:pt>
                <c:pt idx="1170">
                  <c:v>43545</c:v>
                </c:pt>
                <c:pt idx="1171">
                  <c:v>43546</c:v>
                </c:pt>
                <c:pt idx="1172">
                  <c:v>43547</c:v>
                </c:pt>
                <c:pt idx="1173">
                  <c:v>43548</c:v>
                </c:pt>
                <c:pt idx="1174">
                  <c:v>43549</c:v>
                </c:pt>
                <c:pt idx="1175">
                  <c:v>43550</c:v>
                </c:pt>
                <c:pt idx="1176">
                  <c:v>43551</c:v>
                </c:pt>
                <c:pt idx="1177">
                  <c:v>43552</c:v>
                </c:pt>
                <c:pt idx="1178">
                  <c:v>43553</c:v>
                </c:pt>
                <c:pt idx="1179">
                  <c:v>43554</c:v>
                </c:pt>
                <c:pt idx="1180">
                  <c:v>43555</c:v>
                </c:pt>
                <c:pt idx="1181">
                  <c:v>43556</c:v>
                </c:pt>
                <c:pt idx="1182">
                  <c:v>43557</c:v>
                </c:pt>
                <c:pt idx="1183">
                  <c:v>43558</c:v>
                </c:pt>
                <c:pt idx="1184">
                  <c:v>43559</c:v>
                </c:pt>
                <c:pt idx="1185">
                  <c:v>43560</c:v>
                </c:pt>
                <c:pt idx="1186">
                  <c:v>43561</c:v>
                </c:pt>
                <c:pt idx="1187">
                  <c:v>43562</c:v>
                </c:pt>
                <c:pt idx="1188">
                  <c:v>43563</c:v>
                </c:pt>
                <c:pt idx="1189">
                  <c:v>43564</c:v>
                </c:pt>
                <c:pt idx="1190">
                  <c:v>43565</c:v>
                </c:pt>
                <c:pt idx="1191">
                  <c:v>43566</c:v>
                </c:pt>
                <c:pt idx="1192">
                  <c:v>43567</c:v>
                </c:pt>
                <c:pt idx="1193">
                  <c:v>43568</c:v>
                </c:pt>
                <c:pt idx="1194">
                  <c:v>43569</c:v>
                </c:pt>
                <c:pt idx="1195">
                  <c:v>43570</c:v>
                </c:pt>
                <c:pt idx="1196">
                  <c:v>43571</c:v>
                </c:pt>
                <c:pt idx="1197">
                  <c:v>43572</c:v>
                </c:pt>
                <c:pt idx="1198">
                  <c:v>43573</c:v>
                </c:pt>
                <c:pt idx="1199">
                  <c:v>43574</c:v>
                </c:pt>
                <c:pt idx="1200">
                  <c:v>43575</c:v>
                </c:pt>
                <c:pt idx="1201">
                  <c:v>43576</c:v>
                </c:pt>
                <c:pt idx="1202">
                  <c:v>43577</c:v>
                </c:pt>
                <c:pt idx="1203">
                  <c:v>43578</c:v>
                </c:pt>
                <c:pt idx="1204">
                  <c:v>43579</c:v>
                </c:pt>
                <c:pt idx="1205">
                  <c:v>43580</c:v>
                </c:pt>
                <c:pt idx="1206">
                  <c:v>43581</c:v>
                </c:pt>
                <c:pt idx="1207">
                  <c:v>43582</c:v>
                </c:pt>
                <c:pt idx="1208">
                  <c:v>43583</c:v>
                </c:pt>
                <c:pt idx="1209">
                  <c:v>43584</c:v>
                </c:pt>
                <c:pt idx="1210">
                  <c:v>43585</c:v>
                </c:pt>
                <c:pt idx="1211">
                  <c:v>43586</c:v>
                </c:pt>
                <c:pt idx="1212">
                  <c:v>43587</c:v>
                </c:pt>
                <c:pt idx="1213">
                  <c:v>43588</c:v>
                </c:pt>
                <c:pt idx="1214">
                  <c:v>43589</c:v>
                </c:pt>
                <c:pt idx="1215">
                  <c:v>43590</c:v>
                </c:pt>
                <c:pt idx="1216">
                  <c:v>43591</c:v>
                </c:pt>
                <c:pt idx="1217">
                  <c:v>43592</c:v>
                </c:pt>
                <c:pt idx="1218">
                  <c:v>43593</c:v>
                </c:pt>
                <c:pt idx="1219">
                  <c:v>43594</c:v>
                </c:pt>
                <c:pt idx="1220">
                  <c:v>43595</c:v>
                </c:pt>
                <c:pt idx="1221">
                  <c:v>43596</c:v>
                </c:pt>
                <c:pt idx="1222">
                  <c:v>43597</c:v>
                </c:pt>
                <c:pt idx="1223">
                  <c:v>43598</c:v>
                </c:pt>
                <c:pt idx="1224">
                  <c:v>43599</c:v>
                </c:pt>
                <c:pt idx="1225">
                  <c:v>43600</c:v>
                </c:pt>
                <c:pt idx="1226">
                  <c:v>43601</c:v>
                </c:pt>
                <c:pt idx="1227">
                  <c:v>43602</c:v>
                </c:pt>
                <c:pt idx="1228">
                  <c:v>43603</c:v>
                </c:pt>
                <c:pt idx="1229">
                  <c:v>43604</c:v>
                </c:pt>
                <c:pt idx="1230">
                  <c:v>43605</c:v>
                </c:pt>
                <c:pt idx="1231">
                  <c:v>43606</c:v>
                </c:pt>
                <c:pt idx="1232">
                  <c:v>43607</c:v>
                </c:pt>
                <c:pt idx="1233">
                  <c:v>43608</c:v>
                </c:pt>
                <c:pt idx="1234">
                  <c:v>43609</c:v>
                </c:pt>
                <c:pt idx="1235">
                  <c:v>43610</c:v>
                </c:pt>
                <c:pt idx="1236">
                  <c:v>43611</c:v>
                </c:pt>
                <c:pt idx="1237">
                  <c:v>43612</c:v>
                </c:pt>
                <c:pt idx="1238">
                  <c:v>43613</c:v>
                </c:pt>
                <c:pt idx="1239">
                  <c:v>43614</c:v>
                </c:pt>
                <c:pt idx="1240">
                  <c:v>43615</c:v>
                </c:pt>
                <c:pt idx="1241">
                  <c:v>43616</c:v>
                </c:pt>
                <c:pt idx="1242">
                  <c:v>43617</c:v>
                </c:pt>
                <c:pt idx="1243">
                  <c:v>43618</c:v>
                </c:pt>
                <c:pt idx="1244">
                  <c:v>43619</c:v>
                </c:pt>
                <c:pt idx="1245">
                  <c:v>43620</c:v>
                </c:pt>
                <c:pt idx="1246">
                  <c:v>43621</c:v>
                </c:pt>
                <c:pt idx="1247">
                  <c:v>43622</c:v>
                </c:pt>
                <c:pt idx="1248">
                  <c:v>43623</c:v>
                </c:pt>
                <c:pt idx="1249">
                  <c:v>43624</c:v>
                </c:pt>
                <c:pt idx="1250">
                  <c:v>43625</c:v>
                </c:pt>
                <c:pt idx="1251">
                  <c:v>43626</c:v>
                </c:pt>
                <c:pt idx="1252">
                  <c:v>43627</c:v>
                </c:pt>
                <c:pt idx="1253">
                  <c:v>43628</c:v>
                </c:pt>
                <c:pt idx="1254">
                  <c:v>43629</c:v>
                </c:pt>
                <c:pt idx="1255">
                  <c:v>43630</c:v>
                </c:pt>
                <c:pt idx="1256">
                  <c:v>43631</c:v>
                </c:pt>
                <c:pt idx="1257">
                  <c:v>43632</c:v>
                </c:pt>
                <c:pt idx="1258">
                  <c:v>43633</c:v>
                </c:pt>
                <c:pt idx="1259">
                  <c:v>43634</c:v>
                </c:pt>
                <c:pt idx="1260">
                  <c:v>43635</c:v>
                </c:pt>
                <c:pt idx="1261">
                  <c:v>43636</c:v>
                </c:pt>
                <c:pt idx="1262">
                  <c:v>43637</c:v>
                </c:pt>
                <c:pt idx="1263">
                  <c:v>43638</c:v>
                </c:pt>
                <c:pt idx="1264">
                  <c:v>43639</c:v>
                </c:pt>
                <c:pt idx="1265">
                  <c:v>43640</c:v>
                </c:pt>
                <c:pt idx="1266">
                  <c:v>43641</c:v>
                </c:pt>
                <c:pt idx="1267">
                  <c:v>43642</c:v>
                </c:pt>
                <c:pt idx="1268">
                  <c:v>43643</c:v>
                </c:pt>
                <c:pt idx="1269">
                  <c:v>43644</c:v>
                </c:pt>
                <c:pt idx="1270">
                  <c:v>43645</c:v>
                </c:pt>
                <c:pt idx="1271">
                  <c:v>43646</c:v>
                </c:pt>
                <c:pt idx="1272">
                  <c:v>43647</c:v>
                </c:pt>
                <c:pt idx="1273">
                  <c:v>43648</c:v>
                </c:pt>
                <c:pt idx="1274">
                  <c:v>43649</c:v>
                </c:pt>
                <c:pt idx="1275">
                  <c:v>43650</c:v>
                </c:pt>
                <c:pt idx="1276">
                  <c:v>43651</c:v>
                </c:pt>
                <c:pt idx="1277">
                  <c:v>43652</c:v>
                </c:pt>
                <c:pt idx="1278">
                  <c:v>43653</c:v>
                </c:pt>
                <c:pt idx="1279">
                  <c:v>43654</c:v>
                </c:pt>
                <c:pt idx="1280">
                  <c:v>43655</c:v>
                </c:pt>
                <c:pt idx="1281">
                  <c:v>43656</c:v>
                </c:pt>
                <c:pt idx="1282">
                  <c:v>43657</c:v>
                </c:pt>
                <c:pt idx="1283">
                  <c:v>43658</c:v>
                </c:pt>
                <c:pt idx="1284">
                  <c:v>43659</c:v>
                </c:pt>
                <c:pt idx="1285">
                  <c:v>43660</c:v>
                </c:pt>
                <c:pt idx="1286">
                  <c:v>43661</c:v>
                </c:pt>
                <c:pt idx="1287">
                  <c:v>43662</c:v>
                </c:pt>
                <c:pt idx="1288">
                  <c:v>43663</c:v>
                </c:pt>
                <c:pt idx="1289">
                  <c:v>43664</c:v>
                </c:pt>
                <c:pt idx="1290">
                  <c:v>43665</c:v>
                </c:pt>
                <c:pt idx="1291">
                  <c:v>43666</c:v>
                </c:pt>
                <c:pt idx="1292">
                  <c:v>43667</c:v>
                </c:pt>
                <c:pt idx="1293">
                  <c:v>43668</c:v>
                </c:pt>
                <c:pt idx="1294">
                  <c:v>43669</c:v>
                </c:pt>
                <c:pt idx="1295">
                  <c:v>43670</c:v>
                </c:pt>
                <c:pt idx="1296">
                  <c:v>43671</c:v>
                </c:pt>
                <c:pt idx="1297">
                  <c:v>43672</c:v>
                </c:pt>
                <c:pt idx="1298">
                  <c:v>43673</c:v>
                </c:pt>
                <c:pt idx="1299">
                  <c:v>43674</c:v>
                </c:pt>
                <c:pt idx="1300">
                  <c:v>43675</c:v>
                </c:pt>
                <c:pt idx="1301">
                  <c:v>43676</c:v>
                </c:pt>
                <c:pt idx="1302">
                  <c:v>43677</c:v>
                </c:pt>
                <c:pt idx="1303">
                  <c:v>43678</c:v>
                </c:pt>
                <c:pt idx="1304">
                  <c:v>43679</c:v>
                </c:pt>
                <c:pt idx="1305">
                  <c:v>43680</c:v>
                </c:pt>
                <c:pt idx="1306">
                  <c:v>43681</c:v>
                </c:pt>
                <c:pt idx="1307">
                  <c:v>43682</c:v>
                </c:pt>
                <c:pt idx="1308">
                  <c:v>43683</c:v>
                </c:pt>
                <c:pt idx="1309">
                  <c:v>43684</c:v>
                </c:pt>
                <c:pt idx="1310">
                  <c:v>43685</c:v>
                </c:pt>
                <c:pt idx="1311">
                  <c:v>43686</c:v>
                </c:pt>
                <c:pt idx="1312">
                  <c:v>43687</c:v>
                </c:pt>
                <c:pt idx="1313">
                  <c:v>43688</c:v>
                </c:pt>
                <c:pt idx="1314">
                  <c:v>43689</c:v>
                </c:pt>
                <c:pt idx="1315">
                  <c:v>43690</c:v>
                </c:pt>
                <c:pt idx="1316">
                  <c:v>43691</c:v>
                </c:pt>
                <c:pt idx="1317">
                  <c:v>43692</c:v>
                </c:pt>
                <c:pt idx="1318">
                  <c:v>43693</c:v>
                </c:pt>
                <c:pt idx="1319">
                  <c:v>43694</c:v>
                </c:pt>
                <c:pt idx="1320">
                  <c:v>43695</c:v>
                </c:pt>
                <c:pt idx="1321">
                  <c:v>43696</c:v>
                </c:pt>
                <c:pt idx="1322">
                  <c:v>43697</c:v>
                </c:pt>
                <c:pt idx="1323">
                  <c:v>43698</c:v>
                </c:pt>
                <c:pt idx="1324">
                  <c:v>43699</c:v>
                </c:pt>
                <c:pt idx="1325">
                  <c:v>43700</c:v>
                </c:pt>
                <c:pt idx="1326">
                  <c:v>43701</c:v>
                </c:pt>
                <c:pt idx="1327">
                  <c:v>43702</c:v>
                </c:pt>
                <c:pt idx="1328">
                  <c:v>43703</c:v>
                </c:pt>
                <c:pt idx="1329">
                  <c:v>43704</c:v>
                </c:pt>
                <c:pt idx="1330">
                  <c:v>43705</c:v>
                </c:pt>
                <c:pt idx="1331">
                  <c:v>43706</c:v>
                </c:pt>
                <c:pt idx="1332">
                  <c:v>43707</c:v>
                </c:pt>
                <c:pt idx="1333">
                  <c:v>43708</c:v>
                </c:pt>
                <c:pt idx="1334">
                  <c:v>43709</c:v>
                </c:pt>
                <c:pt idx="1335">
                  <c:v>43710</c:v>
                </c:pt>
                <c:pt idx="1336">
                  <c:v>43711</c:v>
                </c:pt>
                <c:pt idx="1337">
                  <c:v>43712</c:v>
                </c:pt>
                <c:pt idx="1338">
                  <c:v>43713</c:v>
                </c:pt>
                <c:pt idx="1339">
                  <c:v>43714</c:v>
                </c:pt>
                <c:pt idx="1340">
                  <c:v>43715</c:v>
                </c:pt>
                <c:pt idx="1341">
                  <c:v>43716</c:v>
                </c:pt>
                <c:pt idx="1342">
                  <c:v>43717</c:v>
                </c:pt>
                <c:pt idx="1343">
                  <c:v>43718</c:v>
                </c:pt>
                <c:pt idx="1344">
                  <c:v>43719</c:v>
                </c:pt>
                <c:pt idx="1345">
                  <c:v>43720</c:v>
                </c:pt>
                <c:pt idx="1346">
                  <c:v>43721</c:v>
                </c:pt>
                <c:pt idx="1347">
                  <c:v>43722</c:v>
                </c:pt>
                <c:pt idx="1348">
                  <c:v>43723</c:v>
                </c:pt>
                <c:pt idx="1349">
                  <c:v>43724</c:v>
                </c:pt>
                <c:pt idx="1350">
                  <c:v>43725</c:v>
                </c:pt>
                <c:pt idx="1351">
                  <c:v>43726</c:v>
                </c:pt>
                <c:pt idx="1352">
                  <c:v>43727</c:v>
                </c:pt>
                <c:pt idx="1353">
                  <c:v>43728</c:v>
                </c:pt>
                <c:pt idx="1354">
                  <c:v>43729</c:v>
                </c:pt>
                <c:pt idx="1355">
                  <c:v>43730</c:v>
                </c:pt>
                <c:pt idx="1356">
                  <c:v>43731</c:v>
                </c:pt>
                <c:pt idx="1357">
                  <c:v>43732</c:v>
                </c:pt>
                <c:pt idx="1358">
                  <c:v>43733</c:v>
                </c:pt>
                <c:pt idx="1359">
                  <c:v>43734</c:v>
                </c:pt>
                <c:pt idx="1360">
                  <c:v>43735</c:v>
                </c:pt>
                <c:pt idx="1361">
                  <c:v>43736</c:v>
                </c:pt>
                <c:pt idx="1362">
                  <c:v>43737</c:v>
                </c:pt>
                <c:pt idx="1363">
                  <c:v>43738</c:v>
                </c:pt>
                <c:pt idx="1364">
                  <c:v>43739</c:v>
                </c:pt>
                <c:pt idx="1365">
                  <c:v>43740</c:v>
                </c:pt>
                <c:pt idx="1366">
                  <c:v>43741</c:v>
                </c:pt>
                <c:pt idx="1367">
                  <c:v>43742</c:v>
                </c:pt>
                <c:pt idx="1368">
                  <c:v>43743</c:v>
                </c:pt>
                <c:pt idx="1369">
                  <c:v>43744</c:v>
                </c:pt>
                <c:pt idx="1370">
                  <c:v>43745</c:v>
                </c:pt>
                <c:pt idx="1371">
                  <c:v>43746</c:v>
                </c:pt>
                <c:pt idx="1372">
                  <c:v>43747</c:v>
                </c:pt>
                <c:pt idx="1373">
                  <c:v>43748</c:v>
                </c:pt>
                <c:pt idx="1374">
                  <c:v>43749</c:v>
                </c:pt>
                <c:pt idx="1375">
                  <c:v>43750</c:v>
                </c:pt>
                <c:pt idx="1376">
                  <c:v>43751</c:v>
                </c:pt>
                <c:pt idx="1377">
                  <c:v>43752</c:v>
                </c:pt>
                <c:pt idx="1378">
                  <c:v>43753</c:v>
                </c:pt>
                <c:pt idx="1379">
                  <c:v>43754</c:v>
                </c:pt>
                <c:pt idx="1380">
                  <c:v>43755</c:v>
                </c:pt>
                <c:pt idx="1381">
                  <c:v>43756</c:v>
                </c:pt>
                <c:pt idx="1382">
                  <c:v>43757</c:v>
                </c:pt>
                <c:pt idx="1383">
                  <c:v>43758</c:v>
                </c:pt>
                <c:pt idx="1384">
                  <c:v>43759</c:v>
                </c:pt>
                <c:pt idx="1385">
                  <c:v>43760</c:v>
                </c:pt>
                <c:pt idx="1386">
                  <c:v>43761</c:v>
                </c:pt>
                <c:pt idx="1387">
                  <c:v>43762</c:v>
                </c:pt>
                <c:pt idx="1388">
                  <c:v>43763</c:v>
                </c:pt>
                <c:pt idx="1389">
                  <c:v>43764</c:v>
                </c:pt>
                <c:pt idx="1390">
                  <c:v>43765</c:v>
                </c:pt>
                <c:pt idx="1391">
                  <c:v>43766</c:v>
                </c:pt>
                <c:pt idx="1392">
                  <c:v>43767</c:v>
                </c:pt>
                <c:pt idx="1393">
                  <c:v>43768</c:v>
                </c:pt>
                <c:pt idx="1394">
                  <c:v>43769</c:v>
                </c:pt>
                <c:pt idx="1395">
                  <c:v>43770</c:v>
                </c:pt>
                <c:pt idx="1396">
                  <c:v>43771</c:v>
                </c:pt>
                <c:pt idx="1397">
                  <c:v>43772</c:v>
                </c:pt>
                <c:pt idx="1398">
                  <c:v>43773</c:v>
                </c:pt>
                <c:pt idx="1399">
                  <c:v>43774</c:v>
                </c:pt>
                <c:pt idx="1400">
                  <c:v>43775</c:v>
                </c:pt>
                <c:pt idx="1401">
                  <c:v>43776</c:v>
                </c:pt>
                <c:pt idx="1402">
                  <c:v>43777</c:v>
                </c:pt>
                <c:pt idx="1403">
                  <c:v>43778</c:v>
                </c:pt>
                <c:pt idx="1404">
                  <c:v>43779</c:v>
                </c:pt>
                <c:pt idx="1405">
                  <c:v>43780</c:v>
                </c:pt>
                <c:pt idx="1406">
                  <c:v>43781</c:v>
                </c:pt>
                <c:pt idx="1407">
                  <c:v>43782</c:v>
                </c:pt>
                <c:pt idx="1408">
                  <c:v>43783</c:v>
                </c:pt>
                <c:pt idx="1409">
                  <c:v>43784</c:v>
                </c:pt>
                <c:pt idx="1410">
                  <c:v>43785</c:v>
                </c:pt>
                <c:pt idx="1411">
                  <c:v>43786</c:v>
                </c:pt>
                <c:pt idx="1412">
                  <c:v>43787</c:v>
                </c:pt>
                <c:pt idx="1413">
                  <c:v>43788</c:v>
                </c:pt>
                <c:pt idx="1414">
                  <c:v>43789</c:v>
                </c:pt>
                <c:pt idx="1415">
                  <c:v>43790</c:v>
                </c:pt>
                <c:pt idx="1416">
                  <c:v>43791</c:v>
                </c:pt>
                <c:pt idx="1417">
                  <c:v>43792</c:v>
                </c:pt>
                <c:pt idx="1418">
                  <c:v>43793</c:v>
                </c:pt>
                <c:pt idx="1419">
                  <c:v>43794</c:v>
                </c:pt>
                <c:pt idx="1420">
                  <c:v>43795</c:v>
                </c:pt>
                <c:pt idx="1421">
                  <c:v>43796</c:v>
                </c:pt>
                <c:pt idx="1422">
                  <c:v>43797</c:v>
                </c:pt>
                <c:pt idx="1423">
                  <c:v>43798</c:v>
                </c:pt>
                <c:pt idx="1424">
                  <c:v>43799</c:v>
                </c:pt>
                <c:pt idx="1425">
                  <c:v>43800</c:v>
                </c:pt>
                <c:pt idx="1426">
                  <c:v>43801</c:v>
                </c:pt>
                <c:pt idx="1427">
                  <c:v>43802</c:v>
                </c:pt>
                <c:pt idx="1428">
                  <c:v>43803</c:v>
                </c:pt>
                <c:pt idx="1429">
                  <c:v>43804</c:v>
                </c:pt>
                <c:pt idx="1430">
                  <c:v>43805</c:v>
                </c:pt>
                <c:pt idx="1431">
                  <c:v>43806</c:v>
                </c:pt>
                <c:pt idx="1432">
                  <c:v>43807</c:v>
                </c:pt>
                <c:pt idx="1433">
                  <c:v>43808</c:v>
                </c:pt>
                <c:pt idx="1434">
                  <c:v>43809</c:v>
                </c:pt>
                <c:pt idx="1435">
                  <c:v>43810</c:v>
                </c:pt>
                <c:pt idx="1436">
                  <c:v>43811</c:v>
                </c:pt>
                <c:pt idx="1437">
                  <c:v>43812</c:v>
                </c:pt>
                <c:pt idx="1438">
                  <c:v>43813</c:v>
                </c:pt>
                <c:pt idx="1439">
                  <c:v>43814</c:v>
                </c:pt>
                <c:pt idx="1440">
                  <c:v>43815</c:v>
                </c:pt>
                <c:pt idx="1441">
                  <c:v>43816</c:v>
                </c:pt>
                <c:pt idx="1442">
                  <c:v>43817</c:v>
                </c:pt>
                <c:pt idx="1443">
                  <c:v>43818</c:v>
                </c:pt>
                <c:pt idx="1444">
                  <c:v>43819</c:v>
                </c:pt>
                <c:pt idx="1445">
                  <c:v>43820</c:v>
                </c:pt>
                <c:pt idx="1446">
                  <c:v>43821</c:v>
                </c:pt>
                <c:pt idx="1447">
                  <c:v>43822</c:v>
                </c:pt>
                <c:pt idx="1448">
                  <c:v>43823</c:v>
                </c:pt>
                <c:pt idx="1449">
                  <c:v>43824</c:v>
                </c:pt>
                <c:pt idx="1450">
                  <c:v>43825</c:v>
                </c:pt>
                <c:pt idx="1451">
                  <c:v>43826</c:v>
                </c:pt>
                <c:pt idx="1452">
                  <c:v>43827</c:v>
                </c:pt>
                <c:pt idx="1453">
                  <c:v>43828</c:v>
                </c:pt>
                <c:pt idx="1454">
                  <c:v>43829</c:v>
                </c:pt>
                <c:pt idx="1455">
                  <c:v>43830</c:v>
                </c:pt>
                <c:pt idx="1456">
                  <c:v>43831</c:v>
                </c:pt>
                <c:pt idx="1457">
                  <c:v>43832</c:v>
                </c:pt>
                <c:pt idx="1458">
                  <c:v>43833</c:v>
                </c:pt>
                <c:pt idx="1459">
                  <c:v>43834</c:v>
                </c:pt>
                <c:pt idx="1460">
                  <c:v>43835</c:v>
                </c:pt>
                <c:pt idx="1461">
                  <c:v>43836</c:v>
                </c:pt>
                <c:pt idx="1462">
                  <c:v>43837</c:v>
                </c:pt>
                <c:pt idx="1463">
                  <c:v>43838</c:v>
                </c:pt>
                <c:pt idx="1464">
                  <c:v>43839</c:v>
                </c:pt>
                <c:pt idx="1465">
                  <c:v>43840</c:v>
                </c:pt>
                <c:pt idx="1466">
                  <c:v>43841</c:v>
                </c:pt>
                <c:pt idx="1467">
                  <c:v>43842</c:v>
                </c:pt>
                <c:pt idx="1468">
                  <c:v>43843</c:v>
                </c:pt>
                <c:pt idx="1469">
                  <c:v>43844</c:v>
                </c:pt>
                <c:pt idx="1470">
                  <c:v>43845</c:v>
                </c:pt>
                <c:pt idx="1471">
                  <c:v>43846</c:v>
                </c:pt>
                <c:pt idx="1472">
                  <c:v>43847</c:v>
                </c:pt>
                <c:pt idx="1473">
                  <c:v>43848</c:v>
                </c:pt>
                <c:pt idx="1474">
                  <c:v>43849</c:v>
                </c:pt>
                <c:pt idx="1475">
                  <c:v>43850</c:v>
                </c:pt>
                <c:pt idx="1476">
                  <c:v>43851</c:v>
                </c:pt>
                <c:pt idx="1477">
                  <c:v>43852</c:v>
                </c:pt>
                <c:pt idx="1478">
                  <c:v>43853</c:v>
                </c:pt>
                <c:pt idx="1479">
                  <c:v>43854</c:v>
                </c:pt>
                <c:pt idx="1480">
                  <c:v>43855</c:v>
                </c:pt>
                <c:pt idx="1481">
                  <c:v>43856</c:v>
                </c:pt>
                <c:pt idx="1482">
                  <c:v>43857</c:v>
                </c:pt>
                <c:pt idx="1483">
                  <c:v>43858</c:v>
                </c:pt>
                <c:pt idx="1484">
                  <c:v>43859</c:v>
                </c:pt>
                <c:pt idx="1485">
                  <c:v>43860</c:v>
                </c:pt>
                <c:pt idx="1486">
                  <c:v>43861</c:v>
                </c:pt>
                <c:pt idx="1487">
                  <c:v>43862</c:v>
                </c:pt>
                <c:pt idx="1488">
                  <c:v>43863</c:v>
                </c:pt>
                <c:pt idx="1489">
                  <c:v>43864</c:v>
                </c:pt>
                <c:pt idx="1490">
                  <c:v>43865</c:v>
                </c:pt>
                <c:pt idx="1491">
                  <c:v>43866</c:v>
                </c:pt>
                <c:pt idx="1492">
                  <c:v>43867</c:v>
                </c:pt>
                <c:pt idx="1493">
                  <c:v>43868</c:v>
                </c:pt>
                <c:pt idx="1494">
                  <c:v>43869</c:v>
                </c:pt>
                <c:pt idx="1495">
                  <c:v>43870</c:v>
                </c:pt>
                <c:pt idx="1496">
                  <c:v>43871</c:v>
                </c:pt>
                <c:pt idx="1497">
                  <c:v>43872</c:v>
                </c:pt>
                <c:pt idx="1498">
                  <c:v>43873</c:v>
                </c:pt>
                <c:pt idx="1499">
                  <c:v>43874</c:v>
                </c:pt>
                <c:pt idx="1500">
                  <c:v>43875</c:v>
                </c:pt>
                <c:pt idx="1501">
                  <c:v>43876</c:v>
                </c:pt>
                <c:pt idx="1502">
                  <c:v>43877</c:v>
                </c:pt>
                <c:pt idx="1503">
                  <c:v>43878</c:v>
                </c:pt>
                <c:pt idx="1504">
                  <c:v>43879</c:v>
                </c:pt>
                <c:pt idx="1505">
                  <c:v>43880</c:v>
                </c:pt>
                <c:pt idx="1506">
                  <c:v>43881</c:v>
                </c:pt>
                <c:pt idx="1507">
                  <c:v>43882</c:v>
                </c:pt>
                <c:pt idx="1508">
                  <c:v>43883</c:v>
                </c:pt>
                <c:pt idx="1509">
                  <c:v>43884</c:v>
                </c:pt>
                <c:pt idx="1510">
                  <c:v>43885</c:v>
                </c:pt>
                <c:pt idx="1511">
                  <c:v>43886</c:v>
                </c:pt>
                <c:pt idx="1512">
                  <c:v>43887</c:v>
                </c:pt>
                <c:pt idx="1513">
                  <c:v>43888</c:v>
                </c:pt>
                <c:pt idx="1514">
                  <c:v>43889</c:v>
                </c:pt>
                <c:pt idx="1515">
                  <c:v>43890</c:v>
                </c:pt>
                <c:pt idx="1516">
                  <c:v>43891</c:v>
                </c:pt>
                <c:pt idx="1517">
                  <c:v>43892</c:v>
                </c:pt>
                <c:pt idx="1518">
                  <c:v>43893</c:v>
                </c:pt>
                <c:pt idx="1519">
                  <c:v>43894</c:v>
                </c:pt>
                <c:pt idx="1520">
                  <c:v>43895</c:v>
                </c:pt>
                <c:pt idx="1521">
                  <c:v>43896</c:v>
                </c:pt>
                <c:pt idx="1522">
                  <c:v>43897</c:v>
                </c:pt>
                <c:pt idx="1523">
                  <c:v>43898</c:v>
                </c:pt>
                <c:pt idx="1524">
                  <c:v>43899</c:v>
                </c:pt>
                <c:pt idx="1525">
                  <c:v>43900</c:v>
                </c:pt>
                <c:pt idx="1526">
                  <c:v>43901</c:v>
                </c:pt>
                <c:pt idx="1527">
                  <c:v>43902</c:v>
                </c:pt>
                <c:pt idx="1528">
                  <c:v>43903</c:v>
                </c:pt>
                <c:pt idx="1529">
                  <c:v>43904</c:v>
                </c:pt>
                <c:pt idx="1530">
                  <c:v>43905</c:v>
                </c:pt>
                <c:pt idx="1531">
                  <c:v>43906</c:v>
                </c:pt>
                <c:pt idx="1532">
                  <c:v>43907</c:v>
                </c:pt>
                <c:pt idx="1533">
                  <c:v>43908</c:v>
                </c:pt>
                <c:pt idx="1534">
                  <c:v>43909</c:v>
                </c:pt>
                <c:pt idx="1535">
                  <c:v>43910</c:v>
                </c:pt>
                <c:pt idx="1536">
                  <c:v>43911</c:v>
                </c:pt>
                <c:pt idx="1537">
                  <c:v>43912</c:v>
                </c:pt>
                <c:pt idx="1538">
                  <c:v>43913</c:v>
                </c:pt>
                <c:pt idx="1539">
                  <c:v>43914</c:v>
                </c:pt>
                <c:pt idx="1540">
                  <c:v>43915</c:v>
                </c:pt>
                <c:pt idx="1541">
                  <c:v>43916</c:v>
                </c:pt>
                <c:pt idx="1542">
                  <c:v>43917</c:v>
                </c:pt>
                <c:pt idx="1543">
                  <c:v>43918</c:v>
                </c:pt>
                <c:pt idx="1544">
                  <c:v>43919</c:v>
                </c:pt>
                <c:pt idx="1545">
                  <c:v>43920</c:v>
                </c:pt>
                <c:pt idx="1546">
                  <c:v>43921</c:v>
                </c:pt>
                <c:pt idx="1547">
                  <c:v>43922</c:v>
                </c:pt>
                <c:pt idx="1548">
                  <c:v>43923</c:v>
                </c:pt>
                <c:pt idx="1549">
                  <c:v>43924</c:v>
                </c:pt>
                <c:pt idx="1550">
                  <c:v>43925</c:v>
                </c:pt>
                <c:pt idx="1551">
                  <c:v>43926</c:v>
                </c:pt>
                <c:pt idx="1552">
                  <c:v>43927</c:v>
                </c:pt>
                <c:pt idx="1553">
                  <c:v>43928</c:v>
                </c:pt>
                <c:pt idx="1554">
                  <c:v>43929</c:v>
                </c:pt>
                <c:pt idx="1555">
                  <c:v>43930</c:v>
                </c:pt>
                <c:pt idx="1556">
                  <c:v>43931</c:v>
                </c:pt>
                <c:pt idx="1557">
                  <c:v>43932</c:v>
                </c:pt>
                <c:pt idx="1558">
                  <c:v>43933</c:v>
                </c:pt>
                <c:pt idx="1559">
                  <c:v>43934</c:v>
                </c:pt>
                <c:pt idx="1560">
                  <c:v>43935</c:v>
                </c:pt>
                <c:pt idx="1561">
                  <c:v>43936</c:v>
                </c:pt>
                <c:pt idx="1562">
                  <c:v>43937</c:v>
                </c:pt>
                <c:pt idx="1563">
                  <c:v>43938</c:v>
                </c:pt>
                <c:pt idx="1564">
                  <c:v>43939</c:v>
                </c:pt>
                <c:pt idx="1565">
                  <c:v>43940</c:v>
                </c:pt>
                <c:pt idx="1566">
                  <c:v>43941</c:v>
                </c:pt>
                <c:pt idx="1567">
                  <c:v>43942</c:v>
                </c:pt>
                <c:pt idx="1568">
                  <c:v>43943</c:v>
                </c:pt>
                <c:pt idx="1569">
                  <c:v>43944</c:v>
                </c:pt>
                <c:pt idx="1570">
                  <c:v>43945</c:v>
                </c:pt>
                <c:pt idx="1571">
                  <c:v>43946</c:v>
                </c:pt>
                <c:pt idx="1572">
                  <c:v>43947</c:v>
                </c:pt>
                <c:pt idx="1573">
                  <c:v>43948</c:v>
                </c:pt>
                <c:pt idx="1574">
                  <c:v>43949</c:v>
                </c:pt>
                <c:pt idx="1575">
                  <c:v>43950</c:v>
                </c:pt>
                <c:pt idx="1576">
                  <c:v>43951</c:v>
                </c:pt>
                <c:pt idx="1577">
                  <c:v>43952</c:v>
                </c:pt>
                <c:pt idx="1578">
                  <c:v>43953</c:v>
                </c:pt>
                <c:pt idx="1579">
                  <c:v>43954</c:v>
                </c:pt>
                <c:pt idx="1580">
                  <c:v>43955</c:v>
                </c:pt>
                <c:pt idx="1581">
                  <c:v>43956</c:v>
                </c:pt>
                <c:pt idx="1582">
                  <c:v>43957</c:v>
                </c:pt>
                <c:pt idx="1583">
                  <c:v>43958</c:v>
                </c:pt>
                <c:pt idx="1584">
                  <c:v>43959</c:v>
                </c:pt>
                <c:pt idx="1585">
                  <c:v>43960</c:v>
                </c:pt>
                <c:pt idx="1586">
                  <c:v>43961</c:v>
                </c:pt>
                <c:pt idx="1587">
                  <c:v>43962</c:v>
                </c:pt>
                <c:pt idx="1588">
                  <c:v>43963</c:v>
                </c:pt>
                <c:pt idx="1589">
                  <c:v>43964</c:v>
                </c:pt>
                <c:pt idx="1590">
                  <c:v>43965</c:v>
                </c:pt>
                <c:pt idx="1591">
                  <c:v>43966</c:v>
                </c:pt>
                <c:pt idx="1592">
                  <c:v>43967</c:v>
                </c:pt>
                <c:pt idx="1593">
                  <c:v>43968</c:v>
                </c:pt>
                <c:pt idx="1594">
                  <c:v>43969</c:v>
                </c:pt>
                <c:pt idx="1595">
                  <c:v>43970</c:v>
                </c:pt>
                <c:pt idx="1596">
                  <c:v>43971</c:v>
                </c:pt>
                <c:pt idx="1597">
                  <c:v>43972</c:v>
                </c:pt>
                <c:pt idx="1598">
                  <c:v>43973</c:v>
                </c:pt>
                <c:pt idx="1599">
                  <c:v>43974</c:v>
                </c:pt>
                <c:pt idx="1600">
                  <c:v>43975</c:v>
                </c:pt>
                <c:pt idx="1601">
                  <c:v>43976</c:v>
                </c:pt>
                <c:pt idx="1602">
                  <c:v>43977</c:v>
                </c:pt>
                <c:pt idx="1603">
                  <c:v>43978</c:v>
                </c:pt>
                <c:pt idx="1604">
                  <c:v>43979</c:v>
                </c:pt>
                <c:pt idx="1605">
                  <c:v>43980</c:v>
                </c:pt>
                <c:pt idx="1606">
                  <c:v>43981</c:v>
                </c:pt>
                <c:pt idx="1607">
                  <c:v>43982</c:v>
                </c:pt>
                <c:pt idx="1608">
                  <c:v>43983</c:v>
                </c:pt>
                <c:pt idx="1609">
                  <c:v>43984</c:v>
                </c:pt>
                <c:pt idx="1610">
                  <c:v>43985</c:v>
                </c:pt>
                <c:pt idx="1611">
                  <c:v>43986</c:v>
                </c:pt>
                <c:pt idx="1612">
                  <c:v>43987</c:v>
                </c:pt>
                <c:pt idx="1613">
                  <c:v>43988</c:v>
                </c:pt>
                <c:pt idx="1614">
                  <c:v>43989</c:v>
                </c:pt>
                <c:pt idx="1615">
                  <c:v>43990</c:v>
                </c:pt>
                <c:pt idx="1616">
                  <c:v>43991</c:v>
                </c:pt>
                <c:pt idx="1617">
                  <c:v>43992</c:v>
                </c:pt>
                <c:pt idx="1618">
                  <c:v>43993</c:v>
                </c:pt>
                <c:pt idx="1619">
                  <c:v>43994</c:v>
                </c:pt>
                <c:pt idx="1620">
                  <c:v>43995</c:v>
                </c:pt>
                <c:pt idx="1621">
                  <c:v>43996</c:v>
                </c:pt>
                <c:pt idx="1622">
                  <c:v>43997</c:v>
                </c:pt>
                <c:pt idx="1623">
                  <c:v>43998</c:v>
                </c:pt>
                <c:pt idx="1624">
                  <c:v>43999</c:v>
                </c:pt>
                <c:pt idx="1625">
                  <c:v>44000</c:v>
                </c:pt>
                <c:pt idx="1626">
                  <c:v>44001</c:v>
                </c:pt>
                <c:pt idx="1627">
                  <c:v>44002</c:v>
                </c:pt>
                <c:pt idx="1628">
                  <c:v>44003</c:v>
                </c:pt>
                <c:pt idx="1629">
                  <c:v>44004</c:v>
                </c:pt>
                <c:pt idx="1630">
                  <c:v>44005</c:v>
                </c:pt>
                <c:pt idx="1631">
                  <c:v>44006</c:v>
                </c:pt>
                <c:pt idx="1632">
                  <c:v>44007</c:v>
                </c:pt>
                <c:pt idx="1633">
                  <c:v>44008</c:v>
                </c:pt>
                <c:pt idx="1634">
                  <c:v>44009</c:v>
                </c:pt>
                <c:pt idx="1635">
                  <c:v>44010</c:v>
                </c:pt>
                <c:pt idx="1636">
                  <c:v>44011</c:v>
                </c:pt>
                <c:pt idx="1637">
                  <c:v>44012</c:v>
                </c:pt>
                <c:pt idx="1638">
                  <c:v>44013</c:v>
                </c:pt>
                <c:pt idx="1639">
                  <c:v>44014</c:v>
                </c:pt>
                <c:pt idx="1640">
                  <c:v>44015</c:v>
                </c:pt>
                <c:pt idx="1641">
                  <c:v>44016</c:v>
                </c:pt>
                <c:pt idx="1642">
                  <c:v>44017</c:v>
                </c:pt>
                <c:pt idx="1643">
                  <c:v>44018</c:v>
                </c:pt>
                <c:pt idx="1644">
                  <c:v>44019</c:v>
                </c:pt>
                <c:pt idx="1645">
                  <c:v>44020</c:v>
                </c:pt>
                <c:pt idx="1646">
                  <c:v>44021</c:v>
                </c:pt>
                <c:pt idx="1647">
                  <c:v>44022</c:v>
                </c:pt>
                <c:pt idx="1648">
                  <c:v>44023</c:v>
                </c:pt>
                <c:pt idx="1649">
                  <c:v>44024</c:v>
                </c:pt>
                <c:pt idx="1650">
                  <c:v>44025</c:v>
                </c:pt>
                <c:pt idx="1651">
                  <c:v>44026</c:v>
                </c:pt>
                <c:pt idx="1652">
                  <c:v>44027</c:v>
                </c:pt>
                <c:pt idx="1653">
                  <c:v>44028</c:v>
                </c:pt>
                <c:pt idx="1654">
                  <c:v>44029</c:v>
                </c:pt>
                <c:pt idx="1655">
                  <c:v>44030</c:v>
                </c:pt>
                <c:pt idx="1656">
                  <c:v>44031</c:v>
                </c:pt>
                <c:pt idx="1657">
                  <c:v>44032</c:v>
                </c:pt>
                <c:pt idx="1658">
                  <c:v>44033</c:v>
                </c:pt>
                <c:pt idx="1659">
                  <c:v>44034</c:v>
                </c:pt>
                <c:pt idx="1660">
                  <c:v>44035</c:v>
                </c:pt>
                <c:pt idx="1661">
                  <c:v>44036</c:v>
                </c:pt>
                <c:pt idx="1662">
                  <c:v>44037</c:v>
                </c:pt>
                <c:pt idx="1663">
                  <c:v>44038</c:v>
                </c:pt>
                <c:pt idx="1664">
                  <c:v>44039</c:v>
                </c:pt>
                <c:pt idx="1665">
                  <c:v>44040</c:v>
                </c:pt>
                <c:pt idx="1666">
                  <c:v>44041</c:v>
                </c:pt>
                <c:pt idx="1667">
                  <c:v>44042</c:v>
                </c:pt>
                <c:pt idx="1668">
                  <c:v>44043</c:v>
                </c:pt>
                <c:pt idx="1669">
                  <c:v>44044</c:v>
                </c:pt>
                <c:pt idx="1670">
                  <c:v>44045</c:v>
                </c:pt>
                <c:pt idx="1671">
                  <c:v>44046</c:v>
                </c:pt>
                <c:pt idx="1672">
                  <c:v>44047</c:v>
                </c:pt>
                <c:pt idx="1673">
                  <c:v>44048</c:v>
                </c:pt>
                <c:pt idx="1674">
                  <c:v>44049</c:v>
                </c:pt>
                <c:pt idx="1675">
                  <c:v>44050</c:v>
                </c:pt>
                <c:pt idx="1676">
                  <c:v>44051</c:v>
                </c:pt>
                <c:pt idx="1677">
                  <c:v>44052</c:v>
                </c:pt>
                <c:pt idx="1678">
                  <c:v>44053</c:v>
                </c:pt>
                <c:pt idx="1679">
                  <c:v>44054</c:v>
                </c:pt>
                <c:pt idx="1680">
                  <c:v>44055</c:v>
                </c:pt>
                <c:pt idx="1681">
                  <c:v>44056</c:v>
                </c:pt>
                <c:pt idx="1682">
                  <c:v>44057</c:v>
                </c:pt>
                <c:pt idx="1683">
                  <c:v>44058</c:v>
                </c:pt>
                <c:pt idx="1684">
                  <c:v>44059</c:v>
                </c:pt>
                <c:pt idx="1685">
                  <c:v>44060</c:v>
                </c:pt>
                <c:pt idx="1686">
                  <c:v>44061</c:v>
                </c:pt>
                <c:pt idx="1687">
                  <c:v>44062</c:v>
                </c:pt>
                <c:pt idx="1688">
                  <c:v>44063</c:v>
                </c:pt>
                <c:pt idx="1689">
                  <c:v>44064</c:v>
                </c:pt>
                <c:pt idx="1690">
                  <c:v>44065</c:v>
                </c:pt>
                <c:pt idx="1691">
                  <c:v>44066</c:v>
                </c:pt>
                <c:pt idx="1692">
                  <c:v>44067</c:v>
                </c:pt>
                <c:pt idx="1693">
                  <c:v>44068</c:v>
                </c:pt>
                <c:pt idx="1694">
                  <c:v>44069</c:v>
                </c:pt>
                <c:pt idx="1695">
                  <c:v>44070</c:v>
                </c:pt>
                <c:pt idx="1696">
                  <c:v>44071</c:v>
                </c:pt>
                <c:pt idx="1697">
                  <c:v>44072</c:v>
                </c:pt>
                <c:pt idx="1698">
                  <c:v>44073</c:v>
                </c:pt>
                <c:pt idx="1699">
                  <c:v>44074</c:v>
                </c:pt>
                <c:pt idx="1700">
                  <c:v>44075</c:v>
                </c:pt>
                <c:pt idx="1701">
                  <c:v>44076</c:v>
                </c:pt>
                <c:pt idx="1702">
                  <c:v>44077</c:v>
                </c:pt>
                <c:pt idx="1703">
                  <c:v>44078</c:v>
                </c:pt>
                <c:pt idx="1704">
                  <c:v>44079</c:v>
                </c:pt>
                <c:pt idx="1705">
                  <c:v>44080</c:v>
                </c:pt>
                <c:pt idx="1706">
                  <c:v>44081</c:v>
                </c:pt>
                <c:pt idx="1707">
                  <c:v>44082</c:v>
                </c:pt>
                <c:pt idx="1708">
                  <c:v>44083</c:v>
                </c:pt>
                <c:pt idx="1709">
                  <c:v>44084</c:v>
                </c:pt>
                <c:pt idx="1710">
                  <c:v>44085</c:v>
                </c:pt>
                <c:pt idx="1711">
                  <c:v>44086</c:v>
                </c:pt>
                <c:pt idx="1712">
                  <c:v>44087</c:v>
                </c:pt>
                <c:pt idx="1713">
                  <c:v>44088</c:v>
                </c:pt>
                <c:pt idx="1714">
                  <c:v>44089</c:v>
                </c:pt>
                <c:pt idx="1715">
                  <c:v>44090</c:v>
                </c:pt>
                <c:pt idx="1716">
                  <c:v>44091</c:v>
                </c:pt>
                <c:pt idx="1717">
                  <c:v>44092</c:v>
                </c:pt>
                <c:pt idx="1718">
                  <c:v>44093</c:v>
                </c:pt>
                <c:pt idx="1719">
                  <c:v>44094</c:v>
                </c:pt>
                <c:pt idx="1720">
                  <c:v>44095</c:v>
                </c:pt>
                <c:pt idx="1721">
                  <c:v>44096</c:v>
                </c:pt>
                <c:pt idx="1722">
                  <c:v>44097</c:v>
                </c:pt>
                <c:pt idx="1723">
                  <c:v>44098</c:v>
                </c:pt>
                <c:pt idx="1724">
                  <c:v>44099</c:v>
                </c:pt>
                <c:pt idx="1725">
                  <c:v>44100</c:v>
                </c:pt>
                <c:pt idx="1726">
                  <c:v>44101</c:v>
                </c:pt>
                <c:pt idx="1727">
                  <c:v>44102</c:v>
                </c:pt>
                <c:pt idx="1728">
                  <c:v>44103</c:v>
                </c:pt>
                <c:pt idx="1729">
                  <c:v>44104</c:v>
                </c:pt>
                <c:pt idx="1730">
                  <c:v>44105</c:v>
                </c:pt>
                <c:pt idx="1731">
                  <c:v>44106</c:v>
                </c:pt>
                <c:pt idx="1732">
                  <c:v>44107</c:v>
                </c:pt>
                <c:pt idx="1733">
                  <c:v>44108</c:v>
                </c:pt>
                <c:pt idx="1734">
                  <c:v>44109</c:v>
                </c:pt>
                <c:pt idx="1735">
                  <c:v>44110</c:v>
                </c:pt>
                <c:pt idx="1736">
                  <c:v>44111</c:v>
                </c:pt>
                <c:pt idx="1737">
                  <c:v>44112</c:v>
                </c:pt>
                <c:pt idx="1738">
                  <c:v>44113</c:v>
                </c:pt>
                <c:pt idx="1739">
                  <c:v>44114</c:v>
                </c:pt>
                <c:pt idx="1740">
                  <c:v>44115</c:v>
                </c:pt>
                <c:pt idx="1741">
                  <c:v>44116</c:v>
                </c:pt>
                <c:pt idx="1742">
                  <c:v>44117</c:v>
                </c:pt>
                <c:pt idx="1743">
                  <c:v>44118</c:v>
                </c:pt>
                <c:pt idx="1744">
                  <c:v>44119</c:v>
                </c:pt>
                <c:pt idx="1745">
                  <c:v>44120</c:v>
                </c:pt>
                <c:pt idx="1746">
                  <c:v>44121</c:v>
                </c:pt>
                <c:pt idx="1747">
                  <c:v>44122</c:v>
                </c:pt>
                <c:pt idx="1748">
                  <c:v>44123</c:v>
                </c:pt>
                <c:pt idx="1749">
                  <c:v>44124</c:v>
                </c:pt>
                <c:pt idx="1750">
                  <c:v>44125</c:v>
                </c:pt>
                <c:pt idx="1751">
                  <c:v>44126</c:v>
                </c:pt>
                <c:pt idx="1752">
                  <c:v>44127</c:v>
                </c:pt>
                <c:pt idx="1753">
                  <c:v>44128</c:v>
                </c:pt>
                <c:pt idx="1754">
                  <c:v>44129</c:v>
                </c:pt>
                <c:pt idx="1755">
                  <c:v>44130</c:v>
                </c:pt>
                <c:pt idx="1756">
                  <c:v>44131</c:v>
                </c:pt>
                <c:pt idx="1757">
                  <c:v>44132</c:v>
                </c:pt>
                <c:pt idx="1758">
                  <c:v>44133</c:v>
                </c:pt>
                <c:pt idx="1759">
                  <c:v>44134</c:v>
                </c:pt>
                <c:pt idx="1760">
                  <c:v>44135</c:v>
                </c:pt>
                <c:pt idx="1761">
                  <c:v>44136</c:v>
                </c:pt>
                <c:pt idx="1762">
                  <c:v>44137</c:v>
                </c:pt>
                <c:pt idx="1763">
                  <c:v>44138</c:v>
                </c:pt>
                <c:pt idx="1764">
                  <c:v>44139</c:v>
                </c:pt>
                <c:pt idx="1765">
                  <c:v>44140</c:v>
                </c:pt>
                <c:pt idx="1766">
                  <c:v>44141</c:v>
                </c:pt>
                <c:pt idx="1767">
                  <c:v>44142</c:v>
                </c:pt>
                <c:pt idx="1768">
                  <c:v>44143</c:v>
                </c:pt>
                <c:pt idx="1769">
                  <c:v>44144</c:v>
                </c:pt>
                <c:pt idx="1770">
                  <c:v>44145</c:v>
                </c:pt>
                <c:pt idx="1771">
                  <c:v>44146</c:v>
                </c:pt>
                <c:pt idx="1772">
                  <c:v>44147</c:v>
                </c:pt>
                <c:pt idx="1773">
                  <c:v>44148</c:v>
                </c:pt>
                <c:pt idx="1774">
                  <c:v>44149</c:v>
                </c:pt>
                <c:pt idx="1775">
                  <c:v>44150</c:v>
                </c:pt>
                <c:pt idx="1776">
                  <c:v>44151</c:v>
                </c:pt>
                <c:pt idx="1777">
                  <c:v>44152</c:v>
                </c:pt>
                <c:pt idx="1778">
                  <c:v>44153</c:v>
                </c:pt>
                <c:pt idx="1779">
                  <c:v>44154</c:v>
                </c:pt>
                <c:pt idx="1780">
                  <c:v>44155</c:v>
                </c:pt>
                <c:pt idx="1781">
                  <c:v>44156</c:v>
                </c:pt>
                <c:pt idx="1782">
                  <c:v>44157</c:v>
                </c:pt>
                <c:pt idx="1783">
                  <c:v>44158</c:v>
                </c:pt>
                <c:pt idx="1784">
                  <c:v>44159</c:v>
                </c:pt>
                <c:pt idx="1785">
                  <c:v>44160</c:v>
                </c:pt>
                <c:pt idx="1786">
                  <c:v>44161</c:v>
                </c:pt>
                <c:pt idx="1787">
                  <c:v>44162</c:v>
                </c:pt>
                <c:pt idx="1788">
                  <c:v>44163</c:v>
                </c:pt>
                <c:pt idx="1789">
                  <c:v>44164</c:v>
                </c:pt>
                <c:pt idx="1790">
                  <c:v>44165</c:v>
                </c:pt>
                <c:pt idx="1791">
                  <c:v>44166</c:v>
                </c:pt>
                <c:pt idx="1792">
                  <c:v>44167</c:v>
                </c:pt>
                <c:pt idx="1793">
                  <c:v>44168</c:v>
                </c:pt>
                <c:pt idx="1794">
                  <c:v>44169</c:v>
                </c:pt>
                <c:pt idx="1795">
                  <c:v>44170</c:v>
                </c:pt>
                <c:pt idx="1796">
                  <c:v>44171</c:v>
                </c:pt>
                <c:pt idx="1797">
                  <c:v>44172</c:v>
                </c:pt>
                <c:pt idx="1798">
                  <c:v>44173</c:v>
                </c:pt>
                <c:pt idx="1799">
                  <c:v>44174</c:v>
                </c:pt>
                <c:pt idx="1800">
                  <c:v>44175</c:v>
                </c:pt>
                <c:pt idx="1801">
                  <c:v>44176</c:v>
                </c:pt>
                <c:pt idx="1802">
                  <c:v>44177</c:v>
                </c:pt>
                <c:pt idx="1803">
                  <c:v>44178</c:v>
                </c:pt>
                <c:pt idx="1804">
                  <c:v>44179</c:v>
                </c:pt>
                <c:pt idx="1805">
                  <c:v>44180</c:v>
                </c:pt>
                <c:pt idx="1806">
                  <c:v>44181</c:v>
                </c:pt>
                <c:pt idx="1807">
                  <c:v>44182</c:v>
                </c:pt>
                <c:pt idx="1808">
                  <c:v>44183</c:v>
                </c:pt>
                <c:pt idx="1809">
                  <c:v>44184</c:v>
                </c:pt>
                <c:pt idx="1810">
                  <c:v>44185</c:v>
                </c:pt>
                <c:pt idx="1811">
                  <c:v>44186</c:v>
                </c:pt>
                <c:pt idx="1812">
                  <c:v>44187</c:v>
                </c:pt>
                <c:pt idx="1813">
                  <c:v>44188</c:v>
                </c:pt>
                <c:pt idx="1814">
                  <c:v>44189</c:v>
                </c:pt>
                <c:pt idx="1815">
                  <c:v>44190</c:v>
                </c:pt>
                <c:pt idx="1816">
                  <c:v>44191</c:v>
                </c:pt>
                <c:pt idx="1817">
                  <c:v>44192</c:v>
                </c:pt>
                <c:pt idx="1818">
                  <c:v>44193</c:v>
                </c:pt>
                <c:pt idx="1819">
                  <c:v>44194</c:v>
                </c:pt>
                <c:pt idx="1820">
                  <c:v>44195</c:v>
                </c:pt>
                <c:pt idx="1821">
                  <c:v>44196</c:v>
                </c:pt>
                <c:pt idx="1822">
                  <c:v>44197</c:v>
                </c:pt>
                <c:pt idx="1823">
                  <c:v>44198</c:v>
                </c:pt>
                <c:pt idx="1824">
                  <c:v>44199</c:v>
                </c:pt>
                <c:pt idx="1825">
                  <c:v>44200</c:v>
                </c:pt>
                <c:pt idx="1826">
                  <c:v>44201</c:v>
                </c:pt>
                <c:pt idx="1827">
                  <c:v>44202</c:v>
                </c:pt>
                <c:pt idx="1828">
                  <c:v>44203</c:v>
                </c:pt>
                <c:pt idx="1829">
                  <c:v>44204</c:v>
                </c:pt>
                <c:pt idx="1830">
                  <c:v>44205</c:v>
                </c:pt>
                <c:pt idx="1831">
                  <c:v>44206</c:v>
                </c:pt>
                <c:pt idx="1832">
                  <c:v>44207</c:v>
                </c:pt>
                <c:pt idx="1833">
                  <c:v>44208</c:v>
                </c:pt>
                <c:pt idx="1834">
                  <c:v>44209</c:v>
                </c:pt>
                <c:pt idx="1835">
                  <c:v>44210</c:v>
                </c:pt>
                <c:pt idx="1836">
                  <c:v>44211</c:v>
                </c:pt>
                <c:pt idx="1837">
                  <c:v>44212</c:v>
                </c:pt>
                <c:pt idx="1838">
                  <c:v>44213</c:v>
                </c:pt>
                <c:pt idx="1839">
                  <c:v>44214</c:v>
                </c:pt>
                <c:pt idx="1840">
                  <c:v>44215</c:v>
                </c:pt>
                <c:pt idx="1841">
                  <c:v>44216</c:v>
                </c:pt>
                <c:pt idx="1842">
                  <c:v>44217</c:v>
                </c:pt>
                <c:pt idx="1843">
                  <c:v>44218</c:v>
                </c:pt>
                <c:pt idx="1844">
                  <c:v>44219</c:v>
                </c:pt>
                <c:pt idx="1845">
                  <c:v>44220</c:v>
                </c:pt>
                <c:pt idx="1846">
                  <c:v>44221</c:v>
                </c:pt>
                <c:pt idx="1847">
                  <c:v>44222</c:v>
                </c:pt>
                <c:pt idx="1848">
                  <c:v>44223</c:v>
                </c:pt>
                <c:pt idx="1849">
                  <c:v>44224</c:v>
                </c:pt>
                <c:pt idx="1850">
                  <c:v>44225</c:v>
                </c:pt>
                <c:pt idx="1851">
                  <c:v>44226</c:v>
                </c:pt>
                <c:pt idx="1852">
                  <c:v>44227</c:v>
                </c:pt>
                <c:pt idx="1853">
                  <c:v>44228</c:v>
                </c:pt>
                <c:pt idx="1854">
                  <c:v>44229</c:v>
                </c:pt>
                <c:pt idx="1855">
                  <c:v>44230</c:v>
                </c:pt>
                <c:pt idx="1856">
                  <c:v>44231</c:v>
                </c:pt>
                <c:pt idx="1857">
                  <c:v>44232</c:v>
                </c:pt>
                <c:pt idx="1858">
                  <c:v>44233</c:v>
                </c:pt>
                <c:pt idx="1859">
                  <c:v>44234</c:v>
                </c:pt>
                <c:pt idx="1860">
                  <c:v>44235</c:v>
                </c:pt>
                <c:pt idx="1861">
                  <c:v>44236</c:v>
                </c:pt>
                <c:pt idx="1862">
                  <c:v>44237</c:v>
                </c:pt>
                <c:pt idx="1863">
                  <c:v>44238</c:v>
                </c:pt>
                <c:pt idx="1864">
                  <c:v>44239</c:v>
                </c:pt>
                <c:pt idx="1865">
                  <c:v>44240</c:v>
                </c:pt>
                <c:pt idx="1866">
                  <c:v>44241</c:v>
                </c:pt>
                <c:pt idx="1867">
                  <c:v>44242</c:v>
                </c:pt>
                <c:pt idx="1868">
                  <c:v>44243</c:v>
                </c:pt>
                <c:pt idx="1869">
                  <c:v>44244</c:v>
                </c:pt>
                <c:pt idx="1870">
                  <c:v>44245</c:v>
                </c:pt>
                <c:pt idx="1871">
                  <c:v>44246</c:v>
                </c:pt>
                <c:pt idx="1872">
                  <c:v>44247</c:v>
                </c:pt>
                <c:pt idx="1873">
                  <c:v>44248</c:v>
                </c:pt>
                <c:pt idx="1874">
                  <c:v>44249</c:v>
                </c:pt>
                <c:pt idx="1875">
                  <c:v>44250</c:v>
                </c:pt>
                <c:pt idx="1876">
                  <c:v>44251</c:v>
                </c:pt>
                <c:pt idx="1877">
                  <c:v>44252</c:v>
                </c:pt>
                <c:pt idx="1878">
                  <c:v>44253</c:v>
                </c:pt>
                <c:pt idx="1879">
                  <c:v>44254</c:v>
                </c:pt>
                <c:pt idx="1880">
                  <c:v>44255</c:v>
                </c:pt>
                <c:pt idx="1881">
                  <c:v>44256</c:v>
                </c:pt>
                <c:pt idx="1882">
                  <c:v>44257</c:v>
                </c:pt>
                <c:pt idx="1883">
                  <c:v>44258</c:v>
                </c:pt>
                <c:pt idx="1884">
                  <c:v>44259</c:v>
                </c:pt>
                <c:pt idx="1885">
                  <c:v>44260</c:v>
                </c:pt>
                <c:pt idx="1886">
                  <c:v>44261</c:v>
                </c:pt>
                <c:pt idx="1887">
                  <c:v>44262</c:v>
                </c:pt>
                <c:pt idx="1888">
                  <c:v>44263</c:v>
                </c:pt>
                <c:pt idx="1889">
                  <c:v>44264</c:v>
                </c:pt>
                <c:pt idx="1890">
                  <c:v>44265</c:v>
                </c:pt>
                <c:pt idx="1891">
                  <c:v>44266</c:v>
                </c:pt>
                <c:pt idx="1892">
                  <c:v>44267</c:v>
                </c:pt>
                <c:pt idx="1893">
                  <c:v>44268</c:v>
                </c:pt>
                <c:pt idx="1894">
                  <c:v>44269</c:v>
                </c:pt>
                <c:pt idx="1895">
                  <c:v>44270</c:v>
                </c:pt>
                <c:pt idx="1896">
                  <c:v>44271</c:v>
                </c:pt>
                <c:pt idx="1897">
                  <c:v>44272</c:v>
                </c:pt>
                <c:pt idx="1898">
                  <c:v>44273</c:v>
                </c:pt>
                <c:pt idx="1899">
                  <c:v>44274</c:v>
                </c:pt>
                <c:pt idx="1900">
                  <c:v>44275</c:v>
                </c:pt>
                <c:pt idx="1901">
                  <c:v>44276</c:v>
                </c:pt>
                <c:pt idx="1902">
                  <c:v>44277</c:v>
                </c:pt>
                <c:pt idx="1903">
                  <c:v>44278</c:v>
                </c:pt>
                <c:pt idx="1904">
                  <c:v>44279</c:v>
                </c:pt>
                <c:pt idx="1905">
                  <c:v>44280</c:v>
                </c:pt>
                <c:pt idx="1906">
                  <c:v>44281</c:v>
                </c:pt>
                <c:pt idx="1907">
                  <c:v>44282</c:v>
                </c:pt>
                <c:pt idx="1908">
                  <c:v>44283</c:v>
                </c:pt>
                <c:pt idx="1909">
                  <c:v>44284</c:v>
                </c:pt>
                <c:pt idx="1910">
                  <c:v>44285</c:v>
                </c:pt>
                <c:pt idx="1911">
                  <c:v>44286</c:v>
                </c:pt>
                <c:pt idx="1912">
                  <c:v>44287</c:v>
                </c:pt>
                <c:pt idx="1913">
                  <c:v>44288</c:v>
                </c:pt>
                <c:pt idx="1914">
                  <c:v>44289</c:v>
                </c:pt>
                <c:pt idx="1915">
                  <c:v>44290</c:v>
                </c:pt>
                <c:pt idx="1916">
                  <c:v>44291</c:v>
                </c:pt>
                <c:pt idx="1917">
                  <c:v>44292</c:v>
                </c:pt>
                <c:pt idx="1918">
                  <c:v>44293</c:v>
                </c:pt>
                <c:pt idx="1919">
                  <c:v>44294</c:v>
                </c:pt>
                <c:pt idx="1920">
                  <c:v>44295</c:v>
                </c:pt>
                <c:pt idx="1921">
                  <c:v>44296</c:v>
                </c:pt>
                <c:pt idx="1922">
                  <c:v>44297</c:v>
                </c:pt>
                <c:pt idx="1923">
                  <c:v>44298</c:v>
                </c:pt>
                <c:pt idx="1924">
                  <c:v>44299</c:v>
                </c:pt>
                <c:pt idx="1925">
                  <c:v>44300</c:v>
                </c:pt>
                <c:pt idx="1926">
                  <c:v>44301</c:v>
                </c:pt>
                <c:pt idx="1927">
                  <c:v>44302</c:v>
                </c:pt>
                <c:pt idx="1928">
                  <c:v>44303</c:v>
                </c:pt>
                <c:pt idx="1929">
                  <c:v>44304</c:v>
                </c:pt>
                <c:pt idx="1930">
                  <c:v>44305</c:v>
                </c:pt>
                <c:pt idx="1931">
                  <c:v>44306</c:v>
                </c:pt>
                <c:pt idx="1932">
                  <c:v>44307</c:v>
                </c:pt>
                <c:pt idx="1933">
                  <c:v>44308</c:v>
                </c:pt>
                <c:pt idx="1934">
                  <c:v>44309</c:v>
                </c:pt>
                <c:pt idx="1935">
                  <c:v>44310</c:v>
                </c:pt>
                <c:pt idx="1936">
                  <c:v>44311</c:v>
                </c:pt>
                <c:pt idx="1937">
                  <c:v>44312</c:v>
                </c:pt>
                <c:pt idx="1938">
                  <c:v>44313</c:v>
                </c:pt>
                <c:pt idx="1939">
                  <c:v>44314</c:v>
                </c:pt>
                <c:pt idx="1940">
                  <c:v>44315</c:v>
                </c:pt>
                <c:pt idx="1941">
                  <c:v>44316</c:v>
                </c:pt>
                <c:pt idx="1942">
                  <c:v>44317</c:v>
                </c:pt>
                <c:pt idx="1943">
                  <c:v>44318</c:v>
                </c:pt>
                <c:pt idx="1944">
                  <c:v>44319</c:v>
                </c:pt>
                <c:pt idx="1945">
                  <c:v>44320</c:v>
                </c:pt>
                <c:pt idx="1946">
                  <c:v>44321</c:v>
                </c:pt>
                <c:pt idx="1947">
                  <c:v>44322</c:v>
                </c:pt>
                <c:pt idx="1948">
                  <c:v>44323</c:v>
                </c:pt>
                <c:pt idx="1949">
                  <c:v>44324</c:v>
                </c:pt>
                <c:pt idx="1950">
                  <c:v>44325</c:v>
                </c:pt>
                <c:pt idx="1951">
                  <c:v>44326</c:v>
                </c:pt>
                <c:pt idx="1952">
                  <c:v>44327</c:v>
                </c:pt>
                <c:pt idx="1953">
                  <c:v>44328</c:v>
                </c:pt>
                <c:pt idx="1954">
                  <c:v>44329</c:v>
                </c:pt>
                <c:pt idx="1955">
                  <c:v>44330</c:v>
                </c:pt>
                <c:pt idx="1956">
                  <c:v>44331</c:v>
                </c:pt>
                <c:pt idx="1957">
                  <c:v>44332</c:v>
                </c:pt>
                <c:pt idx="1958">
                  <c:v>44333</c:v>
                </c:pt>
                <c:pt idx="1959">
                  <c:v>44334</c:v>
                </c:pt>
                <c:pt idx="1960">
                  <c:v>44335</c:v>
                </c:pt>
                <c:pt idx="1961">
                  <c:v>44336</c:v>
                </c:pt>
                <c:pt idx="1962">
                  <c:v>44337</c:v>
                </c:pt>
                <c:pt idx="1963">
                  <c:v>44338</c:v>
                </c:pt>
                <c:pt idx="1964">
                  <c:v>44339</c:v>
                </c:pt>
                <c:pt idx="1965">
                  <c:v>44340</c:v>
                </c:pt>
                <c:pt idx="1966">
                  <c:v>44341</c:v>
                </c:pt>
                <c:pt idx="1967">
                  <c:v>44342</c:v>
                </c:pt>
                <c:pt idx="1968">
                  <c:v>44343</c:v>
                </c:pt>
                <c:pt idx="1969">
                  <c:v>44344</c:v>
                </c:pt>
                <c:pt idx="1970">
                  <c:v>44345</c:v>
                </c:pt>
                <c:pt idx="1971">
                  <c:v>44346</c:v>
                </c:pt>
                <c:pt idx="1972">
                  <c:v>44347</c:v>
                </c:pt>
                <c:pt idx="1973">
                  <c:v>44348</c:v>
                </c:pt>
                <c:pt idx="1974">
                  <c:v>44349</c:v>
                </c:pt>
                <c:pt idx="1975">
                  <c:v>44350</c:v>
                </c:pt>
                <c:pt idx="1976">
                  <c:v>44351</c:v>
                </c:pt>
                <c:pt idx="1977">
                  <c:v>44352</c:v>
                </c:pt>
                <c:pt idx="1978">
                  <c:v>44353</c:v>
                </c:pt>
                <c:pt idx="1979">
                  <c:v>44354</c:v>
                </c:pt>
                <c:pt idx="1980">
                  <c:v>44355</c:v>
                </c:pt>
                <c:pt idx="1981">
                  <c:v>44356</c:v>
                </c:pt>
                <c:pt idx="1982">
                  <c:v>44357</c:v>
                </c:pt>
                <c:pt idx="1983">
                  <c:v>44358</c:v>
                </c:pt>
                <c:pt idx="1984">
                  <c:v>44359</c:v>
                </c:pt>
                <c:pt idx="1985">
                  <c:v>44360</c:v>
                </c:pt>
                <c:pt idx="1986">
                  <c:v>44361</c:v>
                </c:pt>
                <c:pt idx="1987">
                  <c:v>44362</c:v>
                </c:pt>
                <c:pt idx="1988">
                  <c:v>44363</c:v>
                </c:pt>
                <c:pt idx="1989">
                  <c:v>44364</c:v>
                </c:pt>
                <c:pt idx="1990">
                  <c:v>44365</c:v>
                </c:pt>
                <c:pt idx="1991">
                  <c:v>44366</c:v>
                </c:pt>
                <c:pt idx="1992">
                  <c:v>44367</c:v>
                </c:pt>
              </c:numCache>
            </c:numRef>
          </c:cat>
          <c:val>
            <c:numRef>
              <c:f>'כרטיסי אשראי'!$L$3:$L$1458</c:f>
              <c:numCache>
                <c:formatCode>General</c:formatCode>
                <c:ptCount val="1456"/>
                <c:pt idx="0">
                  <c:v>0.70840684244274399</c:v>
                </c:pt>
                <c:pt idx="1">
                  <c:v>0.732892939307901</c:v>
                </c:pt>
                <c:pt idx="2">
                  <c:v>0.74023149542143596</c:v>
                </c:pt>
                <c:pt idx="3">
                  <c:v>0.74708355582443597</c:v>
                </c:pt>
                <c:pt idx="4">
                  <c:v>0.76093066535626497</c:v>
                </c:pt>
                <c:pt idx="5">
                  <c:v>0.75387286482186799</c:v>
                </c:pt>
                <c:pt idx="6">
                  <c:v>0.76153076355808502</c:v>
                </c:pt>
                <c:pt idx="7">
                  <c:v>0.76361256170219005</c:v>
                </c:pt>
                <c:pt idx="8">
                  <c:v>0.73765319404151197</c:v>
                </c:pt>
                <c:pt idx="9">
                  <c:v>0.74510610619291895</c:v>
                </c:pt>
                <c:pt idx="10">
                  <c:v>0.72340973717675805</c:v>
                </c:pt>
                <c:pt idx="11">
                  <c:v>0.72205284389366498</c:v>
                </c:pt>
                <c:pt idx="12">
                  <c:v>0.739612807961462</c:v>
                </c:pt>
                <c:pt idx="13">
                  <c:v>0.72693652735410297</c:v>
                </c:pt>
                <c:pt idx="14">
                  <c:v>0.72553410176719102</c:v>
                </c:pt>
                <c:pt idx="15">
                  <c:v>0.74819857123691902</c:v>
                </c:pt>
                <c:pt idx="16">
                  <c:v>0.74671978585472099</c:v>
                </c:pt>
                <c:pt idx="17">
                  <c:v>0.759217937546804</c:v>
                </c:pt>
                <c:pt idx="18">
                  <c:v>0.759312840084718</c:v>
                </c:pt>
                <c:pt idx="19">
                  <c:v>0.73619469137289295</c:v>
                </c:pt>
                <c:pt idx="20">
                  <c:v>0.743039606017173</c:v>
                </c:pt>
                <c:pt idx="21">
                  <c:v>0.80808639213779498</c:v>
                </c:pt>
                <c:pt idx="22">
                  <c:v>0.81477693719593003</c:v>
                </c:pt>
                <c:pt idx="23">
                  <c:v>0.79863517086154601</c:v>
                </c:pt>
                <c:pt idx="24">
                  <c:v>0.80081625210045104</c:v>
                </c:pt>
                <c:pt idx="25">
                  <c:v>0.77677976592560405</c:v>
                </c:pt>
                <c:pt idx="26">
                  <c:v>0.76646018717694897</c:v>
                </c:pt>
                <c:pt idx="27">
                  <c:v>0.76562019696549399</c:v>
                </c:pt>
                <c:pt idx="28">
                  <c:v>0.70118837524211997</c:v>
                </c:pt>
                <c:pt idx="29">
                  <c:v>0.69327714707932997</c:v>
                </c:pt>
                <c:pt idx="30">
                  <c:v>0.71208964376899697</c:v>
                </c:pt>
                <c:pt idx="31">
                  <c:v>0.71557363764110704</c:v>
                </c:pt>
                <c:pt idx="32">
                  <c:v>0.72558500512092095</c:v>
                </c:pt>
                <c:pt idx="33">
                  <c:v>0.74292915771129797</c:v>
                </c:pt>
                <c:pt idx="34">
                  <c:v>0.73500831722649396</c:v>
                </c:pt>
                <c:pt idx="35">
                  <c:v>0.73798851302717805</c:v>
                </c:pt>
                <c:pt idx="36">
                  <c:v>0.743254699232622</c:v>
                </c:pt>
                <c:pt idx="37">
                  <c:v>0.76245583131469197</c:v>
                </c:pt>
                <c:pt idx="38">
                  <c:v>0.755319536070307</c:v>
                </c:pt>
                <c:pt idx="39">
                  <c:v>0.75742816580624805</c:v>
                </c:pt>
                <c:pt idx="40">
                  <c:v>0.754146811443138</c:v>
                </c:pt>
                <c:pt idx="41">
                  <c:v>0.76303726711234299</c:v>
                </c:pt>
                <c:pt idx="42">
                  <c:v>0.76043906492469704</c:v>
                </c:pt>
                <c:pt idx="43">
                  <c:v>0.73471094882782595</c:v>
                </c:pt>
                <c:pt idx="44">
                  <c:v>0.727907072475664</c:v>
                </c:pt>
                <c:pt idx="45">
                  <c:v>0.73716945159916902</c:v>
                </c:pt>
                <c:pt idx="46">
                  <c:v>0.74522560367565205</c:v>
                </c:pt>
                <c:pt idx="47">
                  <c:v>0.73975354477977395</c:v>
                </c:pt>
                <c:pt idx="48">
                  <c:v>0.74319576737245296</c:v>
                </c:pt>
                <c:pt idx="49">
                  <c:v>0.75056830104468797</c:v>
                </c:pt>
                <c:pt idx="50">
                  <c:v>0.79234072201608496</c:v>
                </c:pt>
                <c:pt idx="51">
                  <c:v>0.76681484909986997</c:v>
                </c:pt>
                <c:pt idx="52">
                  <c:v>0.75968934390489795</c:v>
                </c:pt>
                <c:pt idx="53">
                  <c:v>0.72710507713623895</c:v>
                </c:pt>
                <c:pt idx="54">
                  <c:v>0.73807987390013097</c:v>
                </c:pt>
                <c:pt idx="55">
                  <c:v>0.72938561870987295</c:v>
                </c:pt>
                <c:pt idx="56">
                  <c:v>0.72930451966758603</c:v>
                </c:pt>
                <c:pt idx="57">
                  <c:v>0.69988248939434905</c:v>
                </c:pt>
                <c:pt idx="58">
                  <c:v>0.71148371225636797</c:v>
                </c:pt>
                <c:pt idx="59">
                  <c:v>0.71358964780675005</c:v>
                </c:pt>
                <c:pt idx="60">
                  <c:v>0.74331383043750698</c:v>
                </c:pt>
                <c:pt idx="61">
                  <c:v>0.73638217012643603</c:v>
                </c:pt>
                <c:pt idx="62">
                  <c:v>0.73447589941344105</c:v>
                </c:pt>
                <c:pt idx="63">
                  <c:v>0.71446480239437704</c:v>
                </c:pt>
                <c:pt idx="64">
                  <c:v>0.72303720990123399</c:v>
                </c:pt>
                <c:pt idx="65">
                  <c:v>0.72455564678330198</c:v>
                </c:pt>
                <c:pt idx="66">
                  <c:v>0.73565161831474701</c:v>
                </c:pt>
                <c:pt idx="67">
                  <c:v>0.73583911294756799</c:v>
                </c:pt>
                <c:pt idx="68">
                  <c:v>0.73057389266821104</c:v>
                </c:pt>
                <c:pt idx="69">
                  <c:v>0.72267969766237605</c:v>
                </c:pt>
                <c:pt idx="70">
                  <c:v>0.75229785910199898</c:v>
                </c:pt>
                <c:pt idx="71">
                  <c:v>0.73781604736163497</c:v>
                </c:pt>
                <c:pt idx="72">
                  <c:v>0.71504709441941094</c:v>
                </c:pt>
                <c:pt idx="73">
                  <c:v>0.71349277521284704</c:v>
                </c:pt>
                <c:pt idx="74">
                  <c:v>0.72114319180384501</c:v>
                </c:pt>
                <c:pt idx="75">
                  <c:v>0.73254469033797498</c:v>
                </c:pt>
                <c:pt idx="76">
                  <c:v>0.73418635132466803</c:v>
                </c:pt>
                <c:pt idx="77">
                  <c:v>0.73114439588110403</c:v>
                </c:pt>
                <c:pt idx="78">
                  <c:v>0.74220294587090996</c:v>
                </c:pt>
                <c:pt idx="79">
                  <c:v>0.76434485584568801</c:v>
                </c:pt>
                <c:pt idx="80">
                  <c:v>0.74823315969932902</c:v>
                </c:pt>
                <c:pt idx="81">
                  <c:v>0.71844024560661901</c:v>
                </c:pt>
                <c:pt idx="82">
                  <c:v>0.73241033901834496</c:v>
                </c:pt>
                <c:pt idx="83">
                  <c:v>0.817058765094413</c:v>
                </c:pt>
                <c:pt idx="84">
                  <c:v>0.80257690726368502</c:v>
                </c:pt>
                <c:pt idx="85">
                  <c:v>0.81593580753157302</c:v>
                </c:pt>
                <c:pt idx="86">
                  <c:v>0.831276656030146</c:v>
                </c:pt>
                <c:pt idx="87">
                  <c:v>0.84092681432909</c:v>
                </c:pt>
                <c:pt idx="88">
                  <c:v>0.85829666251145498</c:v>
                </c:pt>
                <c:pt idx="89">
                  <c:v>0.84075527469204103</c:v>
                </c:pt>
                <c:pt idx="90">
                  <c:v>0.76423935760684203</c:v>
                </c:pt>
                <c:pt idx="91">
                  <c:v>0.79488256038863103</c:v>
                </c:pt>
                <c:pt idx="92">
                  <c:v>0.79999075464577996</c:v>
                </c:pt>
                <c:pt idx="93">
                  <c:v>0.78730713166048405</c:v>
                </c:pt>
                <c:pt idx="94">
                  <c:v>0.81716469809498504</c:v>
                </c:pt>
                <c:pt idx="95">
                  <c:v>0.83522331370984704</c:v>
                </c:pt>
                <c:pt idx="96">
                  <c:v>0.84757313089875297</c:v>
                </c:pt>
                <c:pt idx="97">
                  <c:v>0.85755525225705898</c:v>
                </c:pt>
                <c:pt idx="98">
                  <c:v>0.86175952550634405</c:v>
                </c:pt>
                <c:pt idx="99">
                  <c:v>0.862927472025937</c:v>
                </c:pt>
                <c:pt idx="100">
                  <c:v>0.88880901569946003</c:v>
                </c:pt>
                <c:pt idx="101">
                  <c:v>0.86330953372766095</c:v>
                </c:pt>
                <c:pt idx="102">
                  <c:v>0.85514593017170404</c:v>
                </c:pt>
                <c:pt idx="103">
                  <c:v>0.85239586143135604</c:v>
                </c:pt>
                <c:pt idx="104">
                  <c:v>0.83170333690824805</c:v>
                </c:pt>
                <c:pt idx="105">
                  <c:v>0.81193434523465102</c:v>
                </c:pt>
                <c:pt idx="106">
                  <c:v>0.79701956002782304</c:v>
                </c:pt>
                <c:pt idx="107">
                  <c:v>0.77329482422233498</c:v>
                </c:pt>
                <c:pt idx="108">
                  <c:v>0.771608811208774</c:v>
                </c:pt>
                <c:pt idx="109">
                  <c:v>0.770021091648733</c:v>
                </c:pt>
                <c:pt idx="110">
                  <c:v>0.76892832105569797</c:v>
                </c:pt>
                <c:pt idx="111">
                  <c:v>0.78420859073308202</c:v>
                </c:pt>
                <c:pt idx="112">
                  <c:v>0.80006624251996505</c:v>
                </c:pt>
                <c:pt idx="113">
                  <c:v>0.79106717151221995</c:v>
                </c:pt>
                <c:pt idx="114">
                  <c:v>0.76747224996339203</c:v>
                </c:pt>
                <c:pt idx="115">
                  <c:v>0.79617843021936396</c:v>
                </c:pt>
                <c:pt idx="116">
                  <c:v>0.80782281663849398</c:v>
                </c:pt>
                <c:pt idx="117">
                  <c:v>0.806670518061813</c:v>
                </c:pt>
                <c:pt idx="118">
                  <c:v>0.81646053407002395</c:v>
                </c:pt>
                <c:pt idx="119">
                  <c:v>0.78878694734594801</c:v>
                </c:pt>
                <c:pt idx="120">
                  <c:v>0.80201253700524</c:v>
                </c:pt>
                <c:pt idx="121">
                  <c:v>0.82322604852971204</c:v>
                </c:pt>
                <c:pt idx="122">
                  <c:v>0.80076327380308199</c:v>
                </c:pt>
                <c:pt idx="123">
                  <c:v>0.78333134790076597</c:v>
                </c:pt>
                <c:pt idx="124">
                  <c:v>0.77339468243944998</c:v>
                </c:pt>
                <c:pt idx="125">
                  <c:v>0.74439919250337805</c:v>
                </c:pt>
                <c:pt idx="126">
                  <c:v>0.72701109321479995</c:v>
                </c:pt>
                <c:pt idx="127">
                  <c:v>0.7062819978482</c:v>
                </c:pt>
                <c:pt idx="128">
                  <c:v>0.70357360424417204</c:v>
                </c:pt>
                <c:pt idx="129">
                  <c:v>0.69701523253373598</c:v>
                </c:pt>
                <c:pt idx="130">
                  <c:v>0.68241298315955401</c:v>
                </c:pt>
                <c:pt idx="131">
                  <c:v>0.68610420783625703</c:v>
                </c:pt>
                <c:pt idx="132">
                  <c:v>0.72225809360641902</c:v>
                </c:pt>
                <c:pt idx="133">
                  <c:v>0.76326475757776102</c:v>
                </c:pt>
                <c:pt idx="134">
                  <c:v>0.768277345706328</c:v>
                </c:pt>
                <c:pt idx="135">
                  <c:v>0.78446723103494698</c:v>
                </c:pt>
                <c:pt idx="136">
                  <c:v>0.785409523548528</c:v>
                </c:pt>
                <c:pt idx="137">
                  <c:v>0.81328006844770095</c:v>
                </c:pt>
                <c:pt idx="138">
                  <c:v>0.80303621594497698</c:v>
                </c:pt>
                <c:pt idx="139">
                  <c:v>0.78463408530983703</c:v>
                </c:pt>
                <c:pt idx="140">
                  <c:v>0.755070528782535</c:v>
                </c:pt>
                <c:pt idx="141">
                  <c:v>0.80822433841445196</c:v>
                </c:pt>
                <c:pt idx="142">
                  <c:v>0.75541238248407205</c:v>
                </c:pt>
                <c:pt idx="143">
                  <c:v>0.69427657812208998</c:v>
                </c:pt>
                <c:pt idx="144">
                  <c:v>0.7190279476857</c:v>
                </c:pt>
                <c:pt idx="145">
                  <c:v>0.75825109853502104</c:v>
                </c:pt>
                <c:pt idx="146">
                  <c:v>0.75849646261582604</c:v>
                </c:pt>
                <c:pt idx="147">
                  <c:v>0.76222589144756603</c:v>
                </c:pt>
                <c:pt idx="148">
                  <c:v>0.72642488082802104</c:v>
                </c:pt>
                <c:pt idx="149">
                  <c:v>0.76110213773557001</c:v>
                </c:pt>
                <c:pt idx="150">
                  <c:v>0.83217734015974398</c:v>
                </c:pt>
                <c:pt idx="151">
                  <c:v>0.79299718093215399</c:v>
                </c:pt>
                <c:pt idx="152">
                  <c:v>0.75233682875312302</c:v>
                </c:pt>
                <c:pt idx="153">
                  <c:v>0.74730155325908099</c:v>
                </c:pt>
                <c:pt idx="154">
                  <c:v>0.77966997159463503</c:v>
                </c:pt>
                <c:pt idx="155">
                  <c:v>0.76959910580045598</c:v>
                </c:pt>
                <c:pt idx="156">
                  <c:v>0.77450867929185896</c:v>
                </c:pt>
                <c:pt idx="157">
                  <c:v>0.76036245291747695</c:v>
                </c:pt>
                <c:pt idx="158">
                  <c:v>0.73080754307525697</c:v>
                </c:pt>
                <c:pt idx="159">
                  <c:v>0.73986186949201804</c:v>
                </c:pt>
                <c:pt idx="160">
                  <c:v>0.737969069535378</c:v>
                </c:pt>
                <c:pt idx="161">
                  <c:v>0.71335014836107902</c:v>
                </c:pt>
                <c:pt idx="162">
                  <c:v>0.71907751705968703</c:v>
                </c:pt>
                <c:pt idx="163">
                  <c:v>0.71823692003972905</c:v>
                </c:pt>
                <c:pt idx="164">
                  <c:v>0.72526652017730897</c:v>
                </c:pt>
                <c:pt idx="165">
                  <c:v>0.76310225837742196</c:v>
                </c:pt>
                <c:pt idx="166">
                  <c:v>0.75779205650864601</c:v>
                </c:pt>
                <c:pt idx="167">
                  <c:v>0.75232045166142902</c:v>
                </c:pt>
                <c:pt idx="168">
                  <c:v>0.756251378533774</c:v>
                </c:pt>
                <c:pt idx="169">
                  <c:v>0.76120649147421504</c:v>
                </c:pt>
                <c:pt idx="170">
                  <c:v>0.77459370464664201</c:v>
                </c:pt>
                <c:pt idx="171">
                  <c:v>0.74829192639449205</c:v>
                </c:pt>
                <c:pt idx="172">
                  <c:v>0.73190160910857405</c:v>
                </c:pt>
                <c:pt idx="173">
                  <c:v>0.73803763035419001</c:v>
                </c:pt>
                <c:pt idx="174">
                  <c:v>0.80546440663229601</c:v>
                </c:pt>
                <c:pt idx="175">
                  <c:v>0.81374549453947898</c:v>
                </c:pt>
                <c:pt idx="176">
                  <c:v>0.78901501469075797</c:v>
                </c:pt>
                <c:pt idx="177">
                  <c:v>0.78897245187541698</c:v>
                </c:pt>
                <c:pt idx="178">
                  <c:v>0.81771949003693001</c:v>
                </c:pt>
                <c:pt idx="179">
                  <c:v>0.84126454437809395</c:v>
                </c:pt>
                <c:pt idx="180">
                  <c:v>0.843886790703263</c:v>
                </c:pt>
                <c:pt idx="181">
                  <c:v>0.78208277147787997</c:v>
                </c:pt>
                <c:pt idx="182">
                  <c:v>0.76350322795533998</c:v>
                </c:pt>
                <c:pt idx="183">
                  <c:v>0.78430532195859104</c:v>
                </c:pt>
                <c:pt idx="184">
                  <c:v>0.76097984251551198</c:v>
                </c:pt>
                <c:pt idx="185">
                  <c:v>0.77671614951410595</c:v>
                </c:pt>
                <c:pt idx="186">
                  <c:v>0.768259849171813</c:v>
                </c:pt>
                <c:pt idx="187">
                  <c:v>0.76818819656179305</c:v>
                </c:pt>
                <c:pt idx="188">
                  <c:v>0.78477969558438099</c:v>
                </c:pt>
                <c:pt idx="189">
                  <c:v>0.79621676334172797</c:v>
                </c:pt>
                <c:pt idx="190">
                  <c:v>0.77692083826041802</c:v>
                </c:pt>
                <c:pt idx="191">
                  <c:v>0.78399495705045097</c:v>
                </c:pt>
                <c:pt idx="192">
                  <c:v>0.74696204353344398</c:v>
                </c:pt>
                <c:pt idx="193">
                  <c:v>0.75837939934979304</c:v>
                </c:pt>
                <c:pt idx="194">
                  <c:v>0.76789145647500301</c:v>
                </c:pt>
                <c:pt idx="195">
                  <c:v>0.75754802564722701</c:v>
                </c:pt>
                <c:pt idx="196">
                  <c:v>0.76143041909396503</c:v>
                </c:pt>
                <c:pt idx="197">
                  <c:v>0.78514951585252801</c:v>
                </c:pt>
                <c:pt idx="198">
                  <c:v>0.79064907002083795</c:v>
                </c:pt>
                <c:pt idx="199">
                  <c:v>0.81765671765803305</c:v>
                </c:pt>
                <c:pt idx="200">
                  <c:v>0.80077715406693795</c:v>
                </c:pt>
                <c:pt idx="201">
                  <c:v>0.80765474032327</c:v>
                </c:pt>
                <c:pt idx="202">
                  <c:v>0.80018122163934602</c:v>
                </c:pt>
                <c:pt idx="203">
                  <c:v>0.828174352012506</c:v>
                </c:pt>
                <c:pt idx="204">
                  <c:v>0.82509333062197499</c:v>
                </c:pt>
                <c:pt idx="205">
                  <c:v>0.83257451289270001</c:v>
                </c:pt>
                <c:pt idx="206">
                  <c:v>0.81224057166713204</c:v>
                </c:pt>
                <c:pt idx="207">
                  <c:v>0.80310835919717705</c:v>
                </c:pt>
                <c:pt idx="208">
                  <c:v>0.77128908299050503</c:v>
                </c:pt>
                <c:pt idx="209">
                  <c:v>0.77542491662306001</c:v>
                </c:pt>
                <c:pt idx="210">
                  <c:v>0.735904393072215</c:v>
                </c:pt>
                <c:pt idx="211">
                  <c:v>0.74201513023712096</c:v>
                </c:pt>
                <c:pt idx="212">
                  <c:v>0.73111900908830796</c:v>
                </c:pt>
                <c:pt idx="213">
                  <c:v>0.74724459666674903</c:v>
                </c:pt>
                <c:pt idx="214">
                  <c:v>0.74685477195975403</c:v>
                </c:pt>
                <c:pt idx="215">
                  <c:v>0.76546339388892504</c:v>
                </c:pt>
                <c:pt idx="216">
                  <c:v>0.75700118361000701</c:v>
                </c:pt>
                <c:pt idx="217">
                  <c:v>0.758191962233419</c:v>
                </c:pt>
                <c:pt idx="218">
                  <c:v>0.73676361542432001</c:v>
                </c:pt>
                <c:pt idx="219">
                  <c:v>0.73844781303594498</c:v>
                </c:pt>
                <c:pt idx="220">
                  <c:v>0.73750249558621395</c:v>
                </c:pt>
                <c:pt idx="221">
                  <c:v>0.78873839811199498</c:v>
                </c:pt>
                <c:pt idx="222">
                  <c:v>0.78288142613623302</c:v>
                </c:pt>
                <c:pt idx="223">
                  <c:v>0.79308658344679395</c:v>
                </c:pt>
                <c:pt idx="224">
                  <c:v>0.79330407608676401</c:v>
                </c:pt>
                <c:pt idx="225">
                  <c:v>0.79550170293280797</c:v>
                </c:pt>
                <c:pt idx="226">
                  <c:v>0.80553705121755204</c:v>
                </c:pt>
                <c:pt idx="227">
                  <c:v>0.79361043375862195</c:v>
                </c:pt>
                <c:pt idx="228">
                  <c:v>0.75254112898365</c:v>
                </c:pt>
                <c:pt idx="229">
                  <c:v>0.76893682467436897</c:v>
                </c:pt>
                <c:pt idx="230">
                  <c:v>0.768726888517139</c:v>
                </c:pt>
                <c:pt idx="231">
                  <c:v>0.77296316728620695</c:v>
                </c:pt>
                <c:pt idx="232">
                  <c:v>0.80946791798365803</c:v>
                </c:pt>
                <c:pt idx="233">
                  <c:v>0.78914250282074105</c:v>
                </c:pt>
                <c:pt idx="234">
                  <c:v>0.74966269693843501</c:v>
                </c:pt>
                <c:pt idx="235">
                  <c:v>0.74584956136948299</c:v>
                </c:pt>
                <c:pt idx="236">
                  <c:v>0.72337073116365502</c:v>
                </c:pt>
                <c:pt idx="237">
                  <c:v>0.76502715935408305</c:v>
                </c:pt>
                <c:pt idx="238">
                  <c:v>0.77670392560229096</c:v>
                </c:pt>
                <c:pt idx="239">
                  <c:v>0.74296525936546698</c:v>
                </c:pt>
                <c:pt idx="240">
                  <c:v>0.75286796112682197</c:v>
                </c:pt>
                <c:pt idx="241">
                  <c:v>0.81255495563630598</c:v>
                </c:pt>
                <c:pt idx="242">
                  <c:v>0.81729610886771797</c:v>
                </c:pt>
                <c:pt idx="243">
                  <c:v>0.82597649526050099</c:v>
                </c:pt>
                <c:pt idx="244">
                  <c:v>0.77393451396201796</c:v>
                </c:pt>
                <c:pt idx="245">
                  <c:v>0.75907932424315505</c:v>
                </c:pt>
                <c:pt idx="246">
                  <c:v>0.76351906546380399</c:v>
                </c:pt>
                <c:pt idx="247">
                  <c:v>0.77086345546042001</c:v>
                </c:pt>
                <c:pt idx="248">
                  <c:v>0.74561394717527896</c:v>
                </c:pt>
                <c:pt idx="249">
                  <c:v>0.74963695672295905</c:v>
                </c:pt>
                <c:pt idx="250">
                  <c:v>0.76140118152310599</c:v>
                </c:pt>
                <c:pt idx="251">
                  <c:v>0.76778626824896101</c:v>
                </c:pt>
                <c:pt idx="252">
                  <c:v>0.77459881269674502</c:v>
                </c:pt>
                <c:pt idx="253">
                  <c:v>0.79268550712222297</c:v>
                </c:pt>
                <c:pt idx="254">
                  <c:v>0.773361131557605</c:v>
                </c:pt>
                <c:pt idx="255">
                  <c:v>0.76253176772308096</c:v>
                </c:pt>
                <c:pt idx="256">
                  <c:v>0.76610116601817502</c:v>
                </c:pt>
                <c:pt idx="257">
                  <c:v>0.76663431892127099</c:v>
                </c:pt>
                <c:pt idx="258">
                  <c:v>0.77704745185575697</c:v>
                </c:pt>
                <c:pt idx="259">
                  <c:v>0.78124744863657103</c:v>
                </c:pt>
                <c:pt idx="260">
                  <c:v>0.761957455956497</c:v>
                </c:pt>
                <c:pt idx="261">
                  <c:v>0.77927598937199605</c:v>
                </c:pt>
                <c:pt idx="262">
                  <c:v>0.81901118738448297</c:v>
                </c:pt>
                <c:pt idx="263">
                  <c:v>0.78582553703438796</c:v>
                </c:pt>
                <c:pt idx="264">
                  <c:v>0.76678002867873996</c:v>
                </c:pt>
                <c:pt idx="265">
                  <c:v>0.77222324020475297</c:v>
                </c:pt>
                <c:pt idx="266">
                  <c:v>0.77928905147116401</c:v>
                </c:pt>
                <c:pt idx="267">
                  <c:v>0.74230961708935905</c:v>
                </c:pt>
                <c:pt idx="268">
                  <c:v>0.74369380815165897</c:v>
                </c:pt>
                <c:pt idx="269">
                  <c:v>0.75452603866731005</c:v>
                </c:pt>
                <c:pt idx="270">
                  <c:v>0.77178449751860601</c:v>
                </c:pt>
                <c:pt idx="271">
                  <c:v>0.76845612447533496</c:v>
                </c:pt>
                <c:pt idx="272">
                  <c:v>0.73648444919422895</c:v>
                </c:pt>
                <c:pt idx="273">
                  <c:v>0.74893843800920001</c:v>
                </c:pt>
                <c:pt idx="274">
                  <c:v>0.81136555773246199</c:v>
                </c:pt>
                <c:pt idx="275">
                  <c:v>0.81429002702415698</c:v>
                </c:pt>
                <c:pt idx="276">
                  <c:v>0.78188391732158102</c:v>
                </c:pt>
                <c:pt idx="277">
                  <c:v>0.79478894938100397</c:v>
                </c:pt>
                <c:pt idx="278">
                  <c:v>0.83904191647293003</c:v>
                </c:pt>
                <c:pt idx="279">
                  <c:v>0.88767255877511397</c:v>
                </c:pt>
                <c:pt idx="280">
                  <c:v>0.84567603421331705</c:v>
                </c:pt>
                <c:pt idx="281">
                  <c:v>0.80883301162638499</c:v>
                </c:pt>
                <c:pt idx="282">
                  <c:v>0.79715443361032701</c:v>
                </c:pt>
                <c:pt idx="283">
                  <c:v>0.81001970226867603</c:v>
                </c:pt>
                <c:pt idx="284">
                  <c:v>0.83992955434148897</c:v>
                </c:pt>
                <c:pt idx="285">
                  <c:v>0.80808744794033405</c:v>
                </c:pt>
                <c:pt idx="286">
                  <c:v>0.79060717779738399</c:v>
                </c:pt>
                <c:pt idx="287">
                  <c:v>0.79278277882272796</c:v>
                </c:pt>
                <c:pt idx="288">
                  <c:v>0.82256255279197898</c:v>
                </c:pt>
                <c:pt idx="289">
                  <c:v>0.834748951095174</c:v>
                </c:pt>
                <c:pt idx="290">
                  <c:v>0.828560305198773</c:v>
                </c:pt>
                <c:pt idx="291">
                  <c:v>0.77628102112872599</c:v>
                </c:pt>
                <c:pt idx="292">
                  <c:v>0.76252795181906097</c:v>
                </c:pt>
                <c:pt idx="293">
                  <c:v>0.77088580014660801</c:v>
                </c:pt>
                <c:pt idx="294">
                  <c:v>0.82360236591728797</c:v>
                </c:pt>
                <c:pt idx="295">
                  <c:v>0.85078682986884102</c:v>
                </c:pt>
                <c:pt idx="296">
                  <c:v>0.82352970862127295</c:v>
                </c:pt>
                <c:pt idx="297">
                  <c:v>0.83660030881549896</c:v>
                </c:pt>
                <c:pt idx="298">
                  <c:v>0.84174725579966703</c:v>
                </c:pt>
                <c:pt idx="299">
                  <c:v>0.84393059589092601</c:v>
                </c:pt>
                <c:pt idx="300">
                  <c:v>0.82117189372613097</c:v>
                </c:pt>
                <c:pt idx="301">
                  <c:v>0.79197035545401195</c:v>
                </c:pt>
                <c:pt idx="302">
                  <c:v>0.74934128537396205</c:v>
                </c:pt>
                <c:pt idx="303">
                  <c:v>0.77144056983984299</c:v>
                </c:pt>
                <c:pt idx="304">
                  <c:v>0.75567774374868002</c:v>
                </c:pt>
                <c:pt idx="305">
                  <c:v>0.78248734479182103</c:v>
                </c:pt>
                <c:pt idx="306">
                  <c:v>0.79497803705832104</c:v>
                </c:pt>
                <c:pt idx="307">
                  <c:v>0.80074462552145398</c:v>
                </c:pt>
                <c:pt idx="308">
                  <c:v>0.78115477594521698</c:v>
                </c:pt>
                <c:pt idx="309">
                  <c:v>0.78626382451575605</c:v>
                </c:pt>
                <c:pt idx="310">
                  <c:v>0.77648028644062095</c:v>
                </c:pt>
                <c:pt idx="311">
                  <c:v>0.79100633435576895</c:v>
                </c:pt>
                <c:pt idx="312">
                  <c:v>0.79890783575492497</c:v>
                </c:pt>
                <c:pt idx="313">
                  <c:v>0.78372685122673102</c:v>
                </c:pt>
                <c:pt idx="314">
                  <c:v>0.783281627637192</c:v>
                </c:pt>
                <c:pt idx="315">
                  <c:v>0.80217633654364195</c:v>
                </c:pt>
                <c:pt idx="316">
                  <c:v>0.79936496837812698</c:v>
                </c:pt>
                <c:pt idx="317">
                  <c:v>0.78650704669194205</c:v>
                </c:pt>
                <c:pt idx="318">
                  <c:v>0.78253946342867997</c:v>
                </c:pt>
                <c:pt idx="319">
                  <c:v>0.758212792552177</c:v>
                </c:pt>
                <c:pt idx="320">
                  <c:v>0.76835918851596197</c:v>
                </c:pt>
                <c:pt idx="321">
                  <c:v>0.75715950189438097</c:v>
                </c:pt>
                <c:pt idx="322">
                  <c:v>0.74757132005312099</c:v>
                </c:pt>
                <c:pt idx="323">
                  <c:v>0.74109009939557102</c:v>
                </c:pt>
                <c:pt idx="324">
                  <c:v>0.76768243665678304</c:v>
                </c:pt>
                <c:pt idx="325">
                  <c:v>0.71934070785471604</c:v>
                </c:pt>
                <c:pt idx="326">
                  <c:v>0.69303542522279404</c:v>
                </c:pt>
                <c:pt idx="327">
                  <c:v>0.73191668767935603</c:v>
                </c:pt>
                <c:pt idx="328">
                  <c:v>0.77838482473163195</c:v>
                </c:pt>
                <c:pt idx="329">
                  <c:v>0.76106040952485499</c:v>
                </c:pt>
                <c:pt idx="330">
                  <c:v>0.76693471633687005</c:v>
                </c:pt>
                <c:pt idx="331">
                  <c:v>0.76218948818915799</c:v>
                </c:pt>
                <c:pt idx="332">
                  <c:v>0.80688600625402196</c:v>
                </c:pt>
                <c:pt idx="333">
                  <c:v>0.84583038171310698</c:v>
                </c:pt>
                <c:pt idx="334">
                  <c:v>0.80454343386066496</c:v>
                </c:pt>
                <c:pt idx="335">
                  <c:v>0.76598589981278098</c:v>
                </c:pt>
                <c:pt idx="336">
                  <c:v>0.77928217641040498</c:v>
                </c:pt>
                <c:pt idx="337">
                  <c:v>0.782380264853065</c:v>
                </c:pt>
                <c:pt idx="338">
                  <c:v>0.80155195351220598</c:v>
                </c:pt>
                <c:pt idx="339">
                  <c:v>0.79661108599003905</c:v>
                </c:pt>
                <c:pt idx="340">
                  <c:v>0.79558253026561498</c:v>
                </c:pt>
                <c:pt idx="341">
                  <c:v>0.80773733590869901</c:v>
                </c:pt>
                <c:pt idx="342">
                  <c:v>0.80982025509048305</c:v>
                </c:pt>
                <c:pt idx="343">
                  <c:v>0.81437023795597097</c:v>
                </c:pt>
                <c:pt idx="344">
                  <c:v>0.819957612692503</c:v>
                </c:pt>
                <c:pt idx="345">
                  <c:v>0.77866733571684399</c:v>
                </c:pt>
                <c:pt idx="346">
                  <c:v>0.78774015169963896</c:v>
                </c:pt>
                <c:pt idx="347">
                  <c:v>0.78589002542652597</c:v>
                </c:pt>
                <c:pt idx="348">
                  <c:v>0.778797482459062</c:v>
                </c:pt>
                <c:pt idx="349">
                  <c:v>0.78853289956887795</c:v>
                </c:pt>
                <c:pt idx="350">
                  <c:v>0.78251846299559102</c:v>
                </c:pt>
                <c:pt idx="351">
                  <c:v>0.78834227150117198</c:v>
                </c:pt>
                <c:pt idx="352">
                  <c:v>0.81693557572551401</c:v>
                </c:pt>
                <c:pt idx="353">
                  <c:v>0.79484565084106695</c:v>
                </c:pt>
                <c:pt idx="354">
                  <c:v>0.79266586912919101</c:v>
                </c:pt>
                <c:pt idx="355">
                  <c:v>0.78766204291374897</c:v>
                </c:pt>
                <c:pt idx="356">
                  <c:v>0.80402114038068195</c:v>
                </c:pt>
                <c:pt idx="357">
                  <c:v>0.86295420708062798</c:v>
                </c:pt>
                <c:pt idx="358">
                  <c:v>0.81424613214123698</c:v>
                </c:pt>
                <c:pt idx="359">
                  <c:v>0.81381438477115797</c:v>
                </c:pt>
                <c:pt idx="360">
                  <c:v>0.83445451565460904</c:v>
                </c:pt>
                <c:pt idx="361">
                  <c:v>0.83701176466502003</c:v>
                </c:pt>
                <c:pt idx="362">
                  <c:v>0.84910751376327298</c:v>
                </c:pt>
                <c:pt idx="363">
                  <c:v>0.817635028623521</c:v>
                </c:pt>
                <c:pt idx="364">
                  <c:v>0.75684271473924603</c:v>
                </c:pt>
                <c:pt idx="365">
                  <c:v>0.80106430690257002</c:v>
                </c:pt>
                <c:pt idx="366">
                  <c:v>0.79935215521737801</c:v>
                </c:pt>
                <c:pt idx="367">
                  <c:v>0.81153105568808404</c:v>
                </c:pt>
                <c:pt idx="368">
                  <c:v>0.80355172165001898</c:v>
                </c:pt>
                <c:pt idx="369">
                  <c:v>0.806901132629399</c:v>
                </c:pt>
                <c:pt idx="370">
                  <c:v>0.81717097368265301</c:v>
                </c:pt>
                <c:pt idx="371">
                  <c:v>0.817457593468366</c:v>
                </c:pt>
                <c:pt idx="372">
                  <c:v>0.81305176878699403</c:v>
                </c:pt>
                <c:pt idx="373">
                  <c:v>0.82806231204429503</c:v>
                </c:pt>
                <c:pt idx="374">
                  <c:v>0.81883982813528</c:v>
                </c:pt>
                <c:pt idx="375">
                  <c:v>0.81856282202362796</c:v>
                </c:pt>
                <c:pt idx="376">
                  <c:v>0.80344299476868897</c:v>
                </c:pt>
                <c:pt idx="377">
                  <c:v>0.80934249952814397</c:v>
                </c:pt>
                <c:pt idx="378">
                  <c:v>0.82702995599537998</c:v>
                </c:pt>
                <c:pt idx="379">
                  <c:v>0.821249073944325</c:v>
                </c:pt>
                <c:pt idx="380">
                  <c:v>0.80225720854568705</c:v>
                </c:pt>
                <c:pt idx="381">
                  <c:v>0.80016286085121802</c:v>
                </c:pt>
                <c:pt idx="382">
                  <c:v>0.81991587368392704</c:v>
                </c:pt>
                <c:pt idx="383">
                  <c:v>0.82090523143002203</c:v>
                </c:pt>
                <c:pt idx="384">
                  <c:v>0.81858561101067695</c:v>
                </c:pt>
                <c:pt idx="385">
                  <c:v>0.82221531338236598</c:v>
                </c:pt>
                <c:pt idx="386">
                  <c:v>0.86964041274642501</c:v>
                </c:pt>
                <c:pt idx="387">
                  <c:v>0.83361018746886695</c:v>
                </c:pt>
                <c:pt idx="388">
                  <c:v>0.771514825781764</c:v>
                </c:pt>
                <c:pt idx="389">
                  <c:v>0.76480013408647296</c:v>
                </c:pt>
                <c:pt idx="390">
                  <c:v>0.80599951069933595</c:v>
                </c:pt>
                <c:pt idx="391">
                  <c:v>0.81712386389391301</c:v>
                </c:pt>
                <c:pt idx="392">
                  <c:v>0.79847179604053797</c:v>
                </c:pt>
                <c:pt idx="393">
                  <c:v>0.75943980898138597</c:v>
                </c:pt>
                <c:pt idx="394">
                  <c:v>0.79712005531748897</c:v>
                </c:pt>
                <c:pt idx="395">
                  <c:v>0.87131599067419296</c:v>
                </c:pt>
                <c:pt idx="396">
                  <c:v>0.86653131316016696</c:v>
                </c:pt>
                <c:pt idx="397">
                  <c:v>0.83543771570305303</c:v>
                </c:pt>
                <c:pt idx="398">
                  <c:v>0.82151306448872696</c:v>
                </c:pt>
                <c:pt idx="399">
                  <c:v>0.84035471151400398</c:v>
                </c:pt>
                <c:pt idx="400">
                  <c:v>0.82286442266766802</c:v>
                </c:pt>
                <c:pt idx="401">
                  <c:v>0.82540803550038899</c:v>
                </c:pt>
                <c:pt idx="402">
                  <c:v>0.81179058198944398</c:v>
                </c:pt>
                <c:pt idx="403">
                  <c:v>0.82499974414600097</c:v>
                </c:pt>
                <c:pt idx="404">
                  <c:v>0.817760222767552</c:v>
                </c:pt>
                <c:pt idx="405">
                  <c:v>0.82194657509009705</c:v>
                </c:pt>
                <c:pt idx="406">
                  <c:v>0.81184032388431004</c:v>
                </c:pt>
                <c:pt idx="407">
                  <c:v>0.82112042134048902</c:v>
                </c:pt>
                <c:pt idx="408">
                  <c:v>0.82223262974900402</c:v>
                </c:pt>
                <c:pt idx="409">
                  <c:v>0.827560413063123</c:v>
                </c:pt>
                <c:pt idx="410">
                  <c:v>0.81511698823008005</c:v>
                </c:pt>
                <c:pt idx="411">
                  <c:v>0.81722159585686305</c:v>
                </c:pt>
                <c:pt idx="412">
                  <c:v>0.81934039054404795</c:v>
                </c:pt>
                <c:pt idx="413">
                  <c:v>0.82231339748710497</c:v>
                </c:pt>
                <c:pt idx="414">
                  <c:v>0.85025669267195603</c:v>
                </c:pt>
                <c:pt idx="415">
                  <c:v>0.84911027148409102</c:v>
                </c:pt>
                <c:pt idx="416">
                  <c:v>0.79772684406729399</c:v>
                </c:pt>
                <c:pt idx="417">
                  <c:v>0.77699935121226504</c:v>
                </c:pt>
                <c:pt idx="418">
                  <c:v>0.80630429029418904</c:v>
                </c:pt>
                <c:pt idx="419">
                  <c:v>0.78937637141230799</c:v>
                </c:pt>
                <c:pt idx="420">
                  <c:v>0.79819517826930697</c:v>
                </c:pt>
                <c:pt idx="421">
                  <c:v>0.78314190941463302</c:v>
                </c:pt>
                <c:pt idx="422">
                  <c:v>0.77700774529128303</c:v>
                </c:pt>
                <c:pt idx="423">
                  <c:v>0.82927454308974402</c:v>
                </c:pt>
                <c:pt idx="424">
                  <c:v>0.85222107635340105</c:v>
                </c:pt>
                <c:pt idx="425">
                  <c:v>0.81665399270424799</c:v>
                </c:pt>
                <c:pt idx="426">
                  <c:v>0.82225801246932595</c:v>
                </c:pt>
                <c:pt idx="427">
                  <c:v>0.819489618455848</c:v>
                </c:pt>
                <c:pt idx="428">
                  <c:v>0.79795494345095597</c:v>
                </c:pt>
                <c:pt idx="429">
                  <c:v>0.80262446643298202</c:v>
                </c:pt>
                <c:pt idx="430">
                  <c:v>0.79269657503619895</c:v>
                </c:pt>
                <c:pt idx="431">
                  <c:v>0.76968420847124597</c:v>
                </c:pt>
                <c:pt idx="432">
                  <c:v>0.77026889199920701</c:v>
                </c:pt>
                <c:pt idx="433">
                  <c:v>0.78018248671579205</c:v>
                </c:pt>
                <c:pt idx="434">
                  <c:v>0.76592946955593999</c:v>
                </c:pt>
                <c:pt idx="435">
                  <c:v>0.78857210804036304</c:v>
                </c:pt>
                <c:pt idx="436">
                  <c:v>0.77623045400344703</c:v>
                </c:pt>
                <c:pt idx="437">
                  <c:v>0.77557394148050995</c:v>
                </c:pt>
                <c:pt idx="438">
                  <c:v>0.79515069073844402</c:v>
                </c:pt>
                <c:pt idx="439">
                  <c:v>0.79147791683797097</c:v>
                </c:pt>
                <c:pt idx="440">
                  <c:v>0.79729032136807998</c:v>
                </c:pt>
                <c:pt idx="441">
                  <c:v>0.79981244991731104</c:v>
                </c:pt>
                <c:pt idx="442">
                  <c:v>0.798053645864646</c:v>
                </c:pt>
                <c:pt idx="443">
                  <c:v>0.81741877101520399</c:v>
                </c:pt>
                <c:pt idx="444">
                  <c:v>0.80767765665658298</c:v>
                </c:pt>
                <c:pt idx="445">
                  <c:v>0.82459306818353395</c:v>
                </c:pt>
                <c:pt idx="446">
                  <c:v>0.88915529137141402</c:v>
                </c:pt>
                <c:pt idx="447">
                  <c:v>0.88803705034321201</c:v>
                </c:pt>
                <c:pt idx="448">
                  <c:v>0.95213956465788696</c:v>
                </c:pt>
                <c:pt idx="449">
                  <c:v>0.941609325166198</c:v>
                </c:pt>
                <c:pt idx="450">
                  <c:v>0.95269978617180895</c:v>
                </c:pt>
                <c:pt idx="451">
                  <c:v>0.99144913206002405</c:v>
                </c:pt>
                <c:pt idx="452">
                  <c:v>1.00597804081313</c:v>
                </c:pt>
                <c:pt idx="453">
                  <c:v>0.97012470639249404</c:v>
                </c:pt>
                <c:pt idx="454">
                  <c:v>0.98159260683808902</c:v>
                </c:pt>
                <c:pt idx="455">
                  <c:v>0.91184368738833599</c:v>
                </c:pt>
                <c:pt idx="456">
                  <c:v>0.91155846575204302</c:v>
                </c:pt>
                <c:pt idx="457">
                  <c:v>0.90711714608750704</c:v>
                </c:pt>
                <c:pt idx="458">
                  <c:v>0.88967063141366998</c:v>
                </c:pt>
                <c:pt idx="459">
                  <c:v>0.85926310952508</c:v>
                </c:pt>
                <c:pt idx="460">
                  <c:v>0.82214905938747795</c:v>
                </c:pt>
                <c:pt idx="461">
                  <c:v>0.82080071778209895</c:v>
                </c:pt>
                <c:pt idx="462">
                  <c:v>0.83174352558829301</c:v>
                </c:pt>
                <c:pt idx="463">
                  <c:v>0.83186441047563497</c:v>
                </c:pt>
                <c:pt idx="464">
                  <c:v>0.82383605671739801</c:v>
                </c:pt>
                <c:pt idx="465">
                  <c:v>0.82836637271116798</c:v>
                </c:pt>
                <c:pt idx="466">
                  <c:v>0.86300143708229304</c:v>
                </c:pt>
                <c:pt idx="467">
                  <c:v>0.89048967582626504</c:v>
                </c:pt>
                <c:pt idx="468">
                  <c:v>0.87367472469626095</c:v>
                </c:pt>
                <c:pt idx="469">
                  <c:v>0.87609198973480495</c:v>
                </c:pt>
                <c:pt idx="470">
                  <c:v>0.89577630606335201</c:v>
                </c:pt>
                <c:pt idx="471">
                  <c:v>0.89571307793921595</c:v>
                </c:pt>
                <c:pt idx="472">
                  <c:v>0.87533784161074801</c:v>
                </c:pt>
                <c:pt idx="473">
                  <c:v>0.84065785302631202</c:v>
                </c:pt>
                <c:pt idx="474">
                  <c:v>0.84498464844953303</c:v>
                </c:pt>
                <c:pt idx="475">
                  <c:v>0.86774914795987501</c:v>
                </c:pt>
                <c:pt idx="476">
                  <c:v>0.87526191979213197</c:v>
                </c:pt>
                <c:pt idx="477">
                  <c:v>0.88735955272063805</c:v>
                </c:pt>
                <c:pt idx="478">
                  <c:v>0.85693980942166303</c:v>
                </c:pt>
                <c:pt idx="479">
                  <c:v>0.87506917491069203</c:v>
                </c:pt>
                <c:pt idx="480">
                  <c:v>0.85960078658807504</c:v>
                </c:pt>
                <c:pt idx="481">
                  <c:v>0.84967984085241499</c:v>
                </c:pt>
                <c:pt idx="482">
                  <c:v>0.80062566029008297</c:v>
                </c:pt>
                <c:pt idx="483">
                  <c:v>0.78939842700992402</c:v>
                </c:pt>
                <c:pt idx="484">
                  <c:v>0.75098498848492901</c:v>
                </c:pt>
                <c:pt idx="485">
                  <c:v>0.78500788976714797</c:v>
                </c:pt>
                <c:pt idx="486">
                  <c:v>0.77789967610950705</c:v>
                </c:pt>
                <c:pt idx="487">
                  <c:v>0.78488264332125302</c:v>
                </c:pt>
                <c:pt idx="488">
                  <c:v>0.80085596056858499</c:v>
                </c:pt>
                <c:pt idx="489">
                  <c:v>0.84302897224886297</c:v>
                </c:pt>
                <c:pt idx="490">
                  <c:v>0.85549431854697999</c:v>
                </c:pt>
                <c:pt idx="491">
                  <c:v>0.868941068938064</c:v>
                </c:pt>
                <c:pt idx="492">
                  <c:v>0.87172993716240099</c:v>
                </c:pt>
                <c:pt idx="493">
                  <c:v>0.86933138007835398</c:v>
                </c:pt>
                <c:pt idx="494">
                  <c:v>0.88003304183367803</c:v>
                </c:pt>
                <c:pt idx="495">
                  <c:v>0.86116196673348</c:v>
                </c:pt>
                <c:pt idx="496">
                  <c:v>0.84785945396433804</c:v>
                </c:pt>
                <c:pt idx="497">
                  <c:v>0.85539263998929904</c:v>
                </c:pt>
                <c:pt idx="498">
                  <c:v>0.84372214827879299</c:v>
                </c:pt>
                <c:pt idx="499">
                  <c:v>0.84214438919215995</c:v>
                </c:pt>
                <c:pt idx="500">
                  <c:v>0.84949035284837804</c:v>
                </c:pt>
                <c:pt idx="501">
                  <c:v>0.85316770971706102</c:v>
                </c:pt>
                <c:pt idx="502">
                  <c:v>0.85934049290949199</c:v>
                </c:pt>
                <c:pt idx="503">
                  <c:v>0.86646435139441802</c:v>
                </c:pt>
                <c:pt idx="504">
                  <c:v>0.853103168468199</c:v>
                </c:pt>
                <c:pt idx="505">
                  <c:v>0.90237958644098504</c:v>
                </c:pt>
                <c:pt idx="506">
                  <c:v>0.87620373888148895</c:v>
                </c:pt>
                <c:pt idx="507">
                  <c:v>0.82168954576416298</c:v>
                </c:pt>
                <c:pt idx="508">
                  <c:v>0.83083996664533399</c:v>
                </c:pt>
                <c:pt idx="509">
                  <c:v>0.81681719134578501</c:v>
                </c:pt>
                <c:pt idx="510">
                  <c:v>0.77804142894806205</c:v>
                </c:pt>
                <c:pt idx="511">
                  <c:v>0.73767403899223305</c:v>
                </c:pt>
                <c:pt idx="512">
                  <c:v>0.67525034950211704</c:v>
                </c:pt>
                <c:pt idx="513">
                  <c:v>0.68891226839170805</c:v>
                </c:pt>
                <c:pt idx="514">
                  <c:v>0.739276955167539</c:v>
                </c:pt>
                <c:pt idx="515">
                  <c:v>0.71212953909877397</c:v>
                </c:pt>
                <c:pt idx="516">
                  <c:v>0.73482998137509303</c:v>
                </c:pt>
                <c:pt idx="517">
                  <c:v>0.76954403686068795</c:v>
                </c:pt>
                <c:pt idx="518">
                  <c:v>0.79752122450263796</c:v>
                </c:pt>
                <c:pt idx="519">
                  <c:v>0.80970220633554402</c:v>
                </c:pt>
                <c:pt idx="520">
                  <c:v>0.83206754067070299</c:v>
                </c:pt>
                <c:pt idx="521">
                  <c:v>0.83112958355006294</c:v>
                </c:pt>
                <c:pt idx="522">
                  <c:v>0.84724861677208096</c:v>
                </c:pt>
                <c:pt idx="523">
                  <c:v>0.84393273540991498</c:v>
                </c:pt>
                <c:pt idx="524">
                  <c:v>0.84330207945634705</c:v>
                </c:pt>
                <c:pt idx="525">
                  <c:v>0.85832157319161595</c:v>
                </c:pt>
                <c:pt idx="526">
                  <c:v>0.87889777733664998</c:v>
                </c:pt>
                <c:pt idx="527">
                  <c:v>0.83625683358093805</c:v>
                </c:pt>
                <c:pt idx="528">
                  <c:v>0.82494227962094702</c:v>
                </c:pt>
                <c:pt idx="529">
                  <c:v>0.82634095887050996</c:v>
                </c:pt>
                <c:pt idx="530">
                  <c:v>0.82548841945416696</c:v>
                </c:pt>
                <c:pt idx="531">
                  <c:v>0.82412382493832004</c:v>
                </c:pt>
                <c:pt idx="532">
                  <c:v>0.81493069142705599</c:v>
                </c:pt>
                <c:pt idx="533">
                  <c:v>0.810620176586205</c:v>
                </c:pt>
                <c:pt idx="534">
                  <c:v>0.82268168778137096</c:v>
                </c:pt>
                <c:pt idx="535">
                  <c:v>0.82610157721309296</c:v>
                </c:pt>
                <c:pt idx="536">
                  <c:v>0.80892416277343004</c:v>
                </c:pt>
                <c:pt idx="537">
                  <c:v>0.795729178142212</c:v>
                </c:pt>
                <c:pt idx="538">
                  <c:v>0.79299208508621</c:v>
                </c:pt>
                <c:pt idx="539">
                  <c:v>0.83548951550372896</c:v>
                </c:pt>
                <c:pt idx="540">
                  <c:v>0.79540350617104405</c:v>
                </c:pt>
                <c:pt idx="541">
                  <c:v>0.827626511604594</c:v>
                </c:pt>
                <c:pt idx="542">
                  <c:v>0.84967478311543498</c:v>
                </c:pt>
                <c:pt idx="543">
                  <c:v>0.86541763186623999</c:v>
                </c:pt>
                <c:pt idx="544">
                  <c:v>0.86212702221832105</c:v>
                </c:pt>
                <c:pt idx="545">
                  <c:v>0.85703012376895504</c:v>
                </c:pt>
                <c:pt idx="546">
                  <c:v>0.81047362580787896</c:v>
                </c:pt>
                <c:pt idx="547">
                  <c:v>0.84476579083732395</c:v>
                </c:pt>
                <c:pt idx="548">
                  <c:v>0.83609697390927895</c:v>
                </c:pt>
                <c:pt idx="549">
                  <c:v>0.81974458755268098</c:v>
                </c:pt>
                <c:pt idx="550">
                  <c:v>0.80336894774759104</c:v>
                </c:pt>
                <c:pt idx="551">
                  <c:v>0.81377357050799404</c:v>
                </c:pt>
                <c:pt idx="552">
                  <c:v>0.81141365279994304</c:v>
                </c:pt>
                <c:pt idx="553">
                  <c:v>0.81137306290563205</c:v>
                </c:pt>
                <c:pt idx="554">
                  <c:v>0.81840514015856902</c:v>
                </c:pt>
                <c:pt idx="555">
                  <c:v>0.79374052838189202</c:v>
                </c:pt>
                <c:pt idx="556">
                  <c:v>0.78729952583028895</c:v>
                </c:pt>
                <c:pt idx="557">
                  <c:v>0.803377395378857</c:v>
                </c:pt>
                <c:pt idx="558">
                  <c:v>0.80965761172127304</c:v>
                </c:pt>
                <c:pt idx="559">
                  <c:v>0.823319316272215</c:v>
                </c:pt>
                <c:pt idx="560">
                  <c:v>0.82259032506306695</c:v>
                </c:pt>
                <c:pt idx="561">
                  <c:v>0.81971711755394905</c:v>
                </c:pt>
                <c:pt idx="562">
                  <c:v>0.82392250770960296</c:v>
                </c:pt>
                <c:pt idx="563">
                  <c:v>0.83300822912914396</c:v>
                </c:pt>
                <c:pt idx="564">
                  <c:v>0.84082177447399298</c:v>
                </c:pt>
                <c:pt idx="565">
                  <c:v>0.82023609027729105</c:v>
                </c:pt>
                <c:pt idx="566">
                  <c:v>0.80757163802030496</c:v>
                </c:pt>
                <c:pt idx="567">
                  <c:v>0.80851068760756195</c:v>
                </c:pt>
                <c:pt idx="568">
                  <c:v>0.83484344515977105</c:v>
                </c:pt>
                <c:pt idx="569">
                  <c:v>0.81629350877501206</c:v>
                </c:pt>
                <c:pt idx="570">
                  <c:v>0.79070724869704301</c:v>
                </c:pt>
                <c:pt idx="571">
                  <c:v>0.75063559289525195</c:v>
                </c:pt>
                <c:pt idx="572">
                  <c:v>0.76490366971405099</c:v>
                </c:pt>
                <c:pt idx="573">
                  <c:v>0.79621255304141103</c:v>
                </c:pt>
                <c:pt idx="574">
                  <c:v>0.79216204229281195</c:v>
                </c:pt>
                <c:pt idx="575">
                  <c:v>0.76265956976862004</c:v>
                </c:pt>
                <c:pt idx="576">
                  <c:v>0.78855443787735302</c:v>
                </c:pt>
                <c:pt idx="577">
                  <c:v>0.81817514645482403</c:v>
                </c:pt>
                <c:pt idx="578">
                  <c:v>0.85731930247115895</c:v>
                </c:pt>
                <c:pt idx="579">
                  <c:v>0.85486564277874499</c:v>
                </c:pt>
                <c:pt idx="580">
                  <c:v>0.81665956000238005</c:v>
                </c:pt>
                <c:pt idx="581">
                  <c:v>0.82347183683357195</c:v>
                </c:pt>
                <c:pt idx="582">
                  <c:v>0.828735558075818</c:v>
                </c:pt>
                <c:pt idx="583">
                  <c:v>0.82333226910699697</c:v>
                </c:pt>
                <c:pt idx="584">
                  <c:v>0.82438770485403801</c:v>
                </c:pt>
                <c:pt idx="585">
                  <c:v>0.825142966409112</c:v>
                </c:pt>
                <c:pt idx="586">
                  <c:v>0.814417719914031</c:v>
                </c:pt>
                <c:pt idx="587">
                  <c:v>0.82621834674453198</c:v>
                </c:pt>
                <c:pt idx="588">
                  <c:v>0.82713956000637501</c:v>
                </c:pt>
                <c:pt idx="589">
                  <c:v>0.81684039065647795</c:v>
                </c:pt>
                <c:pt idx="590">
                  <c:v>0.82022704096551502</c:v>
                </c:pt>
                <c:pt idx="591">
                  <c:v>0.821153664031957</c:v>
                </c:pt>
                <c:pt idx="592">
                  <c:v>0.818232089481992</c:v>
                </c:pt>
                <c:pt idx="593">
                  <c:v>0.81459167878666805</c:v>
                </c:pt>
                <c:pt idx="594">
                  <c:v>0.80831497342595504</c:v>
                </c:pt>
                <c:pt idx="595">
                  <c:v>0.81406688051286102</c:v>
                </c:pt>
                <c:pt idx="596">
                  <c:v>0.81019111532461796</c:v>
                </c:pt>
                <c:pt idx="597">
                  <c:v>0.80672724226685999</c:v>
                </c:pt>
                <c:pt idx="598">
                  <c:v>0.78546319625218597</c:v>
                </c:pt>
                <c:pt idx="599">
                  <c:v>0.74430021955325798</c:v>
                </c:pt>
                <c:pt idx="600">
                  <c:v>0.78692735554461102</c:v>
                </c:pt>
                <c:pt idx="601">
                  <c:v>0.81520003677360298</c:v>
                </c:pt>
                <c:pt idx="602">
                  <c:v>0.85184389291660101</c:v>
                </c:pt>
                <c:pt idx="603">
                  <c:v>0.87517487120974502</c:v>
                </c:pt>
                <c:pt idx="604">
                  <c:v>0.88177252697258202</c:v>
                </c:pt>
                <c:pt idx="605">
                  <c:v>0.89454833934701505</c:v>
                </c:pt>
                <c:pt idx="606">
                  <c:v>0.93798751627560495</c:v>
                </c:pt>
                <c:pt idx="607">
                  <c:v>0.90687767930651997</c:v>
                </c:pt>
                <c:pt idx="608">
                  <c:v>0.89009547749358797</c:v>
                </c:pt>
                <c:pt idx="609">
                  <c:v>0.852271853206654</c:v>
                </c:pt>
                <c:pt idx="610">
                  <c:v>0.85188487374695399</c:v>
                </c:pt>
                <c:pt idx="611">
                  <c:v>0.83877252133054103</c:v>
                </c:pt>
                <c:pt idx="612">
                  <c:v>0.84575614249151998</c:v>
                </c:pt>
                <c:pt idx="613">
                  <c:v>0.84432637596962301</c:v>
                </c:pt>
                <c:pt idx="614">
                  <c:v>0.85685224034404295</c:v>
                </c:pt>
                <c:pt idx="615">
                  <c:v>0.84507467161225702</c:v>
                </c:pt>
                <c:pt idx="616">
                  <c:v>0.858692733656234</c:v>
                </c:pt>
                <c:pt idx="617">
                  <c:v>0.83726741325466003</c:v>
                </c:pt>
                <c:pt idx="618">
                  <c:v>0.83388306583663596</c:v>
                </c:pt>
                <c:pt idx="619">
                  <c:v>0.816846422866777</c:v>
                </c:pt>
                <c:pt idx="620">
                  <c:v>0.78561459502375797</c:v>
                </c:pt>
                <c:pt idx="621">
                  <c:v>0.769138118656021</c:v>
                </c:pt>
                <c:pt idx="622">
                  <c:v>0.77046914475932304</c:v>
                </c:pt>
                <c:pt idx="623">
                  <c:v>0.73896524508722194</c:v>
                </c:pt>
                <c:pt idx="624">
                  <c:v>0.76331072833493596</c:v>
                </c:pt>
                <c:pt idx="625">
                  <c:v>0.78955735041783104</c:v>
                </c:pt>
                <c:pt idx="626">
                  <c:v>0.78655803122878498</c:v>
                </c:pt>
                <c:pt idx="627">
                  <c:v>0.83836014567513595</c:v>
                </c:pt>
                <c:pt idx="628">
                  <c:v>0.874724131824832</c:v>
                </c:pt>
                <c:pt idx="629">
                  <c:v>0.88272976747523801</c:v>
                </c:pt>
                <c:pt idx="630">
                  <c:v>0.886111760393959</c:v>
                </c:pt>
                <c:pt idx="631">
                  <c:v>0.87134342972500201</c:v>
                </c:pt>
                <c:pt idx="632">
                  <c:v>0.92938226537476198</c:v>
                </c:pt>
                <c:pt idx="633">
                  <c:v>0.96085228887961305</c:v>
                </c:pt>
                <c:pt idx="634">
                  <c:v>0.909416387742921</c:v>
                </c:pt>
                <c:pt idx="635">
                  <c:v>0.89499010169540905</c:v>
                </c:pt>
                <c:pt idx="636">
                  <c:v>0.89634922477045498</c:v>
                </c:pt>
                <c:pt idx="637">
                  <c:v>0.94261020914167104</c:v>
                </c:pt>
                <c:pt idx="638">
                  <c:v>0.92585149027450597</c:v>
                </c:pt>
                <c:pt idx="639">
                  <c:v>0.85931223400873002</c:v>
                </c:pt>
                <c:pt idx="640">
                  <c:v>0.84649350706896398</c:v>
                </c:pt>
                <c:pt idx="641">
                  <c:v>0.88684365823598998</c:v>
                </c:pt>
                <c:pt idx="642">
                  <c:v>0.88034971642590398</c:v>
                </c:pt>
                <c:pt idx="643">
                  <c:v>0.88306540500296504</c:v>
                </c:pt>
                <c:pt idx="644">
                  <c:v>0.82892748910624803</c:v>
                </c:pt>
                <c:pt idx="645">
                  <c:v>0.82156603584860399</c:v>
                </c:pt>
                <c:pt idx="646">
                  <c:v>0.80717362165280504</c:v>
                </c:pt>
                <c:pt idx="647">
                  <c:v>0.82163452563072203</c:v>
                </c:pt>
                <c:pt idx="648">
                  <c:v>0.82072144213932197</c:v>
                </c:pt>
                <c:pt idx="649">
                  <c:v>0.82375470642245896</c:v>
                </c:pt>
                <c:pt idx="650">
                  <c:v>0.84776782826901798</c:v>
                </c:pt>
                <c:pt idx="651">
                  <c:v>0.89546875629071998</c:v>
                </c:pt>
                <c:pt idx="652">
                  <c:v>0.92276080668268501</c:v>
                </c:pt>
                <c:pt idx="653">
                  <c:v>0.95067827862584797</c:v>
                </c:pt>
                <c:pt idx="654">
                  <c:v>0.93976781936406395</c:v>
                </c:pt>
                <c:pt idx="655">
                  <c:v>0.92955030550388695</c:v>
                </c:pt>
                <c:pt idx="656">
                  <c:v>0.92488510637180699</c:v>
                </c:pt>
                <c:pt idx="657">
                  <c:v>0.89779839395286298</c:v>
                </c:pt>
                <c:pt idx="658">
                  <c:v>0.86352936442444606</c:v>
                </c:pt>
                <c:pt idx="659">
                  <c:v>0.92605852521682397</c:v>
                </c:pt>
                <c:pt idx="660">
                  <c:v>0.896643850702044</c:v>
                </c:pt>
                <c:pt idx="661">
                  <c:v>0.85398701628839502</c:v>
                </c:pt>
                <c:pt idx="662">
                  <c:v>0.83165914079582903</c:v>
                </c:pt>
                <c:pt idx="663">
                  <c:v>0.82943460880298603</c:v>
                </c:pt>
                <c:pt idx="664">
                  <c:v>0.82867329025078096</c:v>
                </c:pt>
                <c:pt idx="665">
                  <c:v>0.83742294345872104</c:v>
                </c:pt>
                <c:pt idx="666">
                  <c:v>0.77802748770354802</c:v>
                </c:pt>
                <c:pt idx="667">
                  <c:v>0.78817349946388804</c:v>
                </c:pt>
                <c:pt idx="668">
                  <c:v>0.82808501518666999</c:v>
                </c:pt>
                <c:pt idx="669">
                  <c:v>0.85623209893395902</c:v>
                </c:pt>
                <c:pt idx="670">
                  <c:v>0.85643149418156905</c:v>
                </c:pt>
                <c:pt idx="671">
                  <c:v>0.85102606087814403</c:v>
                </c:pt>
                <c:pt idx="672">
                  <c:v>0.86171771163482402</c:v>
                </c:pt>
                <c:pt idx="673">
                  <c:v>0.83687483320457301</c:v>
                </c:pt>
                <c:pt idx="674">
                  <c:v>0.83860520697261098</c:v>
                </c:pt>
                <c:pt idx="675">
                  <c:v>0.83900551430707004</c:v>
                </c:pt>
                <c:pt idx="676">
                  <c:v>0.84920447903381402</c:v>
                </c:pt>
                <c:pt idx="677">
                  <c:v>0.84472481064487004</c:v>
                </c:pt>
                <c:pt idx="678">
                  <c:v>0.86163066942126698</c:v>
                </c:pt>
                <c:pt idx="679">
                  <c:v>0.85209919591004202</c:v>
                </c:pt>
                <c:pt idx="680">
                  <c:v>0.89119939071781396</c:v>
                </c:pt>
                <c:pt idx="681">
                  <c:v>0.88721980803801004</c:v>
                </c:pt>
                <c:pt idx="682">
                  <c:v>0.87440679135037702</c:v>
                </c:pt>
                <c:pt idx="683">
                  <c:v>0.85129007867472695</c:v>
                </c:pt>
                <c:pt idx="684">
                  <c:v>0.85317355686037899</c:v>
                </c:pt>
                <c:pt idx="685">
                  <c:v>0.83958137146484801</c:v>
                </c:pt>
                <c:pt idx="686">
                  <c:v>0.84229085589987196</c:v>
                </c:pt>
                <c:pt idx="687">
                  <c:v>0.82828398982382401</c:v>
                </c:pt>
                <c:pt idx="688">
                  <c:v>0.84642983823132301</c:v>
                </c:pt>
                <c:pt idx="689">
                  <c:v>0.84850425951923703</c:v>
                </c:pt>
                <c:pt idx="690">
                  <c:v>0.81536781555865001</c:v>
                </c:pt>
                <c:pt idx="691">
                  <c:v>0.85032279484225703</c:v>
                </c:pt>
                <c:pt idx="692">
                  <c:v>0.85287198020310795</c:v>
                </c:pt>
                <c:pt idx="693">
                  <c:v>0.87486263785130702</c:v>
                </c:pt>
                <c:pt idx="694">
                  <c:v>0.84102247461523905</c:v>
                </c:pt>
                <c:pt idx="695">
                  <c:v>0.84464068086754795</c:v>
                </c:pt>
                <c:pt idx="696">
                  <c:v>0.85017921771586102</c:v>
                </c:pt>
                <c:pt idx="697">
                  <c:v>0.88686534024998198</c:v>
                </c:pt>
                <c:pt idx="698">
                  <c:v>0.85024302734744095</c:v>
                </c:pt>
                <c:pt idx="699">
                  <c:v>0.84981109708847302</c:v>
                </c:pt>
                <c:pt idx="700">
                  <c:v>0.81974948473929699</c:v>
                </c:pt>
                <c:pt idx="701">
                  <c:v>0.847867064139874</c:v>
                </c:pt>
                <c:pt idx="702">
                  <c:v>0.83852927284096701</c:v>
                </c:pt>
                <c:pt idx="703">
                  <c:v>0.85232045683185398</c:v>
                </c:pt>
                <c:pt idx="704">
                  <c:v>0.85285195273694303</c:v>
                </c:pt>
                <c:pt idx="705">
                  <c:v>0.85782541856494299</c:v>
                </c:pt>
                <c:pt idx="706">
                  <c:v>0.86253430430321898</c:v>
                </c:pt>
                <c:pt idx="707">
                  <c:v>0.87180763504635606</c:v>
                </c:pt>
                <c:pt idx="708">
                  <c:v>0.86276878096241205</c:v>
                </c:pt>
                <c:pt idx="709">
                  <c:v>0.85170236223930995</c:v>
                </c:pt>
                <c:pt idx="710">
                  <c:v>0.82132158130523003</c:v>
                </c:pt>
                <c:pt idx="711">
                  <c:v>0.84100545814325001</c:v>
                </c:pt>
                <c:pt idx="712">
                  <c:v>0.841855168085893</c:v>
                </c:pt>
                <c:pt idx="713">
                  <c:v>0.84206787270602201</c:v>
                </c:pt>
                <c:pt idx="714">
                  <c:v>0.82871199866881595</c:v>
                </c:pt>
                <c:pt idx="715">
                  <c:v>0.83771345239008399</c:v>
                </c:pt>
                <c:pt idx="716">
                  <c:v>0.841582085677964</c:v>
                </c:pt>
                <c:pt idx="717">
                  <c:v>0.85267014434065802</c:v>
                </c:pt>
                <c:pt idx="718">
                  <c:v>0.82753912966070098</c:v>
                </c:pt>
                <c:pt idx="719">
                  <c:v>0.83871959456229295</c:v>
                </c:pt>
                <c:pt idx="720">
                  <c:v>0.83521771178152804</c:v>
                </c:pt>
                <c:pt idx="721">
                  <c:v>0.85809674532731794</c:v>
                </c:pt>
                <c:pt idx="722">
                  <c:v>0.88445498535963996</c:v>
                </c:pt>
                <c:pt idx="723">
                  <c:v>0.87323557186110901</c:v>
                </c:pt>
                <c:pt idx="724">
                  <c:v>0.91321076759600495</c:v>
                </c:pt>
                <c:pt idx="725">
                  <c:v>0.93980447934674005</c:v>
                </c:pt>
                <c:pt idx="726">
                  <c:v>0.93465766586661403</c:v>
                </c:pt>
                <c:pt idx="727">
                  <c:v>0.93743637388878098</c:v>
                </c:pt>
                <c:pt idx="728">
                  <c:v>0.92322219980599696</c:v>
                </c:pt>
                <c:pt idx="729">
                  <c:v>0.89609012203497296</c:v>
                </c:pt>
                <c:pt idx="730">
                  <c:v>0.90944014981892696</c:v>
                </c:pt>
                <c:pt idx="731">
                  <c:v>0.88152238265092997</c:v>
                </c:pt>
                <c:pt idx="732">
                  <c:v>0.86320384637518199</c:v>
                </c:pt>
                <c:pt idx="733">
                  <c:v>0.85796227633718902</c:v>
                </c:pt>
                <c:pt idx="734">
                  <c:v>0.85455491427044195</c:v>
                </c:pt>
                <c:pt idx="735">
                  <c:v>0.84804971368566795</c:v>
                </c:pt>
                <c:pt idx="736">
                  <c:v>0.85974308432093605</c:v>
                </c:pt>
                <c:pt idx="737">
                  <c:v>0.87664942788763101</c:v>
                </c:pt>
                <c:pt idx="738">
                  <c:v>0.87816114531074296</c:v>
                </c:pt>
                <c:pt idx="739">
                  <c:v>0.85969892955031002</c:v>
                </c:pt>
                <c:pt idx="740">
                  <c:v>0.85891942155951495</c:v>
                </c:pt>
                <c:pt idx="741">
                  <c:v>0.858807385479332</c:v>
                </c:pt>
                <c:pt idx="742">
                  <c:v>0.868223976732997</c:v>
                </c:pt>
                <c:pt idx="743">
                  <c:v>0.84759902927733699</c:v>
                </c:pt>
                <c:pt idx="744">
                  <c:v>0.83895639174106096</c:v>
                </c:pt>
                <c:pt idx="745">
                  <c:v>0.83959082783412597</c:v>
                </c:pt>
                <c:pt idx="746">
                  <c:v>0.84752976729504803</c:v>
                </c:pt>
                <c:pt idx="747">
                  <c:v>0.84289495776419998</c:v>
                </c:pt>
                <c:pt idx="748">
                  <c:v>0.85202822769850195</c:v>
                </c:pt>
                <c:pt idx="749">
                  <c:v>0.86392736667907999</c:v>
                </c:pt>
                <c:pt idx="750">
                  <c:v>0.893141622016696</c:v>
                </c:pt>
                <c:pt idx="751">
                  <c:v>0.85885493635647203</c:v>
                </c:pt>
                <c:pt idx="752">
                  <c:v>0.82828513507716095</c:v>
                </c:pt>
                <c:pt idx="753">
                  <c:v>0.87975827622668501</c:v>
                </c:pt>
                <c:pt idx="754">
                  <c:v>0.88234199967503102</c:v>
                </c:pt>
                <c:pt idx="755">
                  <c:v>0.88682822229185299</c:v>
                </c:pt>
                <c:pt idx="756">
                  <c:v>0.88102581967410698</c:v>
                </c:pt>
                <c:pt idx="757">
                  <c:v>0.86337015238380399</c:v>
                </c:pt>
                <c:pt idx="758">
                  <c:v>0.90203501123060603</c:v>
                </c:pt>
                <c:pt idx="759">
                  <c:v>0.93486568937208003</c:v>
                </c:pt>
                <c:pt idx="760">
                  <c:v>0.88416124812429897</c:v>
                </c:pt>
                <c:pt idx="761">
                  <c:v>0.88632622047875598</c:v>
                </c:pt>
                <c:pt idx="762">
                  <c:v>0.88066575961637295</c:v>
                </c:pt>
                <c:pt idx="763">
                  <c:v>0.86806517121913795</c:v>
                </c:pt>
                <c:pt idx="764">
                  <c:v>0.85762260652276501</c:v>
                </c:pt>
                <c:pt idx="765">
                  <c:v>0.86391064043257604</c:v>
                </c:pt>
                <c:pt idx="766">
                  <c:v>0.86436808425086997</c:v>
                </c:pt>
                <c:pt idx="767">
                  <c:v>0.86661572832638301</c:v>
                </c:pt>
                <c:pt idx="768">
                  <c:v>0.86888642321424603</c:v>
                </c:pt>
                <c:pt idx="769">
                  <c:v>0.85236486736161199</c:v>
                </c:pt>
                <c:pt idx="770">
                  <c:v>0.86685665800757705</c:v>
                </c:pt>
                <c:pt idx="771">
                  <c:v>0.88076523151306296</c:v>
                </c:pt>
                <c:pt idx="772">
                  <c:v>0.85915082886647198</c:v>
                </c:pt>
                <c:pt idx="773">
                  <c:v>0.84822100404940204</c:v>
                </c:pt>
                <c:pt idx="774">
                  <c:v>0.85653681765742995</c:v>
                </c:pt>
                <c:pt idx="775">
                  <c:v>0.86800680023833199</c:v>
                </c:pt>
                <c:pt idx="776">
                  <c:v>0.880256603677948</c:v>
                </c:pt>
                <c:pt idx="777">
                  <c:v>0.86978296482392803</c:v>
                </c:pt>
                <c:pt idx="778">
                  <c:v>0.86851157180370497</c:v>
                </c:pt>
                <c:pt idx="779">
                  <c:v>0.87040973563008806</c:v>
                </c:pt>
                <c:pt idx="780">
                  <c:v>0.85455109454421896</c:v>
                </c:pt>
                <c:pt idx="781">
                  <c:v>0.85044196565201102</c:v>
                </c:pt>
                <c:pt idx="782">
                  <c:v>0.84863630322237504</c:v>
                </c:pt>
                <c:pt idx="783">
                  <c:v>0.88236738812298798</c:v>
                </c:pt>
                <c:pt idx="784">
                  <c:v>0.86721131484042602</c:v>
                </c:pt>
                <c:pt idx="785">
                  <c:v>0.869645287778267</c:v>
                </c:pt>
                <c:pt idx="786">
                  <c:v>0.87685034577208099</c:v>
                </c:pt>
                <c:pt idx="787">
                  <c:v>0.90252431856619397</c:v>
                </c:pt>
                <c:pt idx="788">
                  <c:v>0.90144092152954003</c:v>
                </c:pt>
                <c:pt idx="789">
                  <c:v>0.88481851345350304</c:v>
                </c:pt>
                <c:pt idx="790">
                  <c:v>0.85112957979116999</c:v>
                </c:pt>
                <c:pt idx="791">
                  <c:v>0.86022099866650104</c:v>
                </c:pt>
                <c:pt idx="792">
                  <c:v>0.85250317573490397</c:v>
                </c:pt>
                <c:pt idx="793">
                  <c:v>0.86138420194790399</c:v>
                </c:pt>
                <c:pt idx="794">
                  <c:v>0.855251464869908</c:v>
                </c:pt>
                <c:pt idx="795">
                  <c:v>0.87346282098018002</c:v>
                </c:pt>
                <c:pt idx="796">
                  <c:v>0.87835450541925997</c:v>
                </c:pt>
                <c:pt idx="797">
                  <c:v>0.87909370048234103</c:v>
                </c:pt>
                <c:pt idx="798">
                  <c:v>0.89917527114148998</c:v>
                </c:pt>
                <c:pt idx="799">
                  <c:v>0.91611277737276897</c:v>
                </c:pt>
                <c:pt idx="800">
                  <c:v>0.89910083721374101</c:v>
                </c:pt>
                <c:pt idx="801">
                  <c:v>0.87685761634585502</c:v>
                </c:pt>
                <c:pt idx="802">
                  <c:v>0.89057153537824896</c:v>
                </c:pt>
                <c:pt idx="803">
                  <c:v>0.91285700561302197</c:v>
                </c:pt>
                <c:pt idx="804">
                  <c:v>0.93908319324841705</c:v>
                </c:pt>
                <c:pt idx="805">
                  <c:v>0.96664039582616101</c:v>
                </c:pt>
                <c:pt idx="806">
                  <c:v>0.96087298245354502</c:v>
                </c:pt>
                <c:pt idx="807">
                  <c:v>0.98477476643072204</c:v>
                </c:pt>
                <c:pt idx="808">
                  <c:v>1.02164826262645</c:v>
                </c:pt>
                <c:pt idx="809">
                  <c:v>0.96516094630063098</c:v>
                </c:pt>
                <c:pt idx="810">
                  <c:v>0.92973812112211096</c:v>
                </c:pt>
                <c:pt idx="811">
                  <c:v>0.901605188465462</c:v>
                </c:pt>
                <c:pt idx="812">
                  <c:v>0.87787612344809896</c:v>
                </c:pt>
                <c:pt idx="813">
                  <c:v>0.82072038815832504</c:v>
                </c:pt>
                <c:pt idx="814">
                  <c:v>0.78910265382842903</c:v>
                </c:pt>
                <c:pt idx="815">
                  <c:v>0.77325653436376196</c:v>
                </c:pt>
                <c:pt idx="816">
                  <c:v>0.79852307235484699</c:v>
                </c:pt>
                <c:pt idx="817">
                  <c:v>0.81961906681295105</c:v>
                </c:pt>
                <c:pt idx="818">
                  <c:v>0.813109020609878</c:v>
                </c:pt>
                <c:pt idx="819">
                  <c:v>0.80758993161988202</c:v>
                </c:pt>
                <c:pt idx="820">
                  <c:v>0.91162325119611198</c:v>
                </c:pt>
                <c:pt idx="821">
                  <c:v>0.92854061144739197</c:v>
                </c:pt>
                <c:pt idx="822">
                  <c:v>0.932829205967453</c:v>
                </c:pt>
                <c:pt idx="823">
                  <c:v>0.95093103730927697</c:v>
                </c:pt>
                <c:pt idx="824">
                  <c:v>0.94684727437267802</c:v>
                </c:pt>
                <c:pt idx="825">
                  <c:v>0.96579852562475998</c:v>
                </c:pt>
                <c:pt idx="826">
                  <c:v>0.95532665335298905</c:v>
                </c:pt>
                <c:pt idx="827">
                  <c:v>0.89642259136166802</c:v>
                </c:pt>
                <c:pt idx="828">
                  <c:v>0.91061649020551205</c:v>
                </c:pt>
                <c:pt idx="829">
                  <c:v>0.92739850750597796</c:v>
                </c:pt>
                <c:pt idx="830">
                  <c:v>0.92968623327032396</c:v>
                </c:pt>
                <c:pt idx="831">
                  <c:v>0.957208537450988</c:v>
                </c:pt>
                <c:pt idx="832">
                  <c:v>0.94353280560482999</c:v>
                </c:pt>
                <c:pt idx="833">
                  <c:v>0.93379910329665095</c:v>
                </c:pt>
                <c:pt idx="834">
                  <c:v>0.90444469764721203</c:v>
                </c:pt>
                <c:pt idx="835">
                  <c:v>0.91304455651389604</c:v>
                </c:pt>
                <c:pt idx="836">
                  <c:v>0.89855017139114302</c:v>
                </c:pt>
                <c:pt idx="837">
                  <c:v>0.88420747716953896</c:v>
                </c:pt>
                <c:pt idx="838">
                  <c:v>0.853401284822911</c:v>
                </c:pt>
                <c:pt idx="839">
                  <c:v>0.84637932291643503</c:v>
                </c:pt>
                <c:pt idx="840">
                  <c:v>0.86606327335490096</c:v>
                </c:pt>
                <c:pt idx="841">
                  <c:v>0.95306725055896502</c:v>
                </c:pt>
                <c:pt idx="842">
                  <c:v>0.90869829342785602</c:v>
                </c:pt>
                <c:pt idx="843">
                  <c:v>0.87672072278143998</c:v>
                </c:pt>
                <c:pt idx="844">
                  <c:v>0.89459335694837905</c:v>
                </c:pt>
                <c:pt idx="845">
                  <c:v>0.89708296567077295</c:v>
                </c:pt>
                <c:pt idx="846">
                  <c:v>0.92825896684100595</c:v>
                </c:pt>
                <c:pt idx="847">
                  <c:v>0.92419310220487805</c:v>
                </c:pt>
                <c:pt idx="848">
                  <c:v>0.86688039603871803</c:v>
                </c:pt>
                <c:pt idx="849">
                  <c:v>0.899834630336386</c:v>
                </c:pt>
                <c:pt idx="850">
                  <c:v>0.94039741963579804</c:v>
                </c:pt>
                <c:pt idx="851">
                  <c:v>0.93029351641940505</c:v>
                </c:pt>
                <c:pt idx="852">
                  <c:v>0.95305389490252501</c:v>
                </c:pt>
                <c:pt idx="853">
                  <c:v>0.94050175458166196</c:v>
                </c:pt>
                <c:pt idx="854">
                  <c:v>0.92917640854755401</c:v>
                </c:pt>
                <c:pt idx="855">
                  <c:v>0.94149635246172603</c:v>
                </c:pt>
                <c:pt idx="856">
                  <c:v>0.93547297555504605</c:v>
                </c:pt>
                <c:pt idx="857">
                  <c:v>0.93142008291406497</c:v>
                </c:pt>
                <c:pt idx="858">
                  <c:v>0.93921168928850995</c:v>
                </c:pt>
                <c:pt idx="859">
                  <c:v>0.91475455153739105</c:v>
                </c:pt>
                <c:pt idx="860">
                  <c:v>0.92210079334839401</c:v>
                </c:pt>
                <c:pt idx="861">
                  <c:v>0.933143645275611</c:v>
                </c:pt>
                <c:pt idx="862">
                  <c:v>0.94159737944696298</c:v>
                </c:pt>
                <c:pt idx="863">
                  <c:v>0.93113588465057195</c:v>
                </c:pt>
                <c:pt idx="864">
                  <c:v>0.92892746776325996</c:v>
                </c:pt>
                <c:pt idx="865">
                  <c:v>0.85930438495190598</c:v>
                </c:pt>
                <c:pt idx="866">
                  <c:v>0.85431530196166905</c:v>
                </c:pt>
                <c:pt idx="867">
                  <c:v>0.81530710604108003</c:v>
                </c:pt>
                <c:pt idx="868">
                  <c:v>0.81606452050976797</c:v>
                </c:pt>
                <c:pt idx="869">
                  <c:v>0.80937403787266304</c:v>
                </c:pt>
                <c:pt idx="870">
                  <c:v>0.81011334672178603</c:v>
                </c:pt>
                <c:pt idx="871">
                  <c:v>0.74843741560521804</c:v>
                </c:pt>
                <c:pt idx="872">
                  <c:v>0.80713739045996102</c:v>
                </c:pt>
                <c:pt idx="873">
                  <c:v>0.835288842465709</c:v>
                </c:pt>
                <c:pt idx="874">
                  <c:v>0.89625672203625395</c:v>
                </c:pt>
                <c:pt idx="875">
                  <c:v>0.96248967638413596</c:v>
                </c:pt>
                <c:pt idx="876">
                  <c:v>0.98835704597984697</c:v>
                </c:pt>
                <c:pt idx="877">
                  <c:v>1.0100134241744501</c:v>
                </c:pt>
                <c:pt idx="878">
                  <c:v>1.0719183937043399</c:v>
                </c:pt>
                <c:pt idx="879">
                  <c:v>1.0790489988599701</c:v>
                </c:pt>
                <c:pt idx="880">
                  <c:v>1.0527704519749099</c:v>
                </c:pt>
                <c:pt idx="881">
                  <c:v>0.99748397358486696</c:v>
                </c:pt>
                <c:pt idx="882">
                  <c:v>0.91800702849728699</c:v>
                </c:pt>
                <c:pt idx="883">
                  <c:v>0.886884689874751</c:v>
                </c:pt>
                <c:pt idx="884">
                  <c:v>0.87748244313946</c:v>
                </c:pt>
                <c:pt idx="885">
                  <c:v>0.89924270845913601</c:v>
                </c:pt>
                <c:pt idx="886">
                  <c:v>0.89030293945109196</c:v>
                </c:pt>
                <c:pt idx="887">
                  <c:v>0.901100171210379</c:v>
                </c:pt>
                <c:pt idx="888">
                  <c:v>0.91508332644289303</c:v>
                </c:pt>
                <c:pt idx="889">
                  <c:v>0.91893836469648005</c:v>
                </c:pt>
                <c:pt idx="890">
                  <c:v>0.90932428783000296</c:v>
                </c:pt>
                <c:pt idx="891">
                  <c:v>0.89513644047771301</c:v>
                </c:pt>
                <c:pt idx="892">
                  <c:v>0.85240147363618002</c:v>
                </c:pt>
                <c:pt idx="893">
                  <c:v>0.87580286047605704</c:v>
                </c:pt>
                <c:pt idx="894">
                  <c:v>0.87485890184247705</c:v>
                </c:pt>
                <c:pt idx="895">
                  <c:v>0.89664940811996796</c:v>
                </c:pt>
                <c:pt idx="896">
                  <c:v>0.89861734447956199</c:v>
                </c:pt>
                <c:pt idx="897">
                  <c:v>0.91689985010507102</c:v>
                </c:pt>
                <c:pt idx="898">
                  <c:v>0.91702364367496803</c:v>
                </c:pt>
                <c:pt idx="899">
                  <c:v>0.92647346048814405</c:v>
                </c:pt>
                <c:pt idx="900">
                  <c:v>0.890120899389511</c:v>
                </c:pt>
                <c:pt idx="901">
                  <c:v>0.89824973087314997</c:v>
                </c:pt>
                <c:pt idx="902">
                  <c:v>0.90270149358436902</c:v>
                </c:pt>
                <c:pt idx="903">
                  <c:v>0.92352221654579103</c:v>
                </c:pt>
                <c:pt idx="904">
                  <c:v>0.88983752708956498</c:v>
                </c:pt>
                <c:pt idx="905">
                  <c:v>0.90836484198106704</c:v>
                </c:pt>
                <c:pt idx="906">
                  <c:v>0.92899374825820102</c:v>
                </c:pt>
                <c:pt idx="907">
                  <c:v>0.928995893650852</c:v>
                </c:pt>
                <c:pt idx="908">
                  <c:v>0.91959810322795099</c:v>
                </c:pt>
                <c:pt idx="909">
                  <c:v>0.90442178693558095</c:v>
                </c:pt>
                <c:pt idx="910">
                  <c:v>0.88862736095346195</c:v>
                </c:pt>
                <c:pt idx="911">
                  <c:v>0.91745859392044504</c:v>
                </c:pt>
                <c:pt idx="912">
                  <c:v>0.91400253519983399</c:v>
                </c:pt>
                <c:pt idx="913">
                  <c:v>0.90638312923973097</c:v>
                </c:pt>
                <c:pt idx="914">
                  <c:v>0.90664619365189503</c:v>
                </c:pt>
                <c:pt idx="915">
                  <c:v>0.90267661802057697</c:v>
                </c:pt>
                <c:pt idx="916">
                  <c:v>0.89687448573778505</c:v>
                </c:pt>
                <c:pt idx="917">
                  <c:v>0.908771561441024</c:v>
                </c:pt>
                <c:pt idx="918">
                  <c:v>0.90676747082172804</c:v>
                </c:pt>
                <c:pt idx="919">
                  <c:v>0.90414526695168396</c:v>
                </c:pt>
                <c:pt idx="920">
                  <c:v>0.90529108097481104</c:v>
                </c:pt>
                <c:pt idx="921">
                  <c:v>0.90378449537924199</c:v>
                </c:pt>
                <c:pt idx="922">
                  <c:v>0.91607739783032505</c:v>
                </c:pt>
                <c:pt idx="923">
                  <c:v>0.90587348984209204</c:v>
                </c:pt>
                <c:pt idx="924">
                  <c:v>0.891148135778141</c:v>
                </c:pt>
                <c:pt idx="925">
                  <c:v>0.88700308509669301</c:v>
                </c:pt>
                <c:pt idx="926">
                  <c:v>0.87561039020583697</c:v>
                </c:pt>
                <c:pt idx="927">
                  <c:v>0.85730028040158701</c:v>
                </c:pt>
                <c:pt idx="928">
                  <c:v>0.86237128466046198</c:v>
                </c:pt>
                <c:pt idx="929">
                  <c:v>0.84930226598714698</c:v>
                </c:pt>
                <c:pt idx="930">
                  <c:v>0.86884077948810601</c:v>
                </c:pt>
                <c:pt idx="931">
                  <c:v>0.88116124469063695</c:v>
                </c:pt>
                <c:pt idx="932">
                  <c:v>0.93990373192737997</c:v>
                </c:pt>
                <c:pt idx="933">
                  <c:v>0.93514917638644501</c:v>
                </c:pt>
                <c:pt idx="934">
                  <c:v>0.93344974052961005</c:v>
                </c:pt>
                <c:pt idx="935">
                  <c:v>0.93628416093432898</c:v>
                </c:pt>
                <c:pt idx="936">
                  <c:v>0.94328663701248405</c:v>
                </c:pt>
                <c:pt idx="937">
                  <c:v>0.93304223558268296</c:v>
                </c:pt>
                <c:pt idx="938">
                  <c:v>0.91382844173661604</c:v>
                </c:pt>
                <c:pt idx="939">
                  <c:v>0.85078673044161701</c:v>
                </c:pt>
                <c:pt idx="940">
                  <c:v>0.871057959016587</c:v>
                </c:pt>
                <c:pt idx="941">
                  <c:v>0.90018934323489597</c:v>
                </c:pt>
                <c:pt idx="942">
                  <c:v>0.895562076558167</c:v>
                </c:pt>
                <c:pt idx="943">
                  <c:v>0.88534669691468204</c:v>
                </c:pt>
                <c:pt idx="944">
                  <c:v>0.89644988949931204</c:v>
                </c:pt>
                <c:pt idx="945">
                  <c:v>0.90848121756187405</c:v>
                </c:pt>
                <c:pt idx="946">
                  <c:v>0.90562710730249096</c:v>
                </c:pt>
                <c:pt idx="947">
                  <c:v>0.89395238609798</c:v>
                </c:pt>
                <c:pt idx="948">
                  <c:v>0.86873124019984205</c:v>
                </c:pt>
                <c:pt idx="949">
                  <c:v>0.88033506273949902</c:v>
                </c:pt>
                <c:pt idx="950">
                  <c:v>0.88620785744864905</c:v>
                </c:pt>
                <c:pt idx="951">
                  <c:v>0.87477100283266696</c:v>
                </c:pt>
                <c:pt idx="952">
                  <c:v>0.86845610104760995</c:v>
                </c:pt>
                <c:pt idx="953">
                  <c:v>0.89028752448309501</c:v>
                </c:pt>
                <c:pt idx="954">
                  <c:v>0.89312792003974695</c:v>
                </c:pt>
                <c:pt idx="955">
                  <c:v>0.90462927627518497</c:v>
                </c:pt>
                <c:pt idx="956">
                  <c:v>0.89598835570012803</c:v>
                </c:pt>
                <c:pt idx="957">
                  <c:v>0.91606009156199797</c:v>
                </c:pt>
                <c:pt idx="958">
                  <c:v>0.90392109107039298</c:v>
                </c:pt>
                <c:pt idx="959">
                  <c:v>0.89833529279396096</c:v>
                </c:pt>
                <c:pt idx="960">
                  <c:v>0.88396994956788</c:v>
                </c:pt>
                <c:pt idx="961">
                  <c:v>0.89689317514999101</c:v>
                </c:pt>
                <c:pt idx="962">
                  <c:v>0.88124928300938099</c:v>
                </c:pt>
                <c:pt idx="963">
                  <c:v>0.85698534331550202</c:v>
                </c:pt>
                <c:pt idx="964">
                  <c:v>0.86082683374914204</c:v>
                </c:pt>
                <c:pt idx="965">
                  <c:v>0.91236921330067</c:v>
                </c:pt>
                <c:pt idx="966">
                  <c:v>0.94974383814841101</c:v>
                </c:pt>
                <c:pt idx="967">
                  <c:v>0.91056256966854399</c:v>
                </c:pt>
                <c:pt idx="968">
                  <c:v>0.87999800427060704</c:v>
                </c:pt>
                <c:pt idx="969">
                  <c:v>0.91443252885767801</c:v>
                </c:pt>
                <c:pt idx="970">
                  <c:v>0.95726800268787804</c:v>
                </c:pt>
                <c:pt idx="971">
                  <c:v>0.91989846638755302</c:v>
                </c:pt>
                <c:pt idx="972">
                  <c:v>0.87350598865097895</c:v>
                </c:pt>
                <c:pt idx="973">
                  <c:v>0.838581131877702</c:v>
                </c:pt>
                <c:pt idx="974">
                  <c:v>0.87805972312479297</c:v>
                </c:pt>
                <c:pt idx="975">
                  <c:v>0.88977196665748304</c:v>
                </c:pt>
                <c:pt idx="976">
                  <c:v>0.87034518801881799</c:v>
                </c:pt>
                <c:pt idx="977">
                  <c:v>0.85055279461550404</c:v>
                </c:pt>
                <c:pt idx="978">
                  <c:v>0.88712138811235497</c:v>
                </c:pt>
                <c:pt idx="979">
                  <c:v>0.87249145915248705</c:v>
                </c:pt>
                <c:pt idx="980">
                  <c:v>0.88078710957415896</c:v>
                </c:pt>
                <c:pt idx="981">
                  <c:v>0.88045694455425405</c:v>
                </c:pt>
                <c:pt idx="982">
                  <c:v>0.89271555742687103</c:v>
                </c:pt>
                <c:pt idx="983">
                  <c:v>0.90483607908317798</c:v>
                </c:pt>
                <c:pt idx="984">
                  <c:v>0.88865103923511302</c:v>
                </c:pt>
                <c:pt idx="985">
                  <c:v>0.89465522055938695</c:v>
                </c:pt>
                <c:pt idx="986">
                  <c:v>0.95964812451227099</c:v>
                </c:pt>
                <c:pt idx="987">
                  <c:v>0.967314545078791</c:v>
                </c:pt>
                <c:pt idx="988">
                  <c:v>0.97290011875846605</c:v>
                </c:pt>
                <c:pt idx="989">
                  <c:v>0.98758172978208203</c:v>
                </c:pt>
                <c:pt idx="990">
                  <c:v>0.95815965781744405</c:v>
                </c:pt>
                <c:pt idx="991">
                  <c:v>1.03084617061421</c:v>
                </c:pt>
                <c:pt idx="992">
                  <c:v>0.98902747483328102</c:v>
                </c:pt>
                <c:pt idx="993">
                  <c:v>0.96280357050606402</c:v>
                </c:pt>
                <c:pt idx="994">
                  <c:v>0.98167114105463904</c:v>
                </c:pt>
                <c:pt idx="995">
                  <c:v>1.0311525979004701</c:v>
                </c:pt>
                <c:pt idx="996">
                  <c:v>1.0033791405256101</c:v>
                </c:pt>
                <c:pt idx="997">
                  <c:v>1.0126746698191</c:v>
                </c:pt>
                <c:pt idx="998">
                  <c:v>0.95928901301172997</c:v>
                </c:pt>
                <c:pt idx="999">
                  <c:v>0.94119100258142596</c:v>
                </c:pt>
                <c:pt idx="1000">
                  <c:v>0.93322698675682803</c:v>
                </c:pt>
                <c:pt idx="1001">
                  <c:v>0.911832710138478</c:v>
                </c:pt>
                <c:pt idx="1002">
                  <c:v>0.86347443209333297</c:v>
                </c:pt>
                <c:pt idx="1003">
                  <c:v>0.88882766287970105</c:v>
                </c:pt>
                <c:pt idx="1004">
                  <c:v>0.91851849627015303</c:v>
                </c:pt>
                <c:pt idx="1005">
                  <c:v>0.91564247388081399</c:v>
                </c:pt>
                <c:pt idx="1006">
                  <c:v>0.97267696668050496</c:v>
                </c:pt>
                <c:pt idx="1007">
                  <c:v>0.98013232197970401</c:v>
                </c:pt>
                <c:pt idx="1008">
                  <c:v>0.97698866067547696</c:v>
                </c:pt>
                <c:pt idx="1009">
                  <c:v>0.98332213519769296</c:v>
                </c:pt>
                <c:pt idx="1010">
                  <c:v>0.99435849078695604</c:v>
                </c:pt>
                <c:pt idx="1011">
                  <c:v>0.97843723024727103</c:v>
                </c:pt>
                <c:pt idx="1012">
                  <c:v>0.99704962449336398</c:v>
                </c:pt>
                <c:pt idx="1013">
                  <c:v>0.97453263775594201</c:v>
                </c:pt>
                <c:pt idx="1014">
                  <c:v>0.97041432723552801</c:v>
                </c:pt>
                <c:pt idx="1015">
                  <c:v>0.964572779797368</c:v>
                </c:pt>
                <c:pt idx="1016">
                  <c:v>0.93532620636823005</c:v>
                </c:pt>
                <c:pt idx="1017">
                  <c:v>0.92129965799309799</c:v>
                </c:pt>
                <c:pt idx="1018">
                  <c:v>0.93191207493118799</c:v>
                </c:pt>
                <c:pt idx="1019">
                  <c:v>0.93587700484331204</c:v>
                </c:pt>
                <c:pt idx="1020">
                  <c:v>0.92758018443051704</c:v>
                </c:pt>
                <c:pt idx="1021">
                  <c:v>0.90256175727330001</c:v>
                </c:pt>
                <c:pt idx="1022">
                  <c:v>0.91416775969919195</c:v>
                </c:pt>
                <c:pt idx="1023">
                  <c:v>0.95109899647558704</c:v>
                </c:pt>
                <c:pt idx="1024">
                  <c:v>0.905911482243001</c:v>
                </c:pt>
                <c:pt idx="1025">
                  <c:v>0.84700275757370302</c:v>
                </c:pt>
                <c:pt idx="1026">
                  <c:v>0.83412822241728801</c:v>
                </c:pt>
                <c:pt idx="1027">
                  <c:v>0.86588627299350995</c:v>
                </c:pt>
                <c:pt idx="1028">
                  <c:v>0.92259978060258896</c:v>
                </c:pt>
                <c:pt idx="1029">
                  <c:v>0.94332804648806401</c:v>
                </c:pt>
                <c:pt idx="1030">
                  <c:v>0.94056247712590002</c:v>
                </c:pt>
                <c:pt idx="1031">
                  <c:v>0.97714450953842102</c:v>
                </c:pt>
                <c:pt idx="1032">
                  <c:v>1.03214685874997</c:v>
                </c:pt>
                <c:pt idx="1033">
                  <c:v>1.0344777926539399</c:v>
                </c:pt>
                <c:pt idx="1034">
                  <c:v>1.0160729399945601</c:v>
                </c:pt>
                <c:pt idx="1035">
                  <c:v>0.97257976967085202</c:v>
                </c:pt>
                <c:pt idx="1036">
                  <c:v>0.95241035688644704</c:v>
                </c:pt>
                <c:pt idx="1037">
                  <c:v>0.92791149906405301</c:v>
                </c:pt>
                <c:pt idx="1038">
                  <c:v>0.937248582632069</c:v>
                </c:pt>
                <c:pt idx="1039">
                  <c:v>0.92408405080165901</c:v>
                </c:pt>
                <c:pt idx="1040">
                  <c:v>0.93498380547937299</c:v>
                </c:pt>
                <c:pt idx="1041">
                  <c:v>0.92894375825188402</c:v>
                </c:pt>
                <c:pt idx="1042">
                  <c:v>0.92802784629524804</c:v>
                </c:pt>
                <c:pt idx="1043">
                  <c:v>0.92231264955688896</c:v>
                </c:pt>
                <c:pt idx="1044">
                  <c:v>0.94049903934147805</c:v>
                </c:pt>
                <c:pt idx="1045">
                  <c:v>0.92141823446008098</c:v>
                </c:pt>
                <c:pt idx="1046">
                  <c:v>0.90367631072203702</c:v>
                </c:pt>
                <c:pt idx="1047">
                  <c:v>0.90480629440916105</c:v>
                </c:pt>
                <c:pt idx="1048">
                  <c:v>0.90059585285374</c:v>
                </c:pt>
                <c:pt idx="1049">
                  <c:v>0.91609588593020597</c:v>
                </c:pt>
                <c:pt idx="1050">
                  <c:v>0.92275392087152996</c:v>
                </c:pt>
                <c:pt idx="1051">
                  <c:v>0.934192493986432</c:v>
                </c:pt>
                <c:pt idx="1052">
                  <c:v>0.94111703244355305</c:v>
                </c:pt>
                <c:pt idx="1053">
                  <c:v>0.96269771673556503</c:v>
                </c:pt>
                <c:pt idx="1054">
                  <c:v>0.94677693750831704</c:v>
                </c:pt>
                <c:pt idx="1055">
                  <c:v>0.95882582325007604</c:v>
                </c:pt>
                <c:pt idx="1056">
                  <c:v>0.946250029972872</c:v>
                </c:pt>
                <c:pt idx="1057">
                  <c:v>0.95782754703831796</c:v>
                </c:pt>
                <c:pt idx="1058">
                  <c:v>0.89912292870112798</c:v>
                </c:pt>
                <c:pt idx="1059">
                  <c:v>0.88108994877603297</c:v>
                </c:pt>
                <c:pt idx="1060">
                  <c:v>0.89755415932552296</c:v>
                </c:pt>
                <c:pt idx="1061">
                  <c:v>0.89901975274727097</c:v>
                </c:pt>
                <c:pt idx="1062">
                  <c:v>0.887609045884304</c:v>
                </c:pt>
                <c:pt idx="1063">
                  <c:v>0.888436259990948</c:v>
                </c:pt>
                <c:pt idx="1064">
                  <c:v>0.85677618333670902</c:v>
                </c:pt>
                <c:pt idx="1065">
                  <c:v>0.90083452581998902</c:v>
                </c:pt>
                <c:pt idx="1066">
                  <c:v>0.93397837705092202</c:v>
                </c:pt>
                <c:pt idx="1067">
                  <c:v>0.91639868488182696</c:v>
                </c:pt>
                <c:pt idx="1068">
                  <c:v>0.89356440262310699</c:v>
                </c:pt>
                <c:pt idx="1069">
                  <c:v>0.89597129513595097</c:v>
                </c:pt>
                <c:pt idx="1070">
                  <c:v>0.90003414247226399</c:v>
                </c:pt>
                <c:pt idx="1071">
                  <c:v>0.90013058977485805</c:v>
                </c:pt>
                <c:pt idx="1072">
                  <c:v>0.89328144585619496</c:v>
                </c:pt>
                <c:pt idx="1073">
                  <c:v>0.87800741559316997</c:v>
                </c:pt>
                <c:pt idx="1074">
                  <c:v>0.86221530427793802</c:v>
                </c:pt>
                <c:pt idx="1075">
                  <c:v>0.92110289911869703</c:v>
                </c:pt>
                <c:pt idx="1076">
                  <c:v>0.90955630191421999</c:v>
                </c:pt>
                <c:pt idx="1077">
                  <c:v>0.90587596741431697</c:v>
                </c:pt>
                <c:pt idx="1078">
                  <c:v>0.91653088525746595</c:v>
                </c:pt>
                <c:pt idx="1079">
                  <c:v>0.91628758773645402</c:v>
                </c:pt>
                <c:pt idx="1080">
                  <c:v>0.90991757471382595</c:v>
                </c:pt>
                <c:pt idx="1081">
                  <c:v>0.91844711017681502</c:v>
                </c:pt>
                <c:pt idx="1082">
                  <c:v>0.88150486119995897</c:v>
                </c:pt>
                <c:pt idx="1083">
                  <c:v>0.91845051237942998</c:v>
                </c:pt>
                <c:pt idx="1084">
                  <c:v>0.90247747379139098</c:v>
                </c:pt>
                <c:pt idx="1085">
                  <c:v>0.93993361897752503</c:v>
                </c:pt>
                <c:pt idx="1086">
                  <c:v>0.96163306645123403</c:v>
                </c:pt>
                <c:pt idx="1087">
                  <c:v>0.93896917067310404</c:v>
                </c:pt>
                <c:pt idx="1088">
                  <c:v>0.96104128345015705</c:v>
                </c:pt>
                <c:pt idx="1089">
                  <c:v>0.93122253336647098</c:v>
                </c:pt>
                <c:pt idx="1090">
                  <c:v>0.89880036318234002</c:v>
                </c:pt>
                <c:pt idx="1091">
                  <c:v>0.92325549505586302</c:v>
                </c:pt>
                <c:pt idx="1092">
                  <c:v>0.88883444349024399</c:v>
                </c:pt>
                <c:pt idx="1093">
                  <c:v>0.87464342850048604</c:v>
                </c:pt>
                <c:pt idx="1094">
                  <c:v>0.91970778316696999</c:v>
                </c:pt>
                <c:pt idx="1095">
                  <c:v>0.91718657117674796</c:v>
                </c:pt>
                <c:pt idx="1096">
                  <c:v>0.95159524027591402</c:v>
                </c:pt>
                <c:pt idx="1097">
                  <c:v>0.95713408424983304</c:v>
                </c:pt>
                <c:pt idx="1098">
                  <c:v>0.95291069373042403</c:v>
                </c:pt>
                <c:pt idx="1099">
                  <c:v>0.94139714357248405</c:v>
                </c:pt>
                <c:pt idx="1100">
                  <c:v>0.95008076359523497</c:v>
                </c:pt>
                <c:pt idx="1101">
                  <c:v>0.94056162626627704</c:v>
                </c:pt>
                <c:pt idx="1102">
                  <c:v>0.92640783731840004</c:v>
                </c:pt>
                <c:pt idx="1103">
                  <c:v>0.93856338558536101</c:v>
                </c:pt>
                <c:pt idx="1104">
                  <c:v>0.93773168021589204</c:v>
                </c:pt>
                <c:pt idx="1105">
                  <c:v>0.96238818926172598</c:v>
                </c:pt>
                <c:pt idx="1106">
                  <c:v>0.98424272991163597</c:v>
                </c:pt>
                <c:pt idx="1107">
                  <c:v>0.97203539514503301</c:v>
                </c:pt>
                <c:pt idx="1108">
                  <c:v>0.96003249096785603</c:v>
                </c:pt>
                <c:pt idx="1109">
                  <c:v>0.97087491158925299</c:v>
                </c:pt>
                <c:pt idx="1110">
                  <c:v>0.96678677680678005</c:v>
                </c:pt>
                <c:pt idx="1111">
                  <c:v>0.98974645323649502</c:v>
                </c:pt>
                <c:pt idx="1112">
                  <c:v>0.96316625403481804</c:v>
                </c:pt>
                <c:pt idx="1113">
                  <c:v>0.94875685754352601</c:v>
                </c:pt>
                <c:pt idx="1114">
                  <c:v>0.95072930606135098</c:v>
                </c:pt>
                <c:pt idx="1115">
                  <c:v>0.95623892058295801</c:v>
                </c:pt>
                <c:pt idx="1116">
                  <c:v>0.91499524128055598</c:v>
                </c:pt>
                <c:pt idx="1117">
                  <c:v>0.91818841355410996</c:v>
                </c:pt>
                <c:pt idx="1118">
                  <c:v>0.90226792518183097</c:v>
                </c:pt>
                <c:pt idx="1119">
                  <c:v>0.89090323113797298</c:v>
                </c:pt>
                <c:pt idx="1120">
                  <c:v>0.93130846990796801</c:v>
                </c:pt>
                <c:pt idx="1121">
                  <c:v>0.95275484187119797</c:v>
                </c:pt>
                <c:pt idx="1122">
                  <c:v>0.96208542636794703</c:v>
                </c:pt>
                <c:pt idx="1123">
                  <c:v>1.00037759184613</c:v>
                </c:pt>
                <c:pt idx="1124">
                  <c:v>0.98556744009542196</c:v>
                </c:pt>
                <c:pt idx="1125">
                  <c:v>0.98324453848843096</c:v>
                </c:pt>
                <c:pt idx="1126">
                  <c:v>1.0087023705285401</c:v>
                </c:pt>
                <c:pt idx="1127">
                  <c:v>0.96679515390120097</c:v>
                </c:pt>
                <c:pt idx="1128">
                  <c:v>0.953273013159319</c:v>
                </c:pt>
                <c:pt idx="1129">
                  <c:v>0.94976238342279595</c:v>
                </c:pt>
                <c:pt idx="1130">
                  <c:v>0.96358709200300097</c:v>
                </c:pt>
                <c:pt idx="1131">
                  <c:v>0.95926247372671802</c:v>
                </c:pt>
                <c:pt idx="1132">
                  <c:v>0.95382472215168101</c:v>
                </c:pt>
                <c:pt idx="1133">
                  <c:v>0.94255716677197499</c:v>
                </c:pt>
                <c:pt idx="1134">
                  <c:v>0.95386067190874202</c:v>
                </c:pt>
                <c:pt idx="1135">
                  <c:v>0.95073782502819004</c:v>
                </c:pt>
                <c:pt idx="1136">
                  <c:v>0.93826423004759396</c:v>
                </c:pt>
                <c:pt idx="1137">
                  <c:v>0.90759071384573498</c:v>
                </c:pt>
                <c:pt idx="1138">
                  <c:v>0.94235889378569604</c:v>
                </c:pt>
                <c:pt idx="1139">
                  <c:v>0.94862216276463196</c:v>
                </c:pt>
                <c:pt idx="1140">
                  <c:v>0.94858938395371895</c:v>
                </c:pt>
                <c:pt idx="1141">
                  <c:v>0.94881682668659795</c:v>
                </c:pt>
                <c:pt idx="1142">
                  <c:v>0.94905717118157895</c:v>
                </c:pt>
                <c:pt idx="1143">
                  <c:v>0.95111117683214597</c:v>
                </c:pt>
                <c:pt idx="1144">
                  <c:v>0.97386455958532003</c:v>
                </c:pt>
                <c:pt idx="1145">
                  <c:v>0.91744277624790604</c:v>
                </c:pt>
                <c:pt idx="1146">
                  <c:v>0.93781745071221601</c:v>
                </c:pt>
                <c:pt idx="1147">
                  <c:v>0.94278405797475895</c:v>
                </c:pt>
                <c:pt idx="1148">
                  <c:v>0.91174824919951303</c:v>
                </c:pt>
                <c:pt idx="1149">
                  <c:v>0.91739622808256505</c:v>
                </c:pt>
                <c:pt idx="1150">
                  <c:v>0.94996184063767597</c:v>
                </c:pt>
                <c:pt idx="1151">
                  <c:v>0.94214374728984596</c:v>
                </c:pt>
                <c:pt idx="1152">
                  <c:v>0.96612878982177997</c:v>
                </c:pt>
                <c:pt idx="1153">
                  <c:v>0.93908874921360497</c:v>
                </c:pt>
                <c:pt idx="1154">
                  <c:v>0.93423179225077901</c:v>
                </c:pt>
                <c:pt idx="1155">
                  <c:v>0.95875964545075798</c:v>
                </c:pt>
                <c:pt idx="1156">
                  <c:v>0.96345189076798898</c:v>
                </c:pt>
                <c:pt idx="1157">
                  <c:v>0.94421793708375801</c:v>
                </c:pt>
                <c:pt idx="1158">
                  <c:v>0.94796302359589901</c:v>
                </c:pt>
                <c:pt idx="1159">
                  <c:v>0.95434775900775204</c:v>
                </c:pt>
                <c:pt idx="1160">
                  <c:v>0.96285229435236297</c:v>
                </c:pt>
                <c:pt idx="1161">
                  <c:v>0.94638641276076896</c:v>
                </c:pt>
                <c:pt idx="1162">
                  <c:v>0.95516423154950103</c:v>
                </c:pt>
                <c:pt idx="1163">
                  <c:v>0.94171388664854805</c:v>
                </c:pt>
                <c:pt idx="1164">
                  <c:v>0.92197107992316896</c:v>
                </c:pt>
                <c:pt idx="1165">
                  <c:v>0.89297752207088898</c:v>
                </c:pt>
                <c:pt idx="1166">
                  <c:v>0.92282240655328696</c:v>
                </c:pt>
                <c:pt idx="1167">
                  <c:v>0.94563270004788502</c:v>
                </c:pt>
                <c:pt idx="1168">
                  <c:v>0.94630786330637295</c:v>
                </c:pt>
                <c:pt idx="1169">
                  <c:v>0.94554118522295005</c:v>
                </c:pt>
                <c:pt idx="1170">
                  <c:v>0.92158860856264901</c:v>
                </c:pt>
                <c:pt idx="1171">
                  <c:v>0.94603244648333595</c:v>
                </c:pt>
                <c:pt idx="1172">
                  <c:v>0.98124541619732597</c:v>
                </c:pt>
                <c:pt idx="1173">
                  <c:v>0.96682471311490903</c:v>
                </c:pt>
                <c:pt idx="1174">
                  <c:v>0.95489100095010004</c:v>
                </c:pt>
                <c:pt idx="1175">
                  <c:v>1.0168469050011899</c:v>
                </c:pt>
                <c:pt idx="1176">
                  <c:v>1.03159108909908</c:v>
                </c:pt>
                <c:pt idx="1177">
                  <c:v>1.05993661381633</c:v>
                </c:pt>
                <c:pt idx="1178">
                  <c:v>1.03030420614235</c:v>
                </c:pt>
                <c:pt idx="1179">
                  <c:v>1.0295099526727101</c:v>
                </c:pt>
                <c:pt idx="1180">
                  <c:v>1.02952738029001</c:v>
                </c:pt>
                <c:pt idx="1181">
                  <c:v>1.0218172453382299</c:v>
                </c:pt>
                <c:pt idx="1182">
                  <c:v>0.97588940408175195</c:v>
                </c:pt>
                <c:pt idx="1183">
                  <c:v>0.961841838297955</c:v>
                </c:pt>
                <c:pt idx="1184">
                  <c:v>0.96884539755602395</c:v>
                </c:pt>
                <c:pt idx="1185">
                  <c:v>1.00655703291025</c:v>
                </c:pt>
                <c:pt idx="1186">
                  <c:v>1.0252191918981</c:v>
                </c:pt>
                <c:pt idx="1187">
                  <c:v>1.0060339179451401</c:v>
                </c:pt>
                <c:pt idx="1188">
                  <c:v>1.02335638255337</c:v>
                </c:pt>
                <c:pt idx="1189">
                  <c:v>1.0514603537751099</c:v>
                </c:pt>
                <c:pt idx="1190">
                  <c:v>1.07531930873189</c:v>
                </c:pt>
                <c:pt idx="1191">
                  <c:v>1.09122541898406</c:v>
                </c:pt>
                <c:pt idx="1192">
                  <c:v>1.0883108218598501</c:v>
                </c:pt>
                <c:pt idx="1193">
                  <c:v>1.0687556980047801</c:v>
                </c:pt>
                <c:pt idx="1194">
                  <c:v>1.0710137589594799</c:v>
                </c:pt>
                <c:pt idx="1195">
                  <c:v>1.0515742385144899</c:v>
                </c:pt>
                <c:pt idx="1196">
                  <c:v>0.99877500973573596</c:v>
                </c:pt>
                <c:pt idx="1197">
                  <c:v>0.97025591893119001</c:v>
                </c:pt>
                <c:pt idx="1198">
                  <c:v>0.92884301062336905</c:v>
                </c:pt>
                <c:pt idx="1199">
                  <c:v>0.95773378571630396</c:v>
                </c:pt>
                <c:pt idx="1200">
                  <c:v>0.94694569565766495</c:v>
                </c:pt>
                <c:pt idx="1201">
                  <c:v>0.957620554063072</c:v>
                </c:pt>
                <c:pt idx="1202">
                  <c:v>0.93828566212031295</c:v>
                </c:pt>
                <c:pt idx="1203">
                  <c:v>0.96317381802262203</c:v>
                </c:pt>
                <c:pt idx="1204">
                  <c:v>0.97741631710800903</c:v>
                </c:pt>
                <c:pt idx="1205">
                  <c:v>1.01741499384092</c:v>
                </c:pt>
                <c:pt idx="1206">
                  <c:v>0.95902715782075898</c:v>
                </c:pt>
                <c:pt idx="1207">
                  <c:v>0.94047899836779003</c:v>
                </c:pt>
                <c:pt idx="1208">
                  <c:v>0.97713833837112796</c:v>
                </c:pt>
                <c:pt idx="1209">
                  <c:v>1.01212003574775</c:v>
                </c:pt>
                <c:pt idx="1210">
                  <c:v>1.0447248566893099</c:v>
                </c:pt>
                <c:pt idx="1211">
                  <c:v>1.03213998906539</c:v>
                </c:pt>
                <c:pt idx="1212">
                  <c:v>1.0321487478306399</c:v>
                </c:pt>
                <c:pt idx="1213">
                  <c:v>1.05947957227852</c:v>
                </c:pt>
                <c:pt idx="1214">
                  <c:v>1.09497852296361</c:v>
                </c:pt>
                <c:pt idx="1215">
                  <c:v>1.04768301760367</c:v>
                </c:pt>
                <c:pt idx="1216">
                  <c:v>1.0292844886383601</c:v>
                </c:pt>
                <c:pt idx="1217">
                  <c:v>0.97628459756183805</c:v>
                </c:pt>
                <c:pt idx="1218">
                  <c:v>0.94728683264757896</c:v>
                </c:pt>
                <c:pt idx="1219">
                  <c:v>0.90075919227694801</c:v>
                </c:pt>
                <c:pt idx="1220">
                  <c:v>0.87768408464630399</c:v>
                </c:pt>
                <c:pt idx="1221">
                  <c:v>0.84951109298683902</c:v>
                </c:pt>
                <c:pt idx="1222">
                  <c:v>0.87532214925806096</c:v>
                </c:pt>
                <c:pt idx="1223">
                  <c:v>0.88886253234280499</c:v>
                </c:pt>
                <c:pt idx="1224">
                  <c:v>0.916847475607385</c:v>
                </c:pt>
                <c:pt idx="1225">
                  <c:v>0.97226742190070703</c:v>
                </c:pt>
                <c:pt idx="1226">
                  <c:v>1.01242677465574</c:v>
                </c:pt>
                <c:pt idx="1227">
                  <c:v>1.02996396904888</c:v>
                </c:pt>
                <c:pt idx="1228">
                  <c:v>1.05650845710846</c:v>
                </c:pt>
                <c:pt idx="1229">
                  <c:v>1.0260518340473901</c:v>
                </c:pt>
                <c:pt idx="1230">
                  <c:v>1.0391908172001401</c:v>
                </c:pt>
                <c:pt idx="1231">
                  <c:v>1.0299039915325301</c:v>
                </c:pt>
                <c:pt idx="1232">
                  <c:v>1.00027238619223</c:v>
                </c:pt>
                <c:pt idx="1233">
                  <c:v>0.98217920320984697</c:v>
                </c:pt>
                <c:pt idx="1234">
                  <c:v>0.96908349494200596</c:v>
                </c:pt>
                <c:pt idx="1235">
                  <c:v>0.93057672604008801</c:v>
                </c:pt>
                <c:pt idx="1236">
                  <c:v>0.90973650213622104</c:v>
                </c:pt>
                <c:pt idx="1237">
                  <c:v>0.91347571701462904</c:v>
                </c:pt>
                <c:pt idx="1238">
                  <c:v>0.93205729529341597</c:v>
                </c:pt>
                <c:pt idx="1239">
                  <c:v>0.97397259670796299</c:v>
                </c:pt>
                <c:pt idx="1240">
                  <c:v>0.94310192559820905</c:v>
                </c:pt>
                <c:pt idx="1241">
                  <c:v>0.92871308858148705</c:v>
                </c:pt>
                <c:pt idx="1242">
                  <c:v>0.97040457471144204</c:v>
                </c:pt>
                <c:pt idx="1243">
                  <c:v>1.01091039567951</c:v>
                </c:pt>
                <c:pt idx="1244">
                  <c:v>0.98158853600013296</c:v>
                </c:pt>
                <c:pt idx="1245">
                  <c:v>0.97230915064471002</c:v>
                </c:pt>
                <c:pt idx="1246">
                  <c:v>0.92772438416488701</c:v>
                </c:pt>
                <c:pt idx="1247">
                  <c:v>0.96804608316524099</c:v>
                </c:pt>
                <c:pt idx="1248">
                  <c:v>1.00715480426666</c:v>
                </c:pt>
                <c:pt idx="1249">
                  <c:v>0.98714194811603095</c:v>
                </c:pt>
                <c:pt idx="1250">
                  <c:v>0.92196555587308704</c:v>
                </c:pt>
                <c:pt idx="1251">
                  <c:v>0.93132238005217405</c:v>
                </c:pt>
                <c:pt idx="1252">
                  <c:v>0.90686270218455001</c:v>
                </c:pt>
                <c:pt idx="1253">
                  <c:v>0.91418672843802296</c:v>
                </c:pt>
                <c:pt idx="1254">
                  <c:v>0.90372865961789695</c:v>
                </c:pt>
                <c:pt idx="1255">
                  <c:v>0.87807935521097802</c:v>
                </c:pt>
                <c:pt idx="1256">
                  <c:v>0.87829972920493504</c:v>
                </c:pt>
                <c:pt idx="1257">
                  <c:v>0.97057347284867901</c:v>
                </c:pt>
                <c:pt idx="1258">
                  <c:v>0.94617528740587598</c:v>
                </c:pt>
                <c:pt idx="1259">
                  <c:v>0.96870892371765405</c:v>
                </c:pt>
                <c:pt idx="1260">
                  <c:v>0.96630477835445905</c:v>
                </c:pt>
                <c:pt idx="1261">
                  <c:v>0.97289214835858095</c:v>
                </c:pt>
                <c:pt idx="1262">
                  <c:v>0.98472129046583301</c:v>
                </c:pt>
                <c:pt idx="1263">
                  <c:v>0.99615881362619896</c:v>
                </c:pt>
                <c:pt idx="1264">
                  <c:v>0.97226426324724902</c:v>
                </c:pt>
                <c:pt idx="1265">
                  <c:v>1.0001291896760001</c:v>
                </c:pt>
                <c:pt idx="1266">
                  <c:v>1.01739940965015</c:v>
                </c:pt>
                <c:pt idx="1267">
                  <c:v>1.01438831828279</c:v>
                </c:pt>
                <c:pt idx="1268">
                  <c:v>1.02793963890579</c:v>
                </c:pt>
                <c:pt idx="1269">
                  <c:v>0.99892710001304497</c:v>
                </c:pt>
                <c:pt idx="1270">
                  <c:v>1.0229355866869001</c:v>
                </c:pt>
                <c:pt idx="1271">
                  <c:v>0.99388808985375499</c:v>
                </c:pt>
                <c:pt idx="1272">
                  <c:v>0.97869755720873597</c:v>
                </c:pt>
                <c:pt idx="1273">
                  <c:v>0.95756868315015198</c:v>
                </c:pt>
                <c:pt idx="1274">
                  <c:v>0.970298339996429</c:v>
                </c:pt>
                <c:pt idx="1275">
                  <c:v>0.95398948137135597</c:v>
                </c:pt>
                <c:pt idx="1276">
                  <c:v>0.98551078273157899</c:v>
                </c:pt>
                <c:pt idx="1277">
                  <c:v>0.96575370405151195</c:v>
                </c:pt>
                <c:pt idx="1278">
                  <c:v>0.96595694464178194</c:v>
                </c:pt>
                <c:pt idx="1279">
                  <c:v>0.994896342731452</c:v>
                </c:pt>
                <c:pt idx="1280">
                  <c:v>0.99005371282483701</c:v>
                </c:pt>
                <c:pt idx="1281">
                  <c:v>1.0014655230596901</c:v>
                </c:pt>
                <c:pt idx="1282">
                  <c:v>1.0069744468984601</c:v>
                </c:pt>
                <c:pt idx="1283">
                  <c:v>1.0061156388958601</c:v>
                </c:pt>
                <c:pt idx="1284">
                  <c:v>0.98581078918276399</c:v>
                </c:pt>
                <c:pt idx="1285">
                  <c:v>1.01808515493426</c:v>
                </c:pt>
                <c:pt idx="1286">
                  <c:v>1.0044103327712299</c:v>
                </c:pt>
                <c:pt idx="1287">
                  <c:v>1.00707532917239</c:v>
                </c:pt>
                <c:pt idx="1288">
                  <c:v>0.98282047185222898</c:v>
                </c:pt>
                <c:pt idx="1289">
                  <c:v>0.972251798603331</c:v>
                </c:pt>
                <c:pt idx="1290">
                  <c:v>0.98406735833578496</c:v>
                </c:pt>
                <c:pt idx="1291">
                  <c:v>0.99762507842526704</c:v>
                </c:pt>
                <c:pt idx="1292">
                  <c:v>0.98011721460011403</c:v>
                </c:pt>
                <c:pt idx="1293">
                  <c:v>0.978705633810663</c:v>
                </c:pt>
                <c:pt idx="1294">
                  <c:v>0.97546596582008704</c:v>
                </c:pt>
                <c:pt idx="1295">
                  <c:v>1.0000054534006799</c:v>
                </c:pt>
                <c:pt idx="1296">
                  <c:v>0.99502995286266904</c:v>
                </c:pt>
                <c:pt idx="1297">
                  <c:v>0.970359106330835</c:v>
                </c:pt>
                <c:pt idx="1298">
                  <c:v>0.93503837358644404</c:v>
                </c:pt>
                <c:pt idx="1299">
                  <c:v>0.95528476673590501</c:v>
                </c:pt>
                <c:pt idx="1300">
                  <c:v>0.96650576944546995</c:v>
                </c:pt>
                <c:pt idx="1301">
                  <c:v>1.0092329858118601</c:v>
                </c:pt>
                <c:pt idx="1302">
                  <c:v>1.00264352582576</c:v>
                </c:pt>
                <c:pt idx="1303">
                  <c:v>0.99535145827600602</c:v>
                </c:pt>
                <c:pt idx="1304">
                  <c:v>0.99523316348679902</c:v>
                </c:pt>
                <c:pt idx="1305">
                  <c:v>1.0484795836643901</c:v>
                </c:pt>
                <c:pt idx="1306">
                  <c:v>1.0137543963992901</c:v>
                </c:pt>
                <c:pt idx="1307">
                  <c:v>0.99504329190251095</c:v>
                </c:pt>
                <c:pt idx="1308">
                  <c:v>0.94732554960068904</c:v>
                </c:pt>
                <c:pt idx="1309">
                  <c:v>0.93637293457040904</c:v>
                </c:pt>
                <c:pt idx="1310">
                  <c:v>0.94895703004283505</c:v>
                </c:pt>
                <c:pt idx="1311">
                  <c:v>0.98068992756860296</c:v>
                </c:pt>
                <c:pt idx="1312">
                  <c:v>0.96079296690220495</c:v>
                </c:pt>
                <c:pt idx="1313">
                  <c:v>1.0242793562432699</c:v>
                </c:pt>
                <c:pt idx="1314">
                  <c:v>1.01981526411108</c:v>
                </c:pt>
                <c:pt idx="1315">
                  <c:v>1.0157894737801401</c:v>
                </c:pt>
                <c:pt idx="1316">
                  <c:v>1.02011835212744</c:v>
                </c:pt>
                <c:pt idx="1317">
                  <c:v>1.0447707419413099</c:v>
                </c:pt>
                <c:pt idx="1318">
                  <c:v>1.0089053030931601</c:v>
                </c:pt>
                <c:pt idx="1319">
                  <c:v>0.99868435519106102</c:v>
                </c:pt>
                <c:pt idx="1320">
                  <c:v>0.95791698283643101</c:v>
                </c:pt>
                <c:pt idx="1321">
                  <c:v>0.95209519316925595</c:v>
                </c:pt>
                <c:pt idx="1322">
                  <c:v>0.96066534175614804</c:v>
                </c:pt>
                <c:pt idx="1323">
                  <c:v>0.98652026773567503</c:v>
                </c:pt>
                <c:pt idx="1324">
                  <c:v>0.96899847015831797</c:v>
                </c:pt>
                <c:pt idx="1325">
                  <c:v>0.98540922443909695</c:v>
                </c:pt>
                <c:pt idx="1326">
                  <c:v>0.99676397440227305</c:v>
                </c:pt>
                <c:pt idx="1327">
                  <c:v>0.96941990419336299</c:v>
                </c:pt>
                <c:pt idx="1328">
                  <c:v>1.00901684625444</c:v>
                </c:pt>
                <c:pt idx="1329">
                  <c:v>1.0642452446735899</c:v>
                </c:pt>
                <c:pt idx="1330">
                  <c:v>1.00819151414357</c:v>
                </c:pt>
                <c:pt idx="1331">
                  <c:v>0.99311694692543595</c:v>
                </c:pt>
                <c:pt idx="1332">
                  <c:v>0.97299922422528995</c:v>
                </c:pt>
                <c:pt idx="1333">
                  <c:v>0.94230568830660499</c:v>
                </c:pt>
                <c:pt idx="1334">
                  <c:v>0.93813493600147502</c:v>
                </c:pt>
                <c:pt idx="1335">
                  <c:v>0.91127218773767904</c:v>
                </c:pt>
                <c:pt idx="1336">
                  <c:v>0.84915440039714696</c:v>
                </c:pt>
                <c:pt idx="1337">
                  <c:v>0.88620033063793602</c:v>
                </c:pt>
                <c:pt idx="1338">
                  <c:v>0.90367654574937195</c:v>
                </c:pt>
                <c:pt idx="1339">
                  <c:v>0.93017130016605198</c:v>
                </c:pt>
                <c:pt idx="1340">
                  <c:v>0.96323774729644995</c:v>
                </c:pt>
                <c:pt idx="1341">
                  <c:v>1.00466311750339</c:v>
                </c:pt>
                <c:pt idx="1342">
                  <c:v>0.99419449867165</c:v>
                </c:pt>
                <c:pt idx="1343">
                  <c:v>0.99844392977201502</c:v>
                </c:pt>
                <c:pt idx="1344">
                  <c:v>0.98047554952298299</c:v>
                </c:pt>
                <c:pt idx="1345">
                  <c:v>0.979358953149991</c:v>
                </c:pt>
                <c:pt idx="1346">
                  <c:v>0.97345692460393596</c:v>
                </c:pt>
                <c:pt idx="1347">
                  <c:v>0.98315115606094805</c:v>
                </c:pt>
                <c:pt idx="1348">
                  <c:v>0.95921745185453</c:v>
                </c:pt>
                <c:pt idx="1349">
                  <c:v>1.0103906321583001</c:v>
                </c:pt>
                <c:pt idx="1350">
                  <c:v>1.0528772729204201</c:v>
                </c:pt>
                <c:pt idx="1351">
                  <c:v>1.06304972210522</c:v>
                </c:pt>
                <c:pt idx="1352">
                  <c:v>1.07051179559679</c:v>
                </c:pt>
                <c:pt idx="1353">
                  <c:v>1.0835948070880499</c:v>
                </c:pt>
                <c:pt idx="1354">
                  <c:v>1.0899331010862801</c:v>
                </c:pt>
                <c:pt idx="1355">
                  <c:v>1.12608174056952</c:v>
                </c:pt>
                <c:pt idx="1356">
                  <c:v>1.0673127607833901</c:v>
                </c:pt>
                <c:pt idx="1357">
                  <c:v>1.01139194271057</c:v>
                </c:pt>
                <c:pt idx="1358">
                  <c:v>1.03223597070222</c:v>
                </c:pt>
                <c:pt idx="1359">
                  <c:v>1.03859219123811</c:v>
                </c:pt>
                <c:pt idx="1360">
                  <c:v>1.00102684488433</c:v>
                </c:pt>
                <c:pt idx="1361">
                  <c:v>0.96881058835826594</c:v>
                </c:pt>
                <c:pt idx="1362">
                  <c:v>0.88890217416440398</c:v>
                </c:pt>
                <c:pt idx="1363">
                  <c:v>0.92093284299465294</c:v>
                </c:pt>
                <c:pt idx="1364">
                  <c:v>1.0039533257808599</c:v>
                </c:pt>
                <c:pt idx="1365">
                  <c:v>0.987306327597956</c:v>
                </c:pt>
                <c:pt idx="1366">
                  <c:v>0.97211362790661204</c:v>
                </c:pt>
                <c:pt idx="1367">
                  <c:v>0.99703861086210299</c:v>
                </c:pt>
                <c:pt idx="1368">
                  <c:v>1.0244014492993601</c:v>
                </c:pt>
                <c:pt idx="1369">
                  <c:v>1.06425100535698</c:v>
                </c:pt>
                <c:pt idx="1370">
                  <c:v>1.08619610274167</c:v>
                </c:pt>
                <c:pt idx="1371">
                  <c:v>1.03440025275474</c:v>
                </c:pt>
                <c:pt idx="1372">
                  <c:v>1.0361041720119499</c:v>
                </c:pt>
                <c:pt idx="1373">
                  <c:v>1.01827821398769</c:v>
                </c:pt>
                <c:pt idx="1374">
                  <c:v>1.02797987555998</c:v>
                </c:pt>
                <c:pt idx="1375">
                  <c:v>1.03478629304146</c:v>
                </c:pt>
                <c:pt idx="1376">
                  <c:v>1.10125911010255</c:v>
                </c:pt>
                <c:pt idx="1377">
                  <c:v>1.04427291360717</c:v>
                </c:pt>
                <c:pt idx="1378">
                  <c:v>1.0260552350967</c:v>
                </c:pt>
                <c:pt idx="1379">
                  <c:v>0.99605387544476298</c:v>
                </c:pt>
                <c:pt idx="1380">
                  <c:v>1.01597509872333</c:v>
                </c:pt>
                <c:pt idx="1381">
                  <c:v>1.0007046367280601</c:v>
                </c:pt>
                <c:pt idx="1382">
                  <c:v>0.99325553289116397</c:v>
                </c:pt>
                <c:pt idx="1383">
                  <c:v>0.90858634203273503</c:v>
                </c:pt>
                <c:pt idx="1384">
                  <c:v>0.89839658809327505</c:v>
                </c:pt>
                <c:pt idx="1385">
                  <c:v>0.94059691352646702</c:v>
                </c:pt>
                <c:pt idx="1386">
                  <c:v>0.98345564512629502</c:v>
                </c:pt>
                <c:pt idx="1387">
                  <c:v>1.0012648188851501</c:v>
                </c:pt>
                <c:pt idx="1388">
                  <c:v>1.00443177734839</c:v>
                </c:pt>
                <c:pt idx="1389">
                  <c:v>0.95744130665910698</c:v>
                </c:pt>
                <c:pt idx="1390">
                  <c:v>1.01180224375671</c:v>
                </c:pt>
                <c:pt idx="1391">
                  <c:v>1.0970795359743799</c:v>
                </c:pt>
                <c:pt idx="1392">
                  <c:v>1.0626821188802</c:v>
                </c:pt>
                <c:pt idx="1393">
                  <c:v>1.0714537518808001</c:v>
                </c:pt>
                <c:pt idx="1394">
                  <c:v>1.0729448709829501</c:v>
                </c:pt>
                <c:pt idx="1395">
                  <c:v>1.09015304875554</c:v>
                </c:pt>
                <c:pt idx="1396">
                  <c:v>1.1261114425661201</c:v>
                </c:pt>
                <c:pt idx="1397">
                  <c:v>1.1086756544984999</c:v>
                </c:pt>
                <c:pt idx="1398">
                  <c:v>1.0569838874459601</c:v>
                </c:pt>
                <c:pt idx="1399">
                  <c:v>1.0635743690483199</c:v>
                </c:pt>
                <c:pt idx="1400">
                  <c:v>1.03602952941713</c:v>
                </c:pt>
                <c:pt idx="1401">
                  <c:v>1.0161736502682801</c:v>
                </c:pt>
                <c:pt idx="1402">
                  <c:v>1.00297128208871</c:v>
                </c:pt>
                <c:pt idx="1403">
                  <c:v>1.02873748131124</c:v>
                </c:pt>
                <c:pt idx="1404">
                  <c:v>1.0362090619167501</c:v>
                </c:pt>
                <c:pt idx="1405">
                  <c:v>1.0236810452032099</c:v>
                </c:pt>
                <c:pt idx="1406">
                  <c:v>0.99441501385548803</c:v>
                </c:pt>
                <c:pt idx="1407">
                  <c:v>0.98033995571519295</c:v>
                </c:pt>
                <c:pt idx="1408">
                  <c:v>0.98845909906035001</c:v>
                </c:pt>
                <c:pt idx="1409">
                  <c:v>0.98391619434435695</c:v>
                </c:pt>
                <c:pt idx="1410">
                  <c:v>0.93203633907446903</c:v>
                </c:pt>
                <c:pt idx="1411">
                  <c:v>0.94173206844255497</c:v>
                </c:pt>
                <c:pt idx="1412">
                  <c:v>0.96478485484458798</c:v>
                </c:pt>
                <c:pt idx="1413">
                  <c:v>0.98940198847691796</c:v>
                </c:pt>
                <c:pt idx="1414">
                  <c:v>1.01107183976588</c:v>
                </c:pt>
                <c:pt idx="1415">
                  <c:v>1.0063308627480501</c:v>
                </c:pt>
                <c:pt idx="1416">
                  <c:v>1.0032345596018599</c:v>
                </c:pt>
                <c:pt idx="1417">
                  <c:v>1.04230799155327</c:v>
                </c:pt>
                <c:pt idx="1418">
                  <c:v>1.00890848022909</c:v>
                </c:pt>
                <c:pt idx="1419">
                  <c:v>1.00543488504538</c:v>
                </c:pt>
                <c:pt idx="1420">
                  <c:v>1.0575819674695399</c:v>
                </c:pt>
                <c:pt idx="1421">
                  <c:v>1.04444580091527</c:v>
                </c:pt>
                <c:pt idx="1422">
                  <c:v>1.04238743350237</c:v>
                </c:pt>
                <c:pt idx="1423">
                  <c:v>1.0391013756823</c:v>
                </c:pt>
                <c:pt idx="1424">
                  <c:v>1.04270217196503</c:v>
                </c:pt>
                <c:pt idx="1425">
                  <c:v>1.0347627074838299</c:v>
                </c:pt>
                <c:pt idx="1426">
                  <c:v>1.0347102290113199</c:v>
                </c:pt>
                <c:pt idx="1427">
                  <c:v>0.98942007597595105</c:v>
                </c:pt>
                <c:pt idx="1428">
                  <c:v>0.994966185136821</c:v>
                </c:pt>
                <c:pt idx="1429">
                  <c:v>1.0039747000274699</c:v>
                </c:pt>
                <c:pt idx="1430">
                  <c:v>1.0176253736647201</c:v>
                </c:pt>
                <c:pt idx="1431">
                  <c:v>1.0009055185559901</c:v>
                </c:pt>
                <c:pt idx="1432">
                  <c:v>1.01468837352813</c:v>
                </c:pt>
                <c:pt idx="1433">
                  <c:v>0.99362667067995103</c:v>
                </c:pt>
                <c:pt idx="1434">
                  <c:v>1.01182713064989</c:v>
                </c:pt>
                <c:pt idx="1435">
                  <c:v>1.0098319856411899</c:v>
                </c:pt>
                <c:pt idx="1436">
                  <c:v>1.0016211951257801</c:v>
                </c:pt>
                <c:pt idx="1437">
                  <c:v>0.992821987159062</c:v>
                </c:pt>
                <c:pt idx="1438">
                  <c:v>0.99747161699000997</c:v>
                </c:pt>
                <c:pt idx="1439">
                  <c:v>1.0084505526509999</c:v>
                </c:pt>
                <c:pt idx="1440">
                  <c:v>1.0372106914428301</c:v>
                </c:pt>
                <c:pt idx="1441">
                  <c:v>1.0079248418522799</c:v>
                </c:pt>
                <c:pt idx="1442">
                  <c:v>1.01720147798424</c:v>
                </c:pt>
                <c:pt idx="1443">
                  <c:v>1.0194923251841299</c:v>
                </c:pt>
                <c:pt idx="1444">
                  <c:v>1.03289843034883</c:v>
                </c:pt>
                <c:pt idx="1445">
                  <c:v>1.0375727103272201</c:v>
                </c:pt>
                <c:pt idx="1446">
                  <c:v>1.02239825915453</c:v>
                </c:pt>
                <c:pt idx="1447">
                  <c:v>1.0186924995229001</c:v>
                </c:pt>
                <c:pt idx="1448">
                  <c:v>1.03193180524906</c:v>
                </c:pt>
                <c:pt idx="1449">
                  <c:v>1.029242057349</c:v>
                </c:pt>
                <c:pt idx="1450">
                  <c:v>1.0212846901577499</c:v>
                </c:pt>
                <c:pt idx="1451">
                  <c:v>0.98196878878803195</c:v>
                </c:pt>
                <c:pt idx="1452">
                  <c:v>0.95208538276477805</c:v>
                </c:pt>
                <c:pt idx="1453">
                  <c:v>1.01129198041725</c:v>
                </c:pt>
                <c:pt idx="1454">
                  <c:v>1.01297523010715</c:v>
                </c:pt>
                <c:pt idx="1455">
                  <c:v>1.01121322510537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E9-434F-8881-0294E268672C}"/>
            </c:ext>
          </c:extLst>
        </c:ser>
        <c:ser>
          <c:idx val="1"/>
          <c:order val="2"/>
          <c:tx>
            <c:strRef>
              <c:f>'כרטיסי אשראי'!$L$2</c:f>
              <c:strCache>
                <c:ptCount val="1"/>
                <c:pt idx="0">
                  <c:v>סה"כ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'כרטיסי אשראי'!$A$3:$A$1995</c:f>
              <c:numCache>
                <c:formatCode>m/d/yyyy</c:formatCode>
                <c:ptCount val="1993"/>
                <c:pt idx="0">
                  <c:v>42375</c:v>
                </c:pt>
                <c:pt idx="1">
                  <c:v>42376</c:v>
                </c:pt>
                <c:pt idx="2">
                  <c:v>42377</c:v>
                </c:pt>
                <c:pt idx="3">
                  <c:v>42378</c:v>
                </c:pt>
                <c:pt idx="4">
                  <c:v>42379</c:v>
                </c:pt>
                <c:pt idx="5">
                  <c:v>42380</c:v>
                </c:pt>
                <c:pt idx="6">
                  <c:v>42381</c:v>
                </c:pt>
                <c:pt idx="7">
                  <c:v>42382</c:v>
                </c:pt>
                <c:pt idx="8">
                  <c:v>42383</c:v>
                </c:pt>
                <c:pt idx="9">
                  <c:v>42384</c:v>
                </c:pt>
                <c:pt idx="10">
                  <c:v>42385</c:v>
                </c:pt>
                <c:pt idx="11">
                  <c:v>42386</c:v>
                </c:pt>
                <c:pt idx="12">
                  <c:v>42387</c:v>
                </c:pt>
                <c:pt idx="13">
                  <c:v>42388</c:v>
                </c:pt>
                <c:pt idx="14">
                  <c:v>42389</c:v>
                </c:pt>
                <c:pt idx="15">
                  <c:v>42390</c:v>
                </c:pt>
                <c:pt idx="16">
                  <c:v>42391</c:v>
                </c:pt>
                <c:pt idx="17">
                  <c:v>42392</c:v>
                </c:pt>
                <c:pt idx="18">
                  <c:v>42393</c:v>
                </c:pt>
                <c:pt idx="19">
                  <c:v>42394</c:v>
                </c:pt>
                <c:pt idx="20">
                  <c:v>42395</c:v>
                </c:pt>
                <c:pt idx="21">
                  <c:v>42396</c:v>
                </c:pt>
                <c:pt idx="22">
                  <c:v>42397</c:v>
                </c:pt>
                <c:pt idx="23">
                  <c:v>42398</c:v>
                </c:pt>
                <c:pt idx="24">
                  <c:v>42399</c:v>
                </c:pt>
                <c:pt idx="25">
                  <c:v>42400</c:v>
                </c:pt>
                <c:pt idx="26">
                  <c:v>42401</c:v>
                </c:pt>
                <c:pt idx="27">
                  <c:v>42402</c:v>
                </c:pt>
                <c:pt idx="28">
                  <c:v>42403</c:v>
                </c:pt>
                <c:pt idx="29">
                  <c:v>42404</c:v>
                </c:pt>
                <c:pt idx="30">
                  <c:v>42405</c:v>
                </c:pt>
                <c:pt idx="31">
                  <c:v>42406</c:v>
                </c:pt>
                <c:pt idx="32">
                  <c:v>42407</c:v>
                </c:pt>
                <c:pt idx="33">
                  <c:v>42408</c:v>
                </c:pt>
                <c:pt idx="34">
                  <c:v>42409</c:v>
                </c:pt>
                <c:pt idx="35">
                  <c:v>42410</c:v>
                </c:pt>
                <c:pt idx="36">
                  <c:v>42411</c:v>
                </c:pt>
                <c:pt idx="37">
                  <c:v>42412</c:v>
                </c:pt>
                <c:pt idx="38">
                  <c:v>42413</c:v>
                </c:pt>
                <c:pt idx="39">
                  <c:v>42414</c:v>
                </c:pt>
                <c:pt idx="40">
                  <c:v>42415</c:v>
                </c:pt>
                <c:pt idx="41">
                  <c:v>42416</c:v>
                </c:pt>
                <c:pt idx="42">
                  <c:v>42417</c:v>
                </c:pt>
                <c:pt idx="43">
                  <c:v>42418</c:v>
                </c:pt>
                <c:pt idx="44">
                  <c:v>42419</c:v>
                </c:pt>
                <c:pt idx="45">
                  <c:v>42420</c:v>
                </c:pt>
                <c:pt idx="46">
                  <c:v>42421</c:v>
                </c:pt>
                <c:pt idx="47">
                  <c:v>42422</c:v>
                </c:pt>
                <c:pt idx="48">
                  <c:v>42423</c:v>
                </c:pt>
                <c:pt idx="49">
                  <c:v>42424</c:v>
                </c:pt>
                <c:pt idx="50">
                  <c:v>42425</c:v>
                </c:pt>
                <c:pt idx="51">
                  <c:v>42426</c:v>
                </c:pt>
                <c:pt idx="52">
                  <c:v>42427</c:v>
                </c:pt>
                <c:pt idx="53">
                  <c:v>42428</c:v>
                </c:pt>
                <c:pt idx="54">
                  <c:v>42429</c:v>
                </c:pt>
                <c:pt idx="55">
                  <c:v>42430</c:v>
                </c:pt>
                <c:pt idx="56">
                  <c:v>42431</c:v>
                </c:pt>
                <c:pt idx="57">
                  <c:v>42432</c:v>
                </c:pt>
                <c:pt idx="58">
                  <c:v>42433</c:v>
                </c:pt>
                <c:pt idx="59">
                  <c:v>42434</c:v>
                </c:pt>
                <c:pt idx="60">
                  <c:v>42435</c:v>
                </c:pt>
                <c:pt idx="61">
                  <c:v>42436</c:v>
                </c:pt>
                <c:pt idx="62">
                  <c:v>42437</c:v>
                </c:pt>
                <c:pt idx="63">
                  <c:v>42438</c:v>
                </c:pt>
                <c:pt idx="64">
                  <c:v>42439</c:v>
                </c:pt>
                <c:pt idx="65">
                  <c:v>42440</c:v>
                </c:pt>
                <c:pt idx="66">
                  <c:v>42441</c:v>
                </c:pt>
                <c:pt idx="67">
                  <c:v>42442</c:v>
                </c:pt>
                <c:pt idx="68">
                  <c:v>42443</c:v>
                </c:pt>
                <c:pt idx="69">
                  <c:v>42444</c:v>
                </c:pt>
                <c:pt idx="70">
                  <c:v>42445</c:v>
                </c:pt>
                <c:pt idx="71">
                  <c:v>42446</c:v>
                </c:pt>
                <c:pt idx="72">
                  <c:v>42447</c:v>
                </c:pt>
                <c:pt idx="73">
                  <c:v>42448</c:v>
                </c:pt>
                <c:pt idx="74">
                  <c:v>42449</c:v>
                </c:pt>
                <c:pt idx="75">
                  <c:v>42450</c:v>
                </c:pt>
                <c:pt idx="76">
                  <c:v>42451</c:v>
                </c:pt>
                <c:pt idx="77">
                  <c:v>42452</c:v>
                </c:pt>
                <c:pt idx="78">
                  <c:v>42453</c:v>
                </c:pt>
                <c:pt idx="79">
                  <c:v>42454</c:v>
                </c:pt>
                <c:pt idx="80">
                  <c:v>42455</c:v>
                </c:pt>
                <c:pt idx="81">
                  <c:v>42456</c:v>
                </c:pt>
                <c:pt idx="82">
                  <c:v>42457</c:v>
                </c:pt>
                <c:pt idx="83">
                  <c:v>42458</c:v>
                </c:pt>
                <c:pt idx="84">
                  <c:v>42459</c:v>
                </c:pt>
                <c:pt idx="85">
                  <c:v>42460</c:v>
                </c:pt>
                <c:pt idx="86">
                  <c:v>42461</c:v>
                </c:pt>
                <c:pt idx="87">
                  <c:v>42462</c:v>
                </c:pt>
                <c:pt idx="88">
                  <c:v>42463</c:v>
                </c:pt>
                <c:pt idx="89">
                  <c:v>42464</c:v>
                </c:pt>
                <c:pt idx="90">
                  <c:v>42465</c:v>
                </c:pt>
                <c:pt idx="91">
                  <c:v>42466</c:v>
                </c:pt>
                <c:pt idx="92">
                  <c:v>42467</c:v>
                </c:pt>
                <c:pt idx="93">
                  <c:v>42468</c:v>
                </c:pt>
                <c:pt idx="94">
                  <c:v>42469</c:v>
                </c:pt>
                <c:pt idx="95">
                  <c:v>42470</c:v>
                </c:pt>
                <c:pt idx="96">
                  <c:v>42471</c:v>
                </c:pt>
                <c:pt idx="97">
                  <c:v>42472</c:v>
                </c:pt>
                <c:pt idx="98">
                  <c:v>42473</c:v>
                </c:pt>
                <c:pt idx="99">
                  <c:v>42474</c:v>
                </c:pt>
                <c:pt idx="100">
                  <c:v>42475</c:v>
                </c:pt>
                <c:pt idx="101">
                  <c:v>42476</c:v>
                </c:pt>
                <c:pt idx="102">
                  <c:v>42477</c:v>
                </c:pt>
                <c:pt idx="103">
                  <c:v>42478</c:v>
                </c:pt>
                <c:pt idx="104">
                  <c:v>42479</c:v>
                </c:pt>
                <c:pt idx="105">
                  <c:v>42480</c:v>
                </c:pt>
                <c:pt idx="106">
                  <c:v>42481</c:v>
                </c:pt>
                <c:pt idx="107">
                  <c:v>42482</c:v>
                </c:pt>
                <c:pt idx="108">
                  <c:v>42483</c:v>
                </c:pt>
                <c:pt idx="109">
                  <c:v>42484</c:v>
                </c:pt>
                <c:pt idx="110">
                  <c:v>42485</c:v>
                </c:pt>
                <c:pt idx="111">
                  <c:v>42486</c:v>
                </c:pt>
                <c:pt idx="112">
                  <c:v>42487</c:v>
                </c:pt>
                <c:pt idx="113">
                  <c:v>42488</c:v>
                </c:pt>
                <c:pt idx="114">
                  <c:v>42489</c:v>
                </c:pt>
                <c:pt idx="115">
                  <c:v>42490</c:v>
                </c:pt>
                <c:pt idx="116">
                  <c:v>42491</c:v>
                </c:pt>
                <c:pt idx="117">
                  <c:v>42492</c:v>
                </c:pt>
                <c:pt idx="118">
                  <c:v>42493</c:v>
                </c:pt>
                <c:pt idx="119">
                  <c:v>42494</c:v>
                </c:pt>
                <c:pt idx="120">
                  <c:v>42495</c:v>
                </c:pt>
                <c:pt idx="121">
                  <c:v>42496</c:v>
                </c:pt>
                <c:pt idx="122">
                  <c:v>42497</c:v>
                </c:pt>
                <c:pt idx="123">
                  <c:v>42498</c:v>
                </c:pt>
                <c:pt idx="124">
                  <c:v>42499</c:v>
                </c:pt>
                <c:pt idx="125">
                  <c:v>42500</c:v>
                </c:pt>
                <c:pt idx="126">
                  <c:v>42501</c:v>
                </c:pt>
                <c:pt idx="127">
                  <c:v>42502</c:v>
                </c:pt>
                <c:pt idx="128">
                  <c:v>42503</c:v>
                </c:pt>
                <c:pt idx="129">
                  <c:v>42504</c:v>
                </c:pt>
                <c:pt idx="130">
                  <c:v>42505</c:v>
                </c:pt>
                <c:pt idx="131">
                  <c:v>42506</c:v>
                </c:pt>
                <c:pt idx="132">
                  <c:v>42507</c:v>
                </c:pt>
                <c:pt idx="133">
                  <c:v>42508</c:v>
                </c:pt>
                <c:pt idx="134">
                  <c:v>42509</c:v>
                </c:pt>
                <c:pt idx="135">
                  <c:v>42510</c:v>
                </c:pt>
                <c:pt idx="136">
                  <c:v>42511</c:v>
                </c:pt>
                <c:pt idx="137">
                  <c:v>42512</c:v>
                </c:pt>
                <c:pt idx="138">
                  <c:v>42513</c:v>
                </c:pt>
                <c:pt idx="139">
                  <c:v>42514</c:v>
                </c:pt>
                <c:pt idx="140">
                  <c:v>42515</c:v>
                </c:pt>
                <c:pt idx="141">
                  <c:v>42516</c:v>
                </c:pt>
                <c:pt idx="142">
                  <c:v>42517</c:v>
                </c:pt>
                <c:pt idx="143">
                  <c:v>42518</c:v>
                </c:pt>
                <c:pt idx="144">
                  <c:v>42519</c:v>
                </c:pt>
                <c:pt idx="145">
                  <c:v>42520</c:v>
                </c:pt>
                <c:pt idx="146">
                  <c:v>42521</c:v>
                </c:pt>
                <c:pt idx="147">
                  <c:v>42522</c:v>
                </c:pt>
                <c:pt idx="148">
                  <c:v>42523</c:v>
                </c:pt>
                <c:pt idx="149">
                  <c:v>42524</c:v>
                </c:pt>
                <c:pt idx="150">
                  <c:v>42525</c:v>
                </c:pt>
                <c:pt idx="151">
                  <c:v>42526</c:v>
                </c:pt>
                <c:pt idx="152">
                  <c:v>42527</c:v>
                </c:pt>
                <c:pt idx="153">
                  <c:v>42528</c:v>
                </c:pt>
                <c:pt idx="154">
                  <c:v>42529</c:v>
                </c:pt>
                <c:pt idx="155">
                  <c:v>42530</c:v>
                </c:pt>
                <c:pt idx="156">
                  <c:v>42531</c:v>
                </c:pt>
                <c:pt idx="157">
                  <c:v>42532</c:v>
                </c:pt>
                <c:pt idx="158">
                  <c:v>42533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42539</c:v>
                </c:pt>
                <c:pt idx="165">
                  <c:v>42540</c:v>
                </c:pt>
                <c:pt idx="166">
                  <c:v>42541</c:v>
                </c:pt>
                <c:pt idx="167">
                  <c:v>42542</c:v>
                </c:pt>
                <c:pt idx="168">
                  <c:v>42543</c:v>
                </c:pt>
                <c:pt idx="169">
                  <c:v>42544</c:v>
                </c:pt>
                <c:pt idx="170">
                  <c:v>42545</c:v>
                </c:pt>
                <c:pt idx="171">
                  <c:v>42546</c:v>
                </c:pt>
                <c:pt idx="172">
                  <c:v>42547</c:v>
                </c:pt>
                <c:pt idx="173">
                  <c:v>42548</c:v>
                </c:pt>
                <c:pt idx="174">
                  <c:v>42549</c:v>
                </c:pt>
                <c:pt idx="175">
                  <c:v>42550</c:v>
                </c:pt>
                <c:pt idx="176">
                  <c:v>42551</c:v>
                </c:pt>
                <c:pt idx="177">
                  <c:v>42552</c:v>
                </c:pt>
                <c:pt idx="178">
                  <c:v>42553</c:v>
                </c:pt>
                <c:pt idx="179">
                  <c:v>42554</c:v>
                </c:pt>
                <c:pt idx="180">
                  <c:v>42555</c:v>
                </c:pt>
                <c:pt idx="181">
                  <c:v>42556</c:v>
                </c:pt>
                <c:pt idx="182">
                  <c:v>42557</c:v>
                </c:pt>
                <c:pt idx="183">
                  <c:v>42558</c:v>
                </c:pt>
                <c:pt idx="184">
                  <c:v>42559</c:v>
                </c:pt>
                <c:pt idx="185">
                  <c:v>42560</c:v>
                </c:pt>
                <c:pt idx="186">
                  <c:v>42561</c:v>
                </c:pt>
                <c:pt idx="187">
                  <c:v>42562</c:v>
                </c:pt>
                <c:pt idx="188">
                  <c:v>42563</c:v>
                </c:pt>
                <c:pt idx="189">
                  <c:v>42564</c:v>
                </c:pt>
                <c:pt idx="190">
                  <c:v>42565</c:v>
                </c:pt>
                <c:pt idx="191">
                  <c:v>42566</c:v>
                </c:pt>
                <c:pt idx="192">
                  <c:v>42567</c:v>
                </c:pt>
                <c:pt idx="193">
                  <c:v>42568</c:v>
                </c:pt>
                <c:pt idx="194">
                  <c:v>42569</c:v>
                </c:pt>
                <c:pt idx="195">
                  <c:v>42570</c:v>
                </c:pt>
                <c:pt idx="196">
                  <c:v>42571</c:v>
                </c:pt>
                <c:pt idx="197">
                  <c:v>42572</c:v>
                </c:pt>
                <c:pt idx="198">
                  <c:v>42573</c:v>
                </c:pt>
                <c:pt idx="199">
                  <c:v>42574</c:v>
                </c:pt>
                <c:pt idx="200">
                  <c:v>42575</c:v>
                </c:pt>
                <c:pt idx="201">
                  <c:v>42576</c:v>
                </c:pt>
                <c:pt idx="202">
                  <c:v>42577</c:v>
                </c:pt>
                <c:pt idx="203">
                  <c:v>42578</c:v>
                </c:pt>
                <c:pt idx="204">
                  <c:v>42579</c:v>
                </c:pt>
                <c:pt idx="205">
                  <c:v>42580</c:v>
                </c:pt>
                <c:pt idx="206">
                  <c:v>42581</c:v>
                </c:pt>
                <c:pt idx="207">
                  <c:v>42582</c:v>
                </c:pt>
                <c:pt idx="208">
                  <c:v>42583</c:v>
                </c:pt>
                <c:pt idx="209">
                  <c:v>42584</c:v>
                </c:pt>
                <c:pt idx="210">
                  <c:v>42585</c:v>
                </c:pt>
                <c:pt idx="211">
                  <c:v>42586</c:v>
                </c:pt>
                <c:pt idx="212">
                  <c:v>42587</c:v>
                </c:pt>
                <c:pt idx="213">
                  <c:v>42588</c:v>
                </c:pt>
                <c:pt idx="214">
                  <c:v>42589</c:v>
                </c:pt>
                <c:pt idx="215">
                  <c:v>42590</c:v>
                </c:pt>
                <c:pt idx="216">
                  <c:v>42591</c:v>
                </c:pt>
                <c:pt idx="217">
                  <c:v>42592</c:v>
                </c:pt>
                <c:pt idx="218">
                  <c:v>42593</c:v>
                </c:pt>
                <c:pt idx="219">
                  <c:v>42594</c:v>
                </c:pt>
                <c:pt idx="220">
                  <c:v>42595</c:v>
                </c:pt>
                <c:pt idx="221">
                  <c:v>42596</c:v>
                </c:pt>
                <c:pt idx="222">
                  <c:v>42597</c:v>
                </c:pt>
                <c:pt idx="223">
                  <c:v>42598</c:v>
                </c:pt>
                <c:pt idx="224">
                  <c:v>42599</c:v>
                </c:pt>
                <c:pt idx="225">
                  <c:v>42600</c:v>
                </c:pt>
                <c:pt idx="226">
                  <c:v>42601</c:v>
                </c:pt>
                <c:pt idx="227">
                  <c:v>42602</c:v>
                </c:pt>
                <c:pt idx="228">
                  <c:v>42603</c:v>
                </c:pt>
                <c:pt idx="229">
                  <c:v>42604</c:v>
                </c:pt>
                <c:pt idx="230">
                  <c:v>42605</c:v>
                </c:pt>
                <c:pt idx="231">
                  <c:v>42606</c:v>
                </c:pt>
                <c:pt idx="232">
                  <c:v>42607</c:v>
                </c:pt>
                <c:pt idx="233">
                  <c:v>42608</c:v>
                </c:pt>
                <c:pt idx="234">
                  <c:v>42609</c:v>
                </c:pt>
                <c:pt idx="235">
                  <c:v>42610</c:v>
                </c:pt>
                <c:pt idx="236">
                  <c:v>42611</c:v>
                </c:pt>
                <c:pt idx="237">
                  <c:v>42612</c:v>
                </c:pt>
                <c:pt idx="238">
                  <c:v>42613</c:v>
                </c:pt>
                <c:pt idx="239">
                  <c:v>42614</c:v>
                </c:pt>
                <c:pt idx="240">
                  <c:v>42615</c:v>
                </c:pt>
                <c:pt idx="241">
                  <c:v>42616</c:v>
                </c:pt>
                <c:pt idx="242">
                  <c:v>42617</c:v>
                </c:pt>
                <c:pt idx="243">
                  <c:v>42618</c:v>
                </c:pt>
                <c:pt idx="244">
                  <c:v>42619</c:v>
                </c:pt>
                <c:pt idx="245">
                  <c:v>42620</c:v>
                </c:pt>
                <c:pt idx="246">
                  <c:v>42621</c:v>
                </c:pt>
                <c:pt idx="247">
                  <c:v>42622</c:v>
                </c:pt>
                <c:pt idx="248">
                  <c:v>42623</c:v>
                </c:pt>
                <c:pt idx="249">
                  <c:v>42624</c:v>
                </c:pt>
                <c:pt idx="250">
                  <c:v>42625</c:v>
                </c:pt>
                <c:pt idx="251">
                  <c:v>42626</c:v>
                </c:pt>
                <c:pt idx="252">
                  <c:v>42627</c:v>
                </c:pt>
                <c:pt idx="253">
                  <c:v>42628</c:v>
                </c:pt>
                <c:pt idx="254">
                  <c:v>42629</c:v>
                </c:pt>
                <c:pt idx="255">
                  <c:v>42630</c:v>
                </c:pt>
                <c:pt idx="256">
                  <c:v>42631</c:v>
                </c:pt>
                <c:pt idx="257">
                  <c:v>42632</c:v>
                </c:pt>
                <c:pt idx="258">
                  <c:v>42633</c:v>
                </c:pt>
                <c:pt idx="259">
                  <c:v>42634</c:v>
                </c:pt>
                <c:pt idx="260">
                  <c:v>42635</c:v>
                </c:pt>
                <c:pt idx="261">
                  <c:v>42636</c:v>
                </c:pt>
                <c:pt idx="262">
                  <c:v>42637</c:v>
                </c:pt>
                <c:pt idx="263">
                  <c:v>42638</c:v>
                </c:pt>
                <c:pt idx="264">
                  <c:v>42639</c:v>
                </c:pt>
                <c:pt idx="265">
                  <c:v>42640</c:v>
                </c:pt>
                <c:pt idx="266">
                  <c:v>42641</c:v>
                </c:pt>
                <c:pt idx="267">
                  <c:v>42642</c:v>
                </c:pt>
                <c:pt idx="268">
                  <c:v>42643</c:v>
                </c:pt>
                <c:pt idx="269">
                  <c:v>42644</c:v>
                </c:pt>
                <c:pt idx="270">
                  <c:v>42645</c:v>
                </c:pt>
                <c:pt idx="271">
                  <c:v>42646</c:v>
                </c:pt>
                <c:pt idx="272">
                  <c:v>42647</c:v>
                </c:pt>
                <c:pt idx="273">
                  <c:v>42648</c:v>
                </c:pt>
                <c:pt idx="274">
                  <c:v>42649</c:v>
                </c:pt>
                <c:pt idx="275">
                  <c:v>42650</c:v>
                </c:pt>
                <c:pt idx="276">
                  <c:v>42651</c:v>
                </c:pt>
                <c:pt idx="277">
                  <c:v>42652</c:v>
                </c:pt>
                <c:pt idx="278">
                  <c:v>42653</c:v>
                </c:pt>
                <c:pt idx="279">
                  <c:v>42654</c:v>
                </c:pt>
                <c:pt idx="280">
                  <c:v>42655</c:v>
                </c:pt>
                <c:pt idx="281">
                  <c:v>42656</c:v>
                </c:pt>
                <c:pt idx="282">
                  <c:v>42657</c:v>
                </c:pt>
                <c:pt idx="283">
                  <c:v>42658</c:v>
                </c:pt>
                <c:pt idx="284">
                  <c:v>42659</c:v>
                </c:pt>
                <c:pt idx="285">
                  <c:v>42660</c:v>
                </c:pt>
                <c:pt idx="286">
                  <c:v>42661</c:v>
                </c:pt>
                <c:pt idx="287">
                  <c:v>42662</c:v>
                </c:pt>
                <c:pt idx="288">
                  <c:v>42663</c:v>
                </c:pt>
                <c:pt idx="289">
                  <c:v>42664</c:v>
                </c:pt>
                <c:pt idx="290">
                  <c:v>42665</c:v>
                </c:pt>
                <c:pt idx="291">
                  <c:v>42666</c:v>
                </c:pt>
                <c:pt idx="292">
                  <c:v>42667</c:v>
                </c:pt>
                <c:pt idx="293">
                  <c:v>42668</c:v>
                </c:pt>
                <c:pt idx="294">
                  <c:v>42669</c:v>
                </c:pt>
                <c:pt idx="295">
                  <c:v>42670</c:v>
                </c:pt>
                <c:pt idx="296">
                  <c:v>42671</c:v>
                </c:pt>
                <c:pt idx="297">
                  <c:v>42672</c:v>
                </c:pt>
                <c:pt idx="298">
                  <c:v>42673</c:v>
                </c:pt>
                <c:pt idx="299">
                  <c:v>42674</c:v>
                </c:pt>
                <c:pt idx="300">
                  <c:v>42675</c:v>
                </c:pt>
                <c:pt idx="301">
                  <c:v>42676</c:v>
                </c:pt>
                <c:pt idx="302">
                  <c:v>42677</c:v>
                </c:pt>
                <c:pt idx="303">
                  <c:v>42678</c:v>
                </c:pt>
                <c:pt idx="304">
                  <c:v>42679</c:v>
                </c:pt>
                <c:pt idx="305">
                  <c:v>42680</c:v>
                </c:pt>
                <c:pt idx="306">
                  <c:v>42681</c:v>
                </c:pt>
                <c:pt idx="307">
                  <c:v>42682</c:v>
                </c:pt>
                <c:pt idx="308">
                  <c:v>42683</c:v>
                </c:pt>
                <c:pt idx="309">
                  <c:v>42684</c:v>
                </c:pt>
                <c:pt idx="310">
                  <c:v>42685</c:v>
                </c:pt>
                <c:pt idx="311">
                  <c:v>42686</c:v>
                </c:pt>
                <c:pt idx="312">
                  <c:v>42687</c:v>
                </c:pt>
                <c:pt idx="313">
                  <c:v>42688</c:v>
                </c:pt>
                <c:pt idx="314">
                  <c:v>42689</c:v>
                </c:pt>
                <c:pt idx="315">
                  <c:v>42690</c:v>
                </c:pt>
                <c:pt idx="316">
                  <c:v>42691</c:v>
                </c:pt>
                <c:pt idx="317">
                  <c:v>42692</c:v>
                </c:pt>
                <c:pt idx="318">
                  <c:v>42693</c:v>
                </c:pt>
                <c:pt idx="319">
                  <c:v>42694</c:v>
                </c:pt>
                <c:pt idx="320">
                  <c:v>42695</c:v>
                </c:pt>
                <c:pt idx="321">
                  <c:v>42696</c:v>
                </c:pt>
                <c:pt idx="322">
                  <c:v>42697</c:v>
                </c:pt>
                <c:pt idx="323">
                  <c:v>42698</c:v>
                </c:pt>
                <c:pt idx="324">
                  <c:v>42699</c:v>
                </c:pt>
                <c:pt idx="325">
                  <c:v>42700</c:v>
                </c:pt>
                <c:pt idx="326">
                  <c:v>42701</c:v>
                </c:pt>
                <c:pt idx="327">
                  <c:v>42702</c:v>
                </c:pt>
                <c:pt idx="328">
                  <c:v>42703</c:v>
                </c:pt>
                <c:pt idx="329">
                  <c:v>42704</c:v>
                </c:pt>
                <c:pt idx="330">
                  <c:v>42705</c:v>
                </c:pt>
                <c:pt idx="331">
                  <c:v>42706</c:v>
                </c:pt>
                <c:pt idx="332">
                  <c:v>42707</c:v>
                </c:pt>
                <c:pt idx="333">
                  <c:v>42708</c:v>
                </c:pt>
                <c:pt idx="334">
                  <c:v>42709</c:v>
                </c:pt>
                <c:pt idx="335">
                  <c:v>42710</c:v>
                </c:pt>
                <c:pt idx="336">
                  <c:v>42711</c:v>
                </c:pt>
                <c:pt idx="337">
                  <c:v>42712</c:v>
                </c:pt>
                <c:pt idx="338">
                  <c:v>42713</c:v>
                </c:pt>
                <c:pt idx="339">
                  <c:v>42714</c:v>
                </c:pt>
                <c:pt idx="340">
                  <c:v>42715</c:v>
                </c:pt>
                <c:pt idx="341">
                  <c:v>42716</c:v>
                </c:pt>
                <c:pt idx="342">
                  <c:v>42717</c:v>
                </c:pt>
                <c:pt idx="343">
                  <c:v>42718</c:v>
                </c:pt>
                <c:pt idx="344">
                  <c:v>42719</c:v>
                </c:pt>
                <c:pt idx="345">
                  <c:v>42720</c:v>
                </c:pt>
                <c:pt idx="346">
                  <c:v>42721</c:v>
                </c:pt>
                <c:pt idx="347">
                  <c:v>42722</c:v>
                </c:pt>
                <c:pt idx="348">
                  <c:v>42723</c:v>
                </c:pt>
                <c:pt idx="349">
                  <c:v>42724</c:v>
                </c:pt>
                <c:pt idx="350">
                  <c:v>42725</c:v>
                </c:pt>
                <c:pt idx="351">
                  <c:v>42726</c:v>
                </c:pt>
                <c:pt idx="352">
                  <c:v>42727</c:v>
                </c:pt>
                <c:pt idx="353">
                  <c:v>42728</c:v>
                </c:pt>
                <c:pt idx="354">
                  <c:v>42729</c:v>
                </c:pt>
                <c:pt idx="355">
                  <c:v>42730</c:v>
                </c:pt>
                <c:pt idx="356">
                  <c:v>42731</c:v>
                </c:pt>
                <c:pt idx="357">
                  <c:v>42732</c:v>
                </c:pt>
                <c:pt idx="358">
                  <c:v>42733</c:v>
                </c:pt>
                <c:pt idx="359">
                  <c:v>42734</c:v>
                </c:pt>
                <c:pt idx="360">
                  <c:v>42735</c:v>
                </c:pt>
                <c:pt idx="361">
                  <c:v>42736</c:v>
                </c:pt>
                <c:pt idx="362">
                  <c:v>42737</c:v>
                </c:pt>
                <c:pt idx="363">
                  <c:v>42738</c:v>
                </c:pt>
                <c:pt idx="364">
                  <c:v>42739</c:v>
                </c:pt>
                <c:pt idx="365">
                  <c:v>42740</c:v>
                </c:pt>
                <c:pt idx="366">
                  <c:v>42741</c:v>
                </c:pt>
                <c:pt idx="367">
                  <c:v>42742</c:v>
                </c:pt>
                <c:pt idx="368">
                  <c:v>42743</c:v>
                </c:pt>
                <c:pt idx="369">
                  <c:v>42744</c:v>
                </c:pt>
                <c:pt idx="370">
                  <c:v>42745</c:v>
                </c:pt>
                <c:pt idx="371">
                  <c:v>42746</c:v>
                </c:pt>
                <c:pt idx="372">
                  <c:v>42747</c:v>
                </c:pt>
                <c:pt idx="373">
                  <c:v>42748</c:v>
                </c:pt>
                <c:pt idx="374">
                  <c:v>42749</c:v>
                </c:pt>
                <c:pt idx="375">
                  <c:v>42750</c:v>
                </c:pt>
                <c:pt idx="376">
                  <c:v>42751</c:v>
                </c:pt>
                <c:pt idx="377">
                  <c:v>42752</c:v>
                </c:pt>
                <c:pt idx="378">
                  <c:v>42753</c:v>
                </c:pt>
                <c:pt idx="379">
                  <c:v>42754</c:v>
                </c:pt>
                <c:pt idx="380">
                  <c:v>42755</c:v>
                </c:pt>
                <c:pt idx="381">
                  <c:v>42756</c:v>
                </c:pt>
                <c:pt idx="382">
                  <c:v>42757</c:v>
                </c:pt>
                <c:pt idx="383">
                  <c:v>42758</c:v>
                </c:pt>
                <c:pt idx="384">
                  <c:v>42759</c:v>
                </c:pt>
                <c:pt idx="385">
                  <c:v>42760</c:v>
                </c:pt>
                <c:pt idx="386">
                  <c:v>42761</c:v>
                </c:pt>
                <c:pt idx="387">
                  <c:v>42762</c:v>
                </c:pt>
                <c:pt idx="388">
                  <c:v>42763</c:v>
                </c:pt>
                <c:pt idx="389">
                  <c:v>42764</c:v>
                </c:pt>
                <c:pt idx="390">
                  <c:v>42765</c:v>
                </c:pt>
                <c:pt idx="391">
                  <c:v>42766</c:v>
                </c:pt>
                <c:pt idx="392">
                  <c:v>42767</c:v>
                </c:pt>
                <c:pt idx="393">
                  <c:v>42768</c:v>
                </c:pt>
                <c:pt idx="394">
                  <c:v>42769</c:v>
                </c:pt>
                <c:pt idx="395">
                  <c:v>42770</c:v>
                </c:pt>
                <c:pt idx="396">
                  <c:v>42771</c:v>
                </c:pt>
                <c:pt idx="397">
                  <c:v>42772</c:v>
                </c:pt>
                <c:pt idx="398">
                  <c:v>42773</c:v>
                </c:pt>
                <c:pt idx="399">
                  <c:v>42774</c:v>
                </c:pt>
                <c:pt idx="400">
                  <c:v>42775</c:v>
                </c:pt>
                <c:pt idx="401">
                  <c:v>42776</c:v>
                </c:pt>
                <c:pt idx="402">
                  <c:v>42777</c:v>
                </c:pt>
                <c:pt idx="403">
                  <c:v>42778</c:v>
                </c:pt>
                <c:pt idx="404">
                  <c:v>42779</c:v>
                </c:pt>
                <c:pt idx="405">
                  <c:v>42780</c:v>
                </c:pt>
                <c:pt idx="406">
                  <c:v>42781</c:v>
                </c:pt>
                <c:pt idx="407">
                  <c:v>42782</c:v>
                </c:pt>
                <c:pt idx="408">
                  <c:v>42783</c:v>
                </c:pt>
                <c:pt idx="409">
                  <c:v>42784</c:v>
                </c:pt>
                <c:pt idx="410">
                  <c:v>42785</c:v>
                </c:pt>
                <c:pt idx="411">
                  <c:v>42786</c:v>
                </c:pt>
                <c:pt idx="412">
                  <c:v>42787</c:v>
                </c:pt>
                <c:pt idx="413">
                  <c:v>42788</c:v>
                </c:pt>
                <c:pt idx="414">
                  <c:v>42789</c:v>
                </c:pt>
                <c:pt idx="415">
                  <c:v>42790</c:v>
                </c:pt>
                <c:pt idx="416">
                  <c:v>42791</c:v>
                </c:pt>
                <c:pt idx="417">
                  <c:v>42792</c:v>
                </c:pt>
                <c:pt idx="418">
                  <c:v>42793</c:v>
                </c:pt>
                <c:pt idx="419">
                  <c:v>42794</c:v>
                </c:pt>
                <c:pt idx="420">
                  <c:v>42795</c:v>
                </c:pt>
                <c:pt idx="421">
                  <c:v>42796</c:v>
                </c:pt>
                <c:pt idx="422">
                  <c:v>42797</c:v>
                </c:pt>
                <c:pt idx="423">
                  <c:v>42798</c:v>
                </c:pt>
                <c:pt idx="424">
                  <c:v>42799</c:v>
                </c:pt>
                <c:pt idx="425">
                  <c:v>42800</c:v>
                </c:pt>
                <c:pt idx="426">
                  <c:v>42801</c:v>
                </c:pt>
                <c:pt idx="427">
                  <c:v>42802</c:v>
                </c:pt>
                <c:pt idx="428">
                  <c:v>42803</c:v>
                </c:pt>
                <c:pt idx="429">
                  <c:v>42804</c:v>
                </c:pt>
                <c:pt idx="430">
                  <c:v>42805</c:v>
                </c:pt>
                <c:pt idx="431">
                  <c:v>42806</c:v>
                </c:pt>
                <c:pt idx="432">
                  <c:v>42807</c:v>
                </c:pt>
                <c:pt idx="433">
                  <c:v>42808</c:v>
                </c:pt>
                <c:pt idx="434">
                  <c:v>42809</c:v>
                </c:pt>
                <c:pt idx="435">
                  <c:v>42810</c:v>
                </c:pt>
                <c:pt idx="436">
                  <c:v>42811</c:v>
                </c:pt>
                <c:pt idx="437">
                  <c:v>42812</c:v>
                </c:pt>
                <c:pt idx="438">
                  <c:v>42813</c:v>
                </c:pt>
                <c:pt idx="439">
                  <c:v>42814</c:v>
                </c:pt>
                <c:pt idx="440">
                  <c:v>42815</c:v>
                </c:pt>
                <c:pt idx="441">
                  <c:v>42816</c:v>
                </c:pt>
                <c:pt idx="442">
                  <c:v>42817</c:v>
                </c:pt>
                <c:pt idx="443">
                  <c:v>42818</c:v>
                </c:pt>
                <c:pt idx="444">
                  <c:v>42819</c:v>
                </c:pt>
                <c:pt idx="445">
                  <c:v>42820</c:v>
                </c:pt>
                <c:pt idx="446">
                  <c:v>42821</c:v>
                </c:pt>
                <c:pt idx="447">
                  <c:v>42822</c:v>
                </c:pt>
                <c:pt idx="448">
                  <c:v>42823</c:v>
                </c:pt>
                <c:pt idx="449">
                  <c:v>42824</c:v>
                </c:pt>
                <c:pt idx="450">
                  <c:v>42825</c:v>
                </c:pt>
                <c:pt idx="451">
                  <c:v>42826</c:v>
                </c:pt>
                <c:pt idx="452">
                  <c:v>42827</c:v>
                </c:pt>
                <c:pt idx="453">
                  <c:v>42828</c:v>
                </c:pt>
                <c:pt idx="454">
                  <c:v>42829</c:v>
                </c:pt>
                <c:pt idx="455">
                  <c:v>42830</c:v>
                </c:pt>
                <c:pt idx="456">
                  <c:v>42831</c:v>
                </c:pt>
                <c:pt idx="457">
                  <c:v>42832</c:v>
                </c:pt>
                <c:pt idx="458">
                  <c:v>42833</c:v>
                </c:pt>
                <c:pt idx="459">
                  <c:v>42834</c:v>
                </c:pt>
                <c:pt idx="460">
                  <c:v>42835</c:v>
                </c:pt>
                <c:pt idx="461">
                  <c:v>42836</c:v>
                </c:pt>
                <c:pt idx="462">
                  <c:v>42837</c:v>
                </c:pt>
                <c:pt idx="463">
                  <c:v>42838</c:v>
                </c:pt>
                <c:pt idx="464">
                  <c:v>42839</c:v>
                </c:pt>
                <c:pt idx="465">
                  <c:v>42840</c:v>
                </c:pt>
                <c:pt idx="466">
                  <c:v>42841</c:v>
                </c:pt>
                <c:pt idx="467">
                  <c:v>42842</c:v>
                </c:pt>
                <c:pt idx="468">
                  <c:v>42843</c:v>
                </c:pt>
                <c:pt idx="469">
                  <c:v>42844</c:v>
                </c:pt>
                <c:pt idx="470">
                  <c:v>42845</c:v>
                </c:pt>
                <c:pt idx="471">
                  <c:v>42846</c:v>
                </c:pt>
                <c:pt idx="472">
                  <c:v>42847</c:v>
                </c:pt>
                <c:pt idx="473">
                  <c:v>42848</c:v>
                </c:pt>
                <c:pt idx="474">
                  <c:v>42849</c:v>
                </c:pt>
                <c:pt idx="475">
                  <c:v>42850</c:v>
                </c:pt>
                <c:pt idx="476">
                  <c:v>42851</c:v>
                </c:pt>
                <c:pt idx="477">
                  <c:v>42852</c:v>
                </c:pt>
                <c:pt idx="478">
                  <c:v>42853</c:v>
                </c:pt>
                <c:pt idx="479">
                  <c:v>42854</c:v>
                </c:pt>
                <c:pt idx="480">
                  <c:v>42855</c:v>
                </c:pt>
                <c:pt idx="481">
                  <c:v>42856</c:v>
                </c:pt>
                <c:pt idx="482">
                  <c:v>42857</c:v>
                </c:pt>
                <c:pt idx="483">
                  <c:v>42858</c:v>
                </c:pt>
                <c:pt idx="484">
                  <c:v>42859</c:v>
                </c:pt>
                <c:pt idx="485">
                  <c:v>42860</c:v>
                </c:pt>
                <c:pt idx="486">
                  <c:v>42861</c:v>
                </c:pt>
                <c:pt idx="487">
                  <c:v>42862</c:v>
                </c:pt>
                <c:pt idx="488">
                  <c:v>42863</c:v>
                </c:pt>
                <c:pt idx="489">
                  <c:v>42864</c:v>
                </c:pt>
                <c:pt idx="490">
                  <c:v>42865</c:v>
                </c:pt>
                <c:pt idx="491">
                  <c:v>42866</c:v>
                </c:pt>
                <c:pt idx="492">
                  <c:v>42867</c:v>
                </c:pt>
                <c:pt idx="493">
                  <c:v>42868</c:v>
                </c:pt>
                <c:pt idx="494">
                  <c:v>42869</c:v>
                </c:pt>
                <c:pt idx="495">
                  <c:v>42870</c:v>
                </c:pt>
                <c:pt idx="496">
                  <c:v>42871</c:v>
                </c:pt>
                <c:pt idx="497">
                  <c:v>42872</c:v>
                </c:pt>
                <c:pt idx="498">
                  <c:v>42873</c:v>
                </c:pt>
                <c:pt idx="499">
                  <c:v>42874</c:v>
                </c:pt>
                <c:pt idx="500">
                  <c:v>42875</c:v>
                </c:pt>
                <c:pt idx="501">
                  <c:v>42876</c:v>
                </c:pt>
                <c:pt idx="502">
                  <c:v>42877</c:v>
                </c:pt>
                <c:pt idx="503">
                  <c:v>42878</c:v>
                </c:pt>
                <c:pt idx="504">
                  <c:v>42879</c:v>
                </c:pt>
                <c:pt idx="505">
                  <c:v>42880</c:v>
                </c:pt>
                <c:pt idx="506">
                  <c:v>42881</c:v>
                </c:pt>
                <c:pt idx="507">
                  <c:v>42882</c:v>
                </c:pt>
                <c:pt idx="508">
                  <c:v>42883</c:v>
                </c:pt>
                <c:pt idx="509">
                  <c:v>42884</c:v>
                </c:pt>
                <c:pt idx="510">
                  <c:v>42885</c:v>
                </c:pt>
                <c:pt idx="511">
                  <c:v>42886</c:v>
                </c:pt>
                <c:pt idx="512">
                  <c:v>42887</c:v>
                </c:pt>
                <c:pt idx="513">
                  <c:v>42888</c:v>
                </c:pt>
                <c:pt idx="514">
                  <c:v>42889</c:v>
                </c:pt>
                <c:pt idx="515">
                  <c:v>42890</c:v>
                </c:pt>
                <c:pt idx="516">
                  <c:v>42891</c:v>
                </c:pt>
                <c:pt idx="517">
                  <c:v>42892</c:v>
                </c:pt>
                <c:pt idx="518">
                  <c:v>42893</c:v>
                </c:pt>
                <c:pt idx="519">
                  <c:v>42894</c:v>
                </c:pt>
                <c:pt idx="520">
                  <c:v>42895</c:v>
                </c:pt>
                <c:pt idx="521">
                  <c:v>42896</c:v>
                </c:pt>
                <c:pt idx="522">
                  <c:v>42897</c:v>
                </c:pt>
                <c:pt idx="523">
                  <c:v>42898</c:v>
                </c:pt>
                <c:pt idx="524">
                  <c:v>42899</c:v>
                </c:pt>
                <c:pt idx="525">
                  <c:v>42900</c:v>
                </c:pt>
                <c:pt idx="526">
                  <c:v>42901</c:v>
                </c:pt>
                <c:pt idx="527">
                  <c:v>42902</c:v>
                </c:pt>
                <c:pt idx="528">
                  <c:v>42903</c:v>
                </c:pt>
                <c:pt idx="529">
                  <c:v>42904</c:v>
                </c:pt>
                <c:pt idx="530">
                  <c:v>42905</c:v>
                </c:pt>
                <c:pt idx="531">
                  <c:v>42906</c:v>
                </c:pt>
                <c:pt idx="532">
                  <c:v>42907</c:v>
                </c:pt>
                <c:pt idx="533">
                  <c:v>42908</c:v>
                </c:pt>
                <c:pt idx="534">
                  <c:v>42909</c:v>
                </c:pt>
                <c:pt idx="535">
                  <c:v>42910</c:v>
                </c:pt>
                <c:pt idx="536">
                  <c:v>42911</c:v>
                </c:pt>
                <c:pt idx="537">
                  <c:v>42912</c:v>
                </c:pt>
                <c:pt idx="538">
                  <c:v>42913</c:v>
                </c:pt>
                <c:pt idx="539">
                  <c:v>42914</c:v>
                </c:pt>
                <c:pt idx="540">
                  <c:v>42915</c:v>
                </c:pt>
                <c:pt idx="541">
                  <c:v>42916</c:v>
                </c:pt>
                <c:pt idx="542">
                  <c:v>42917</c:v>
                </c:pt>
                <c:pt idx="543">
                  <c:v>42918</c:v>
                </c:pt>
                <c:pt idx="544">
                  <c:v>42919</c:v>
                </c:pt>
                <c:pt idx="545">
                  <c:v>42920</c:v>
                </c:pt>
                <c:pt idx="546">
                  <c:v>42921</c:v>
                </c:pt>
                <c:pt idx="547">
                  <c:v>42922</c:v>
                </c:pt>
                <c:pt idx="548">
                  <c:v>42923</c:v>
                </c:pt>
                <c:pt idx="549">
                  <c:v>42924</c:v>
                </c:pt>
                <c:pt idx="550">
                  <c:v>42925</c:v>
                </c:pt>
                <c:pt idx="551">
                  <c:v>42926</c:v>
                </c:pt>
                <c:pt idx="552">
                  <c:v>42927</c:v>
                </c:pt>
                <c:pt idx="553">
                  <c:v>42928</c:v>
                </c:pt>
                <c:pt idx="554">
                  <c:v>42929</c:v>
                </c:pt>
                <c:pt idx="555">
                  <c:v>42930</c:v>
                </c:pt>
                <c:pt idx="556">
                  <c:v>42931</c:v>
                </c:pt>
                <c:pt idx="557">
                  <c:v>42932</c:v>
                </c:pt>
                <c:pt idx="558">
                  <c:v>42933</c:v>
                </c:pt>
                <c:pt idx="559">
                  <c:v>42934</c:v>
                </c:pt>
                <c:pt idx="560">
                  <c:v>42935</c:v>
                </c:pt>
                <c:pt idx="561">
                  <c:v>42936</c:v>
                </c:pt>
                <c:pt idx="562">
                  <c:v>42937</c:v>
                </c:pt>
                <c:pt idx="563">
                  <c:v>42938</c:v>
                </c:pt>
                <c:pt idx="564">
                  <c:v>42939</c:v>
                </c:pt>
                <c:pt idx="565">
                  <c:v>42940</c:v>
                </c:pt>
                <c:pt idx="566">
                  <c:v>42941</c:v>
                </c:pt>
                <c:pt idx="567">
                  <c:v>42942</c:v>
                </c:pt>
                <c:pt idx="568">
                  <c:v>42943</c:v>
                </c:pt>
                <c:pt idx="569">
                  <c:v>42944</c:v>
                </c:pt>
                <c:pt idx="570">
                  <c:v>42945</c:v>
                </c:pt>
                <c:pt idx="571">
                  <c:v>42946</c:v>
                </c:pt>
                <c:pt idx="572">
                  <c:v>42947</c:v>
                </c:pt>
                <c:pt idx="573">
                  <c:v>42948</c:v>
                </c:pt>
                <c:pt idx="574">
                  <c:v>42949</c:v>
                </c:pt>
                <c:pt idx="575">
                  <c:v>42950</c:v>
                </c:pt>
                <c:pt idx="576">
                  <c:v>42951</c:v>
                </c:pt>
                <c:pt idx="577">
                  <c:v>42952</c:v>
                </c:pt>
                <c:pt idx="578">
                  <c:v>42953</c:v>
                </c:pt>
                <c:pt idx="579">
                  <c:v>42954</c:v>
                </c:pt>
                <c:pt idx="580">
                  <c:v>42955</c:v>
                </c:pt>
                <c:pt idx="581">
                  <c:v>42956</c:v>
                </c:pt>
                <c:pt idx="582">
                  <c:v>42957</c:v>
                </c:pt>
                <c:pt idx="583">
                  <c:v>42958</c:v>
                </c:pt>
                <c:pt idx="584">
                  <c:v>42959</c:v>
                </c:pt>
                <c:pt idx="585">
                  <c:v>42960</c:v>
                </c:pt>
                <c:pt idx="586">
                  <c:v>42961</c:v>
                </c:pt>
                <c:pt idx="587">
                  <c:v>42962</c:v>
                </c:pt>
                <c:pt idx="588">
                  <c:v>42963</c:v>
                </c:pt>
                <c:pt idx="589">
                  <c:v>42964</c:v>
                </c:pt>
                <c:pt idx="590">
                  <c:v>42965</c:v>
                </c:pt>
                <c:pt idx="591">
                  <c:v>42966</c:v>
                </c:pt>
                <c:pt idx="592">
                  <c:v>42967</c:v>
                </c:pt>
                <c:pt idx="593">
                  <c:v>42968</c:v>
                </c:pt>
                <c:pt idx="594">
                  <c:v>42969</c:v>
                </c:pt>
                <c:pt idx="595">
                  <c:v>42970</c:v>
                </c:pt>
                <c:pt idx="596">
                  <c:v>42971</c:v>
                </c:pt>
                <c:pt idx="597">
                  <c:v>42972</c:v>
                </c:pt>
                <c:pt idx="598">
                  <c:v>42973</c:v>
                </c:pt>
                <c:pt idx="599">
                  <c:v>42974</c:v>
                </c:pt>
                <c:pt idx="600">
                  <c:v>42975</c:v>
                </c:pt>
                <c:pt idx="601">
                  <c:v>42976</c:v>
                </c:pt>
                <c:pt idx="602">
                  <c:v>42977</c:v>
                </c:pt>
                <c:pt idx="603">
                  <c:v>42978</c:v>
                </c:pt>
                <c:pt idx="604">
                  <c:v>42979</c:v>
                </c:pt>
                <c:pt idx="605">
                  <c:v>42980</c:v>
                </c:pt>
                <c:pt idx="606">
                  <c:v>42981</c:v>
                </c:pt>
                <c:pt idx="607">
                  <c:v>42982</c:v>
                </c:pt>
                <c:pt idx="608">
                  <c:v>42983</c:v>
                </c:pt>
                <c:pt idx="609">
                  <c:v>42984</c:v>
                </c:pt>
                <c:pt idx="610">
                  <c:v>42985</c:v>
                </c:pt>
                <c:pt idx="611">
                  <c:v>42986</c:v>
                </c:pt>
                <c:pt idx="612">
                  <c:v>42987</c:v>
                </c:pt>
                <c:pt idx="613">
                  <c:v>42988</c:v>
                </c:pt>
                <c:pt idx="614">
                  <c:v>42989</c:v>
                </c:pt>
                <c:pt idx="615">
                  <c:v>42990</c:v>
                </c:pt>
                <c:pt idx="616">
                  <c:v>42991</c:v>
                </c:pt>
                <c:pt idx="617">
                  <c:v>42992</c:v>
                </c:pt>
                <c:pt idx="618">
                  <c:v>42993</c:v>
                </c:pt>
                <c:pt idx="619">
                  <c:v>42994</c:v>
                </c:pt>
                <c:pt idx="620">
                  <c:v>42995</c:v>
                </c:pt>
                <c:pt idx="621">
                  <c:v>42996</c:v>
                </c:pt>
                <c:pt idx="622">
                  <c:v>42997</c:v>
                </c:pt>
                <c:pt idx="623">
                  <c:v>42998</c:v>
                </c:pt>
                <c:pt idx="624">
                  <c:v>42999</c:v>
                </c:pt>
                <c:pt idx="625">
                  <c:v>43000</c:v>
                </c:pt>
                <c:pt idx="626">
                  <c:v>43001</c:v>
                </c:pt>
                <c:pt idx="627">
                  <c:v>43002</c:v>
                </c:pt>
                <c:pt idx="628">
                  <c:v>43003</c:v>
                </c:pt>
                <c:pt idx="629">
                  <c:v>43004</c:v>
                </c:pt>
                <c:pt idx="630">
                  <c:v>43005</c:v>
                </c:pt>
                <c:pt idx="631">
                  <c:v>43006</c:v>
                </c:pt>
                <c:pt idx="632">
                  <c:v>43007</c:v>
                </c:pt>
                <c:pt idx="633">
                  <c:v>43008</c:v>
                </c:pt>
                <c:pt idx="634">
                  <c:v>43009</c:v>
                </c:pt>
                <c:pt idx="635">
                  <c:v>43010</c:v>
                </c:pt>
                <c:pt idx="636">
                  <c:v>43011</c:v>
                </c:pt>
                <c:pt idx="637">
                  <c:v>43012</c:v>
                </c:pt>
                <c:pt idx="638">
                  <c:v>43013</c:v>
                </c:pt>
                <c:pt idx="639">
                  <c:v>43014</c:v>
                </c:pt>
                <c:pt idx="640">
                  <c:v>43015</c:v>
                </c:pt>
                <c:pt idx="641">
                  <c:v>43016</c:v>
                </c:pt>
                <c:pt idx="642">
                  <c:v>43017</c:v>
                </c:pt>
                <c:pt idx="643">
                  <c:v>43018</c:v>
                </c:pt>
                <c:pt idx="644">
                  <c:v>43019</c:v>
                </c:pt>
                <c:pt idx="645">
                  <c:v>43020</c:v>
                </c:pt>
                <c:pt idx="646">
                  <c:v>43021</c:v>
                </c:pt>
                <c:pt idx="647">
                  <c:v>43022</c:v>
                </c:pt>
                <c:pt idx="648">
                  <c:v>43023</c:v>
                </c:pt>
                <c:pt idx="649">
                  <c:v>43024</c:v>
                </c:pt>
                <c:pt idx="650">
                  <c:v>43025</c:v>
                </c:pt>
                <c:pt idx="651">
                  <c:v>43026</c:v>
                </c:pt>
                <c:pt idx="652">
                  <c:v>43027</c:v>
                </c:pt>
                <c:pt idx="653">
                  <c:v>43028</c:v>
                </c:pt>
                <c:pt idx="654">
                  <c:v>43029</c:v>
                </c:pt>
                <c:pt idx="655">
                  <c:v>43030</c:v>
                </c:pt>
                <c:pt idx="656">
                  <c:v>43031</c:v>
                </c:pt>
                <c:pt idx="657">
                  <c:v>43032</c:v>
                </c:pt>
                <c:pt idx="658">
                  <c:v>43033</c:v>
                </c:pt>
                <c:pt idx="659">
                  <c:v>43034</c:v>
                </c:pt>
                <c:pt idx="660">
                  <c:v>43035</c:v>
                </c:pt>
                <c:pt idx="661">
                  <c:v>43036</c:v>
                </c:pt>
                <c:pt idx="662">
                  <c:v>43037</c:v>
                </c:pt>
                <c:pt idx="663">
                  <c:v>43038</c:v>
                </c:pt>
                <c:pt idx="664">
                  <c:v>43039</c:v>
                </c:pt>
                <c:pt idx="665">
                  <c:v>43040</c:v>
                </c:pt>
                <c:pt idx="666">
                  <c:v>43041</c:v>
                </c:pt>
                <c:pt idx="667">
                  <c:v>43042</c:v>
                </c:pt>
                <c:pt idx="668">
                  <c:v>43043</c:v>
                </c:pt>
                <c:pt idx="669">
                  <c:v>43044</c:v>
                </c:pt>
                <c:pt idx="670">
                  <c:v>43045</c:v>
                </c:pt>
                <c:pt idx="671">
                  <c:v>43046</c:v>
                </c:pt>
                <c:pt idx="672">
                  <c:v>43047</c:v>
                </c:pt>
                <c:pt idx="673">
                  <c:v>43048</c:v>
                </c:pt>
                <c:pt idx="674">
                  <c:v>43049</c:v>
                </c:pt>
                <c:pt idx="675">
                  <c:v>43050</c:v>
                </c:pt>
                <c:pt idx="676">
                  <c:v>43051</c:v>
                </c:pt>
                <c:pt idx="677">
                  <c:v>43052</c:v>
                </c:pt>
                <c:pt idx="678">
                  <c:v>43053</c:v>
                </c:pt>
                <c:pt idx="679">
                  <c:v>43054</c:v>
                </c:pt>
                <c:pt idx="680">
                  <c:v>43055</c:v>
                </c:pt>
                <c:pt idx="681">
                  <c:v>43056</c:v>
                </c:pt>
                <c:pt idx="682">
                  <c:v>43057</c:v>
                </c:pt>
                <c:pt idx="683">
                  <c:v>43058</c:v>
                </c:pt>
                <c:pt idx="684">
                  <c:v>43059</c:v>
                </c:pt>
                <c:pt idx="685">
                  <c:v>43060</c:v>
                </c:pt>
                <c:pt idx="686">
                  <c:v>43061</c:v>
                </c:pt>
                <c:pt idx="687">
                  <c:v>43062</c:v>
                </c:pt>
                <c:pt idx="688">
                  <c:v>43063</c:v>
                </c:pt>
                <c:pt idx="689">
                  <c:v>43064</c:v>
                </c:pt>
                <c:pt idx="690">
                  <c:v>43065</c:v>
                </c:pt>
                <c:pt idx="691">
                  <c:v>43066</c:v>
                </c:pt>
                <c:pt idx="692">
                  <c:v>43067</c:v>
                </c:pt>
                <c:pt idx="693">
                  <c:v>43068</c:v>
                </c:pt>
                <c:pt idx="694">
                  <c:v>43069</c:v>
                </c:pt>
                <c:pt idx="695">
                  <c:v>43070</c:v>
                </c:pt>
                <c:pt idx="696">
                  <c:v>43071</c:v>
                </c:pt>
                <c:pt idx="697">
                  <c:v>43072</c:v>
                </c:pt>
                <c:pt idx="698">
                  <c:v>43073</c:v>
                </c:pt>
                <c:pt idx="699">
                  <c:v>43074</c:v>
                </c:pt>
                <c:pt idx="700">
                  <c:v>43075</c:v>
                </c:pt>
                <c:pt idx="701">
                  <c:v>43076</c:v>
                </c:pt>
                <c:pt idx="702">
                  <c:v>43077</c:v>
                </c:pt>
                <c:pt idx="703">
                  <c:v>43078</c:v>
                </c:pt>
                <c:pt idx="704">
                  <c:v>43079</c:v>
                </c:pt>
                <c:pt idx="705">
                  <c:v>43080</c:v>
                </c:pt>
                <c:pt idx="706">
                  <c:v>43081</c:v>
                </c:pt>
                <c:pt idx="707">
                  <c:v>43082</c:v>
                </c:pt>
                <c:pt idx="708">
                  <c:v>43083</c:v>
                </c:pt>
                <c:pt idx="709">
                  <c:v>43084</c:v>
                </c:pt>
                <c:pt idx="710">
                  <c:v>43085</c:v>
                </c:pt>
                <c:pt idx="711">
                  <c:v>43086</c:v>
                </c:pt>
                <c:pt idx="712">
                  <c:v>43087</c:v>
                </c:pt>
                <c:pt idx="713">
                  <c:v>43088</c:v>
                </c:pt>
                <c:pt idx="714">
                  <c:v>43089</c:v>
                </c:pt>
                <c:pt idx="715">
                  <c:v>43090</c:v>
                </c:pt>
                <c:pt idx="716">
                  <c:v>43091</c:v>
                </c:pt>
                <c:pt idx="717">
                  <c:v>43092</c:v>
                </c:pt>
                <c:pt idx="718">
                  <c:v>43093</c:v>
                </c:pt>
                <c:pt idx="719">
                  <c:v>43094</c:v>
                </c:pt>
                <c:pt idx="720">
                  <c:v>43095</c:v>
                </c:pt>
                <c:pt idx="721">
                  <c:v>43096</c:v>
                </c:pt>
                <c:pt idx="722">
                  <c:v>43097</c:v>
                </c:pt>
                <c:pt idx="723">
                  <c:v>43098</c:v>
                </c:pt>
                <c:pt idx="724">
                  <c:v>43099</c:v>
                </c:pt>
                <c:pt idx="725">
                  <c:v>43100</c:v>
                </c:pt>
                <c:pt idx="726">
                  <c:v>43101</c:v>
                </c:pt>
                <c:pt idx="727">
                  <c:v>43102</c:v>
                </c:pt>
                <c:pt idx="728">
                  <c:v>43103</c:v>
                </c:pt>
                <c:pt idx="729">
                  <c:v>43104</c:v>
                </c:pt>
                <c:pt idx="730">
                  <c:v>43105</c:v>
                </c:pt>
                <c:pt idx="731">
                  <c:v>43106</c:v>
                </c:pt>
                <c:pt idx="732">
                  <c:v>43107</c:v>
                </c:pt>
                <c:pt idx="733">
                  <c:v>43108</c:v>
                </c:pt>
                <c:pt idx="734">
                  <c:v>43109</c:v>
                </c:pt>
                <c:pt idx="735">
                  <c:v>43110</c:v>
                </c:pt>
                <c:pt idx="736">
                  <c:v>43111</c:v>
                </c:pt>
                <c:pt idx="737">
                  <c:v>43112</c:v>
                </c:pt>
                <c:pt idx="738">
                  <c:v>43113</c:v>
                </c:pt>
                <c:pt idx="739">
                  <c:v>43114</c:v>
                </c:pt>
                <c:pt idx="740">
                  <c:v>43115</c:v>
                </c:pt>
                <c:pt idx="741">
                  <c:v>43116</c:v>
                </c:pt>
                <c:pt idx="742">
                  <c:v>43117</c:v>
                </c:pt>
                <c:pt idx="743">
                  <c:v>43118</c:v>
                </c:pt>
                <c:pt idx="744">
                  <c:v>43119</c:v>
                </c:pt>
                <c:pt idx="745">
                  <c:v>43120</c:v>
                </c:pt>
                <c:pt idx="746">
                  <c:v>43121</c:v>
                </c:pt>
                <c:pt idx="747">
                  <c:v>43122</c:v>
                </c:pt>
                <c:pt idx="748">
                  <c:v>43123</c:v>
                </c:pt>
                <c:pt idx="749">
                  <c:v>43124</c:v>
                </c:pt>
                <c:pt idx="750">
                  <c:v>43125</c:v>
                </c:pt>
                <c:pt idx="751">
                  <c:v>43126</c:v>
                </c:pt>
                <c:pt idx="752">
                  <c:v>43127</c:v>
                </c:pt>
                <c:pt idx="753">
                  <c:v>43128</c:v>
                </c:pt>
                <c:pt idx="754">
                  <c:v>43129</c:v>
                </c:pt>
                <c:pt idx="755">
                  <c:v>43130</c:v>
                </c:pt>
                <c:pt idx="756">
                  <c:v>43131</c:v>
                </c:pt>
                <c:pt idx="757">
                  <c:v>43132</c:v>
                </c:pt>
                <c:pt idx="758">
                  <c:v>43133</c:v>
                </c:pt>
                <c:pt idx="759">
                  <c:v>43134</c:v>
                </c:pt>
                <c:pt idx="760">
                  <c:v>43135</c:v>
                </c:pt>
                <c:pt idx="761">
                  <c:v>43136</c:v>
                </c:pt>
                <c:pt idx="762">
                  <c:v>43137</c:v>
                </c:pt>
                <c:pt idx="763">
                  <c:v>43138</c:v>
                </c:pt>
                <c:pt idx="764">
                  <c:v>43139</c:v>
                </c:pt>
                <c:pt idx="765">
                  <c:v>43140</c:v>
                </c:pt>
                <c:pt idx="766">
                  <c:v>43141</c:v>
                </c:pt>
                <c:pt idx="767">
                  <c:v>43142</c:v>
                </c:pt>
                <c:pt idx="768">
                  <c:v>43143</c:v>
                </c:pt>
                <c:pt idx="769">
                  <c:v>43144</c:v>
                </c:pt>
                <c:pt idx="770">
                  <c:v>43145</c:v>
                </c:pt>
                <c:pt idx="771">
                  <c:v>43146</c:v>
                </c:pt>
                <c:pt idx="772">
                  <c:v>43147</c:v>
                </c:pt>
                <c:pt idx="773">
                  <c:v>43148</c:v>
                </c:pt>
                <c:pt idx="774">
                  <c:v>43149</c:v>
                </c:pt>
                <c:pt idx="775">
                  <c:v>43150</c:v>
                </c:pt>
                <c:pt idx="776">
                  <c:v>43151</c:v>
                </c:pt>
                <c:pt idx="777">
                  <c:v>43152</c:v>
                </c:pt>
                <c:pt idx="778">
                  <c:v>43153</c:v>
                </c:pt>
                <c:pt idx="779">
                  <c:v>43154</c:v>
                </c:pt>
                <c:pt idx="780">
                  <c:v>43155</c:v>
                </c:pt>
                <c:pt idx="781">
                  <c:v>43156</c:v>
                </c:pt>
                <c:pt idx="782">
                  <c:v>43157</c:v>
                </c:pt>
                <c:pt idx="783">
                  <c:v>43158</c:v>
                </c:pt>
                <c:pt idx="784">
                  <c:v>43159</c:v>
                </c:pt>
                <c:pt idx="785">
                  <c:v>43160</c:v>
                </c:pt>
                <c:pt idx="786">
                  <c:v>43161</c:v>
                </c:pt>
                <c:pt idx="787">
                  <c:v>43162</c:v>
                </c:pt>
                <c:pt idx="788">
                  <c:v>43163</c:v>
                </c:pt>
                <c:pt idx="789">
                  <c:v>43164</c:v>
                </c:pt>
                <c:pt idx="790">
                  <c:v>43165</c:v>
                </c:pt>
                <c:pt idx="791">
                  <c:v>43166</c:v>
                </c:pt>
                <c:pt idx="792">
                  <c:v>43167</c:v>
                </c:pt>
                <c:pt idx="793">
                  <c:v>43168</c:v>
                </c:pt>
                <c:pt idx="794">
                  <c:v>43169</c:v>
                </c:pt>
                <c:pt idx="795">
                  <c:v>43170</c:v>
                </c:pt>
                <c:pt idx="796">
                  <c:v>43171</c:v>
                </c:pt>
                <c:pt idx="797">
                  <c:v>43172</c:v>
                </c:pt>
                <c:pt idx="798">
                  <c:v>43173</c:v>
                </c:pt>
                <c:pt idx="799">
                  <c:v>43174</c:v>
                </c:pt>
                <c:pt idx="800">
                  <c:v>43175</c:v>
                </c:pt>
                <c:pt idx="801">
                  <c:v>43176</c:v>
                </c:pt>
                <c:pt idx="802">
                  <c:v>43177</c:v>
                </c:pt>
                <c:pt idx="803">
                  <c:v>43178</c:v>
                </c:pt>
                <c:pt idx="804">
                  <c:v>43179</c:v>
                </c:pt>
                <c:pt idx="805">
                  <c:v>43180</c:v>
                </c:pt>
                <c:pt idx="806">
                  <c:v>43181</c:v>
                </c:pt>
                <c:pt idx="807">
                  <c:v>43182</c:v>
                </c:pt>
                <c:pt idx="808">
                  <c:v>43183</c:v>
                </c:pt>
                <c:pt idx="809">
                  <c:v>43184</c:v>
                </c:pt>
                <c:pt idx="810">
                  <c:v>43185</c:v>
                </c:pt>
                <c:pt idx="811">
                  <c:v>43186</c:v>
                </c:pt>
                <c:pt idx="812">
                  <c:v>43187</c:v>
                </c:pt>
                <c:pt idx="813">
                  <c:v>43188</c:v>
                </c:pt>
                <c:pt idx="814">
                  <c:v>43189</c:v>
                </c:pt>
                <c:pt idx="815">
                  <c:v>43190</c:v>
                </c:pt>
                <c:pt idx="816">
                  <c:v>43191</c:v>
                </c:pt>
                <c:pt idx="817">
                  <c:v>43192</c:v>
                </c:pt>
                <c:pt idx="818">
                  <c:v>43193</c:v>
                </c:pt>
                <c:pt idx="819">
                  <c:v>43194</c:v>
                </c:pt>
                <c:pt idx="820">
                  <c:v>43195</c:v>
                </c:pt>
                <c:pt idx="821">
                  <c:v>43196</c:v>
                </c:pt>
                <c:pt idx="822">
                  <c:v>43197</c:v>
                </c:pt>
                <c:pt idx="823">
                  <c:v>43198</c:v>
                </c:pt>
                <c:pt idx="824">
                  <c:v>43199</c:v>
                </c:pt>
                <c:pt idx="825">
                  <c:v>43200</c:v>
                </c:pt>
                <c:pt idx="826">
                  <c:v>43201</c:v>
                </c:pt>
                <c:pt idx="827">
                  <c:v>43202</c:v>
                </c:pt>
                <c:pt idx="828">
                  <c:v>43203</c:v>
                </c:pt>
                <c:pt idx="829">
                  <c:v>43204</c:v>
                </c:pt>
                <c:pt idx="830">
                  <c:v>43205</c:v>
                </c:pt>
                <c:pt idx="831">
                  <c:v>43206</c:v>
                </c:pt>
                <c:pt idx="832">
                  <c:v>43207</c:v>
                </c:pt>
                <c:pt idx="833">
                  <c:v>43208</c:v>
                </c:pt>
                <c:pt idx="834">
                  <c:v>43209</c:v>
                </c:pt>
                <c:pt idx="835">
                  <c:v>43210</c:v>
                </c:pt>
                <c:pt idx="836">
                  <c:v>43211</c:v>
                </c:pt>
                <c:pt idx="837">
                  <c:v>43212</c:v>
                </c:pt>
                <c:pt idx="838">
                  <c:v>43213</c:v>
                </c:pt>
                <c:pt idx="839">
                  <c:v>43214</c:v>
                </c:pt>
                <c:pt idx="840">
                  <c:v>43215</c:v>
                </c:pt>
                <c:pt idx="841">
                  <c:v>43216</c:v>
                </c:pt>
                <c:pt idx="842">
                  <c:v>43217</c:v>
                </c:pt>
                <c:pt idx="843">
                  <c:v>43218</c:v>
                </c:pt>
                <c:pt idx="844">
                  <c:v>43219</c:v>
                </c:pt>
                <c:pt idx="845">
                  <c:v>43220</c:v>
                </c:pt>
                <c:pt idx="846">
                  <c:v>43221</c:v>
                </c:pt>
                <c:pt idx="847">
                  <c:v>43222</c:v>
                </c:pt>
                <c:pt idx="848">
                  <c:v>43223</c:v>
                </c:pt>
                <c:pt idx="849">
                  <c:v>43224</c:v>
                </c:pt>
                <c:pt idx="850">
                  <c:v>43225</c:v>
                </c:pt>
                <c:pt idx="851">
                  <c:v>43226</c:v>
                </c:pt>
                <c:pt idx="852">
                  <c:v>43227</c:v>
                </c:pt>
                <c:pt idx="853">
                  <c:v>43228</c:v>
                </c:pt>
                <c:pt idx="854">
                  <c:v>43229</c:v>
                </c:pt>
                <c:pt idx="855">
                  <c:v>43230</c:v>
                </c:pt>
                <c:pt idx="856">
                  <c:v>43231</c:v>
                </c:pt>
                <c:pt idx="857">
                  <c:v>43232</c:v>
                </c:pt>
                <c:pt idx="858">
                  <c:v>43233</c:v>
                </c:pt>
                <c:pt idx="859">
                  <c:v>43234</c:v>
                </c:pt>
                <c:pt idx="860">
                  <c:v>43235</c:v>
                </c:pt>
                <c:pt idx="861">
                  <c:v>43236</c:v>
                </c:pt>
                <c:pt idx="862">
                  <c:v>43237</c:v>
                </c:pt>
                <c:pt idx="863">
                  <c:v>43238</c:v>
                </c:pt>
                <c:pt idx="864">
                  <c:v>43239</c:v>
                </c:pt>
                <c:pt idx="865">
                  <c:v>43240</c:v>
                </c:pt>
                <c:pt idx="866">
                  <c:v>43241</c:v>
                </c:pt>
                <c:pt idx="867">
                  <c:v>43242</c:v>
                </c:pt>
                <c:pt idx="868">
                  <c:v>43243</c:v>
                </c:pt>
                <c:pt idx="869">
                  <c:v>43244</c:v>
                </c:pt>
                <c:pt idx="870">
                  <c:v>43245</c:v>
                </c:pt>
                <c:pt idx="871">
                  <c:v>43246</c:v>
                </c:pt>
                <c:pt idx="872">
                  <c:v>43247</c:v>
                </c:pt>
                <c:pt idx="873">
                  <c:v>43248</c:v>
                </c:pt>
                <c:pt idx="874">
                  <c:v>43249</c:v>
                </c:pt>
                <c:pt idx="875">
                  <c:v>43250</c:v>
                </c:pt>
                <c:pt idx="876">
                  <c:v>43251</c:v>
                </c:pt>
                <c:pt idx="877">
                  <c:v>43252</c:v>
                </c:pt>
                <c:pt idx="878">
                  <c:v>43253</c:v>
                </c:pt>
                <c:pt idx="879">
                  <c:v>43254</c:v>
                </c:pt>
                <c:pt idx="880">
                  <c:v>43255</c:v>
                </c:pt>
                <c:pt idx="881">
                  <c:v>43256</c:v>
                </c:pt>
                <c:pt idx="882">
                  <c:v>43257</c:v>
                </c:pt>
                <c:pt idx="883">
                  <c:v>43258</c:v>
                </c:pt>
                <c:pt idx="884">
                  <c:v>43259</c:v>
                </c:pt>
                <c:pt idx="885">
                  <c:v>43260</c:v>
                </c:pt>
                <c:pt idx="886">
                  <c:v>43261</c:v>
                </c:pt>
                <c:pt idx="887">
                  <c:v>43262</c:v>
                </c:pt>
                <c:pt idx="888">
                  <c:v>43263</c:v>
                </c:pt>
                <c:pt idx="889">
                  <c:v>43264</c:v>
                </c:pt>
                <c:pt idx="890">
                  <c:v>43265</c:v>
                </c:pt>
                <c:pt idx="891">
                  <c:v>43266</c:v>
                </c:pt>
                <c:pt idx="892">
                  <c:v>43267</c:v>
                </c:pt>
                <c:pt idx="893">
                  <c:v>43268</c:v>
                </c:pt>
                <c:pt idx="894">
                  <c:v>43269</c:v>
                </c:pt>
                <c:pt idx="895">
                  <c:v>43270</c:v>
                </c:pt>
                <c:pt idx="896">
                  <c:v>43271</c:v>
                </c:pt>
                <c:pt idx="897">
                  <c:v>43272</c:v>
                </c:pt>
                <c:pt idx="898">
                  <c:v>43273</c:v>
                </c:pt>
                <c:pt idx="899">
                  <c:v>43274</c:v>
                </c:pt>
                <c:pt idx="900">
                  <c:v>43275</c:v>
                </c:pt>
                <c:pt idx="901">
                  <c:v>43276</c:v>
                </c:pt>
                <c:pt idx="902">
                  <c:v>43277</c:v>
                </c:pt>
                <c:pt idx="903">
                  <c:v>43278</c:v>
                </c:pt>
                <c:pt idx="904">
                  <c:v>43279</c:v>
                </c:pt>
                <c:pt idx="905">
                  <c:v>43280</c:v>
                </c:pt>
                <c:pt idx="906">
                  <c:v>43281</c:v>
                </c:pt>
                <c:pt idx="907">
                  <c:v>43282</c:v>
                </c:pt>
                <c:pt idx="908">
                  <c:v>43283</c:v>
                </c:pt>
                <c:pt idx="909">
                  <c:v>43284</c:v>
                </c:pt>
                <c:pt idx="910">
                  <c:v>43285</c:v>
                </c:pt>
                <c:pt idx="911">
                  <c:v>43286</c:v>
                </c:pt>
                <c:pt idx="912">
                  <c:v>43287</c:v>
                </c:pt>
                <c:pt idx="913">
                  <c:v>43288</c:v>
                </c:pt>
                <c:pt idx="914">
                  <c:v>43289</c:v>
                </c:pt>
                <c:pt idx="915">
                  <c:v>43290</c:v>
                </c:pt>
                <c:pt idx="916">
                  <c:v>43291</c:v>
                </c:pt>
                <c:pt idx="917">
                  <c:v>43292</c:v>
                </c:pt>
                <c:pt idx="918">
                  <c:v>43293</c:v>
                </c:pt>
                <c:pt idx="919">
                  <c:v>43294</c:v>
                </c:pt>
                <c:pt idx="920">
                  <c:v>43295</c:v>
                </c:pt>
                <c:pt idx="921">
                  <c:v>43296</c:v>
                </c:pt>
                <c:pt idx="922">
                  <c:v>43297</c:v>
                </c:pt>
                <c:pt idx="923">
                  <c:v>43298</c:v>
                </c:pt>
                <c:pt idx="924">
                  <c:v>43299</c:v>
                </c:pt>
                <c:pt idx="925">
                  <c:v>43300</c:v>
                </c:pt>
                <c:pt idx="926">
                  <c:v>43301</c:v>
                </c:pt>
                <c:pt idx="927">
                  <c:v>43302</c:v>
                </c:pt>
                <c:pt idx="928">
                  <c:v>43303</c:v>
                </c:pt>
                <c:pt idx="929">
                  <c:v>43304</c:v>
                </c:pt>
                <c:pt idx="930">
                  <c:v>43305</c:v>
                </c:pt>
                <c:pt idx="931">
                  <c:v>43306</c:v>
                </c:pt>
                <c:pt idx="932">
                  <c:v>43307</c:v>
                </c:pt>
                <c:pt idx="933">
                  <c:v>43308</c:v>
                </c:pt>
                <c:pt idx="934">
                  <c:v>43309</c:v>
                </c:pt>
                <c:pt idx="935">
                  <c:v>43310</c:v>
                </c:pt>
                <c:pt idx="936">
                  <c:v>43311</c:v>
                </c:pt>
                <c:pt idx="937">
                  <c:v>43312</c:v>
                </c:pt>
                <c:pt idx="938">
                  <c:v>43313</c:v>
                </c:pt>
                <c:pt idx="939">
                  <c:v>43314</c:v>
                </c:pt>
                <c:pt idx="940">
                  <c:v>43315</c:v>
                </c:pt>
                <c:pt idx="941">
                  <c:v>43316</c:v>
                </c:pt>
                <c:pt idx="942">
                  <c:v>43317</c:v>
                </c:pt>
                <c:pt idx="943">
                  <c:v>43318</c:v>
                </c:pt>
                <c:pt idx="944">
                  <c:v>43319</c:v>
                </c:pt>
                <c:pt idx="945">
                  <c:v>43320</c:v>
                </c:pt>
                <c:pt idx="946">
                  <c:v>43321</c:v>
                </c:pt>
                <c:pt idx="947">
                  <c:v>43322</c:v>
                </c:pt>
                <c:pt idx="948">
                  <c:v>43323</c:v>
                </c:pt>
                <c:pt idx="949">
                  <c:v>43324</c:v>
                </c:pt>
                <c:pt idx="950">
                  <c:v>43325</c:v>
                </c:pt>
                <c:pt idx="951">
                  <c:v>43326</c:v>
                </c:pt>
                <c:pt idx="952">
                  <c:v>43327</c:v>
                </c:pt>
                <c:pt idx="953">
                  <c:v>43328</c:v>
                </c:pt>
                <c:pt idx="954">
                  <c:v>43329</c:v>
                </c:pt>
                <c:pt idx="955">
                  <c:v>43330</c:v>
                </c:pt>
                <c:pt idx="956">
                  <c:v>43331</c:v>
                </c:pt>
                <c:pt idx="957">
                  <c:v>43332</c:v>
                </c:pt>
                <c:pt idx="958">
                  <c:v>43333</c:v>
                </c:pt>
                <c:pt idx="959">
                  <c:v>43334</c:v>
                </c:pt>
                <c:pt idx="960">
                  <c:v>43335</c:v>
                </c:pt>
                <c:pt idx="961">
                  <c:v>43336</c:v>
                </c:pt>
                <c:pt idx="962">
                  <c:v>43337</c:v>
                </c:pt>
                <c:pt idx="963">
                  <c:v>43338</c:v>
                </c:pt>
                <c:pt idx="964">
                  <c:v>43339</c:v>
                </c:pt>
                <c:pt idx="965">
                  <c:v>43340</c:v>
                </c:pt>
                <c:pt idx="966">
                  <c:v>43341</c:v>
                </c:pt>
                <c:pt idx="967">
                  <c:v>43342</c:v>
                </c:pt>
                <c:pt idx="968">
                  <c:v>43343</c:v>
                </c:pt>
                <c:pt idx="969">
                  <c:v>43344</c:v>
                </c:pt>
                <c:pt idx="970">
                  <c:v>43345</c:v>
                </c:pt>
                <c:pt idx="971">
                  <c:v>43346</c:v>
                </c:pt>
                <c:pt idx="972">
                  <c:v>43347</c:v>
                </c:pt>
                <c:pt idx="973">
                  <c:v>43348</c:v>
                </c:pt>
                <c:pt idx="974">
                  <c:v>43349</c:v>
                </c:pt>
                <c:pt idx="975">
                  <c:v>43350</c:v>
                </c:pt>
                <c:pt idx="976">
                  <c:v>43351</c:v>
                </c:pt>
                <c:pt idx="977">
                  <c:v>43352</c:v>
                </c:pt>
                <c:pt idx="978">
                  <c:v>43353</c:v>
                </c:pt>
                <c:pt idx="979">
                  <c:v>43354</c:v>
                </c:pt>
                <c:pt idx="980">
                  <c:v>43355</c:v>
                </c:pt>
                <c:pt idx="981">
                  <c:v>43356</c:v>
                </c:pt>
                <c:pt idx="982">
                  <c:v>43357</c:v>
                </c:pt>
                <c:pt idx="983">
                  <c:v>43358</c:v>
                </c:pt>
                <c:pt idx="984">
                  <c:v>43359</c:v>
                </c:pt>
                <c:pt idx="985">
                  <c:v>43360</c:v>
                </c:pt>
                <c:pt idx="986">
                  <c:v>43361</c:v>
                </c:pt>
                <c:pt idx="987">
                  <c:v>43362</c:v>
                </c:pt>
                <c:pt idx="988">
                  <c:v>43363</c:v>
                </c:pt>
                <c:pt idx="989">
                  <c:v>43364</c:v>
                </c:pt>
                <c:pt idx="990">
                  <c:v>43365</c:v>
                </c:pt>
                <c:pt idx="991">
                  <c:v>43366</c:v>
                </c:pt>
                <c:pt idx="992">
                  <c:v>43367</c:v>
                </c:pt>
                <c:pt idx="993">
                  <c:v>43368</c:v>
                </c:pt>
                <c:pt idx="994">
                  <c:v>43369</c:v>
                </c:pt>
                <c:pt idx="995">
                  <c:v>43370</c:v>
                </c:pt>
                <c:pt idx="996">
                  <c:v>43371</c:v>
                </c:pt>
                <c:pt idx="997">
                  <c:v>43372</c:v>
                </c:pt>
                <c:pt idx="998">
                  <c:v>43373</c:v>
                </c:pt>
                <c:pt idx="999">
                  <c:v>43374</c:v>
                </c:pt>
                <c:pt idx="1000">
                  <c:v>43375</c:v>
                </c:pt>
                <c:pt idx="1001">
                  <c:v>43376</c:v>
                </c:pt>
                <c:pt idx="1002">
                  <c:v>43377</c:v>
                </c:pt>
                <c:pt idx="1003">
                  <c:v>43378</c:v>
                </c:pt>
                <c:pt idx="1004">
                  <c:v>43379</c:v>
                </c:pt>
                <c:pt idx="1005">
                  <c:v>43380</c:v>
                </c:pt>
                <c:pt idx="1006">
                  <c:v>43381</c:v>
                </c:pt>
                <c:pt idx="1007">
                  <c:v>43382</c:v>
                </c:pt>
                <c:pt idx="1008">
                  <c:v>43383</c:v>
                </c:pt>
                <c:pt idx="1009">
                  <c:v>43384</c:v>
                </c:pt>
                <c:pt idx="1010">
                  <c:v>43385</c:v>
                </c:pt>
                <c:pt idx="1011">
                  <c:v>43386</c:v>
                </c:pt>
                <c:pt idx="1012">
                  <c:v>43387</c:v>
                </c:pt>
                <c:pt idx="1013">
                  <c:v>43388</c:v>
                </c:pt>
                <c:pt idx="1014">
                  <c:v>43389</c:v>
                </c:pt>
                <c:pt idx="1015">
                  <c:v>43390</c:v>
                </c:pt>
                <c:pt idx="1016">
                  <c:v>43391</c:v>
                </c:pt>
                <c:pt idx="1017">
                  <c:v>43392</c:v>
                </c:pt>
                <c:pt idx="1018">
                  <c:v>43393</c:v>
                </c:pt>
                <c:pt idx="1019">
                  <c:v>43394</c:v>
                </c:pt>
                <c:pt idx="1020">
                  <c:v>43395</c:v>
                </c:pt>
                <c:pt idx="1021">
                  <c:v>43396</c:v>
                </c:pt>
                <c:pt idx="1022">
                  <c:v>43397</c:v>
                </c:pt>
                <c:pt idx="1023">
                  <c:v>43398</c:v>
                </c:pt>
                <c:pt idx="1024">
                  <c:v>43399</c:v>
                </c:pt>
                <c:pt idx="1025">
                  <c:v>43400</c:v>
                </c:pt>
                <c:pt idx="1026">
                  <c:v>43401</c:v>
                </c:pt>
                <c:pt idx="1027">
                  <c:v>43402</c:v>
                </c:pt>
                <c:pt idx="1028">
                  <c:v>43403</c:v>
                </c:pt>
                <c:pt idx="1029">
                  <c:v>43404</c:v>
                </c:pt>
                <c:pt idx="1030">
                  <c:v>43405</c:v>
                </c:pt>
                <c:pt idx="1031">
                  <c:v>43406</c:v>
                </c:pt>
                <c:pt idx="1032">
                  <c:v>43407</c:v>
                </c:pt>
                <c:pt idx="1033">
                  <c:v>43408</c:v>
                </c:pt>
                <c:pt idx="1034">
                  <c:v>43409</c:v>
                </c:pt>
                <c:pt idx="1035">
                  <c:v>43410</c:v>
                </c:pt>
                <c:pt idx="1036">
                  <c:v>43411</c:v>
                </c:pt>
                <c:pt idx="1037">
                  <c:v>43412</c:v>
                </c:pt>
                <c:pt idx="1038">
                  <c:v>43413</c:v>
                </c:pt>
                <c:pt idx="1039">
                  <c:v>43414</c:v>
                </c:pt>
                <c:pt idx="1040">
                  <c:v>43415</c:v>
                </c:pt>
                <c:pt idx="1041">
                  <c:v>43416</c:v>
                </c:pt>
                <c:pt idx="1042">
                  <c:v>43417</c:v>
                </c:pt>
                <c:pt idx="1043">
                  <c:v>43418</c:v>
                </c:pt>
                <c:pt idx="1044">
                  <c:v>43419</c:v>
                </c:pt>
                <c:pt idx="1045">
                  <c:v>43420</c:v>
                </c:pt>
                <c:pt idx="1046">
                  <c:v>43421</c:v>
                </c:pt>
                <c:pt idx="1047">
                  <c:v>43422</c:v>
                </c:pt>
                <c:pt idx="1048">
                  <c:v>43423</c:v>
                </c:pt>
                <c:pt idx="1049">
                  <c:v>43424</c:v>
                </c:pt>
                <c:pt idx="1050">
                  <c:v>43425</c:v>
                </c:pt>
                <c:pt idx="1051">
                  <c:v>43426</c:v>
                </c:pt>
                <c:pt idx="1052">
                  <c:v>43427</c:v>
                </c:pt>
                <c:pt idx="1053">
                  <c:v>43428</c:v>
                </c:pt>
                <c:pt idx="1054">
                  <c:v>43429</c:v>
                </c:pt>
                <c:pt idx="1055">
                  <c:v>43430</c:v>
                </c:pt>
                <c:pt idx="1056">
                  <c:v>43431</c:v>
                </c:pt>
                <c:pt idx="1057">
                  <c:v>43432</c:v>
                </c:pt>
                <c:pt idx="1058">
                  <c:v>43433</c:v>
                </c:pt>
                <c:pt idx="1059">
                  <c:v>43434</c:v>
                </c:pt>
                <c:pt idx="1060">
                  <c:v>43435</c:v>
                </c:pt>
                <c:pt idx="1061">
                  <c:v>43436</c:v>
                </c:pt>
                <c:pt idx="1062">
                  <c:v>43437</c:v>
                </c:pt>
                <c:pt idx="1063">
                  <c:v>43438</c:v>
                </c:pt>
                <c:pt idx="1064">
                  <c:v>43439</c:v>
                </c:pt>
                <c:pt idx="1065">
                  <c:v>43440</c:v>
                </c:pt>
                <c:pt idx="1066">
                  <c:v>43441</c:v>
                </c:pt>
                <c:pt idx="1067">
                  <c:v>43442</c:v>
                </c:pt>
                <c:pt idx="1068">
                  <c:v>43443</c:v>
                </c:pt>
                <c:pt idx="1069">
                  <c:v>43444</c:v>
                </c:pt>
                <c:pt idx="1070">
                  <c:v>43445</c:v>
                </c:pt>
                <c:pt idx="1071">
                  <c:v>43446</c:v>
                </c:pt>
                <c:pt idx="1072">
                  <c:v>43447</c:v>
                </c:pt>
                <c:pt idx="1073">
                  <c:v>43448</c:v>
                </c:pt>
                <c:pt idx="1074">
                  <c:v>43449</c:v>
                </c:pt>
                <c:pt idx="1075">
                  <c:v>43450</c:v>
                </c:pt>
                <c:pt idx="1076">
                  <c:v>43451</c:v>
                </c:pt>
                <c:pt idx="1077">
                  <c:v>43452</c:v>
                </c:pt>
                <c:pt idx="1078">
                  <c:v>43453</c:v>
                </c:pt>
                <c:pt idx="1079">
                  <c:v>43454</c:v>
                </c:pt>
                <c:pt idx="1080">
                  <c:v>43455</c:v>
                </c:pt>
                <c:pt idx="1081">
                  <c:v>43456</c:v>
                </c:pt>
                <c:pt idx="1082">
                  <c:v>43457</c:v>
                </c:pt>
                <c:pt idx="1083">
                  <c:v>43458</c:v>
                </c:pt>
                <c:pt idx="1084">
                  <c:v>43459</c:v>
                </c:pt>
                <c:pt idx="1085">
                  <c:v>43460</c:v>
                </c:pt>
                <c:pt idx="1086">
                  <c:v>43461</c:v>
                </c:pt>
                <c:pt idx="1087">
                  <c:v>43462</c:v>
                </c:pt>
                <c:pt idx="1088">
                  <c:v>43463</c:v>
                </c:pt>
                <c:pt idx="1089">
                  <c:v>43464</c:v>
                </c:pt>
                <c:pt idx="1090">
                  <c:v>43465</c:v>
                </c:pt>
                <c:pt idx="1091">
                  <c:v>43466</c:v>
                </c:pt>
                <c:pt idx="1092">
                  <c:v>43467</c:v>
                </c:pt>
                <c:pt idx="1093">
                  <c:v>43468</c:v>
                </c:pt>
                <c:pt idx="1094">
                  <c:v>43469</c:v>
                </c:pt>
                <c:pt idx="1095">
                  <c:v>43470</c:v>
                </c:pt>
                <c:pt idx="1096">
                  <c:v>43471</c:v>
                </c:pt>
                <c:pt idx="1097">
                  <c:v>43472</c:v>
                </c:pt>
                <c:pt idx="1098">
                  <c:v>43473</c:v>
                </c:pt>
                <c:pt idx="1099">
                  <c:v>43474</c:v>
                </c:pt>
                <c:pt idx="1100">
                  <c:v>43475</c:v>
                </c:pt>
                <c:pt idx="1101">
                  <c:v>43476</c:v>
                </c:pt>
                <c:pt idx="1102">
                  <c:v>43477</c:v>
                </c:pt>
                <c:pt idx="1103">
                  <c:v>43478</c:v>
                </c:pt>
                <c:pt idx="1104">
                  <c:v>43479</c:v>
                </c:pt>
                <c:pt idx="1105">
                  <c:v>43480</c:v>
                </c:pt>
                <c:pt idx="1106">
                  <c:v>43481</c:v>
                </c:pt>
                <c:pt idx="1107">
                  <c:v>43482</c:v>
                </c:pt>
                <c:pt idx="1108">
                  <c:v>43483</c:v>
                </c:pt>
                <c:pt idx="1109">
                  <c:v>43484</c:v>
                </c:pt>
                <c:pt idx="1110">
                  <c:v>43485</c:v>
                </c:pt>
                <c:pt idx="1111">
                  <c:v>43486</c:v>
                </c:pt>
                <c:pt idx="1112">
                  <c:v>43487</c:v>
                </c:pt>
                <c:pt idx="1113">
                  <c:v>43488</c:v>
                </c:pt>
                <c:pt idx="1114">
                  <c:v>43489</c:v>
                </c:pt>
                <c:pt idx="1115">
                  <c:v>43490</c:v>
                </c:pt>
                <c:pt idx="1116">
                  <c:v>43491</c:v>
                </c:pt>
                <c:pt idx="1117">
                  <c:v>43492</c:v>
                </c:pt>
                <c:pt idx="1118">
                  <c:v>43493</c:v>
                </c:pt>
                <c:pt idx="1119">
                  <c:v>43494</c:v>
                </c:pt>
                <c:pt idx="1120">
                  <c:v>43495</c:v>
                </c:pt>
                <c:pt idx="1121">
                  <c:v>43496</c:v>
                </c:pt>
                <c:pt idx="1122">
                  <c:v>43497</c:v>
                </c:pt>
                <c:pt idx="1123">
                  <c:v>43498</c:v>
                </c:pt>
                <c:pt idx="1124">
                  <c:v>43499</c:v>
                </c:pt>
                <c:pt idx="1125">
                  <c:v>43500</c:v>
                </c:pt>
                <c:pt idx="1126">
                  <c:v>43501</c:v>
                </c:pt>
                <c:pt idx="1127">
                  <c:v>43502</c:v>
                </c:pt>
                <c:pt idx="1128">
                  <c:v>43503</c:v>
                </c:pt>
                <c:pt idx="1129">
                  <c:v>43504</c:v>
                </c:pt>
                <c:pt idx="1130">
                  <c:v>43505</c:v>
                </c:pt>
                <c:pt idx="1131">
                  <c:v>43506</c:v>
                </c:pt>
                <c:pt idx="1132">
                  <c:v>43507</c:v>
                </c:pt>
                <c:pt idx="1133">
                  <c:v>43508</c:v>
                </c:pt>
                <c:pt idx="1134">
                  <c:v>43509</c:v>
                </c:pt>
                <c:pt idx="1135">
                  <c:v>43510</c:v>
                </c:pt>
                <c:pt idx="1136">
                  <c:v>43511</c:v>
                </c:pt>
                <c:pt idx="1137">
                  <c:v>43512</c:v>
                </c:pt>
                <c:pt idx="1138">
                  <c:v>43513</c:v>
                </c:pt>
                <c:pt idx="1139">
                  <c:v>43514</c:v>
                </c:pt>
                <c:pt idx="1140">
                  <c:v>43515</c:v>
                </c:pt>
                <c:pt idx="1141">
                  <c:v>43516</c:v>
                </c:pt>
                <c:pt idx="1142">
                  <c:v>43517</c:v>
                </c:pt>
                <c:pt idx="1143">
                  <c:v>43518</c:v>
                </c:pt>
                <c:pt idx="1144">
                  <c:v>43519</c:v>
                </c:pt>
                <c:pt idx="1145">
                  <c:v>43520</c:v>
                </c:pt>
                <c:pt idx="1146">
                  <c:v>43521</c:v>
                </c:pt>
                <c:pt idx="1147">
                  <c:v>43522</c:v>
                </c:pt>
                <c:pt idx="1148">
                  <c:v>43523</c:v>
                </c:pt>
                <c:pt idx="1149">
                  <c:v>43524</c:v>
                </c:pt>
                <c:pt idx="1150">
                  <c:v>43525</c:v>
                </c:pt>
                <c:pt idx="1151">
                  <c:v>43526</c:v>
                </c:pt>
                <c:pt idx="1152">
                  <c:v>43527</c:v>
                </c:pt>
                <c:pt idx="1153">
                  <c:v>43528</c:v>
                </c:pt>
                <c:pt idx="1154">
                  <c:v>43529</c:v>
                </c:pt>
                <c:pt idx="1155">
                  <c:v>43530</c:v>
                </c:pt>
                <c:pt idx="1156">
                  <c:v>43531</c:v>
                </c:pt>
                <c:pt idx="1157">
                  <c:v>43532</c:v>
                </c:pt>
                <c:pt idx="1158">
                  <c:v>43533</c:v>
                </c:pt>
                <c:pt idx="1159">
                  <c:v>43534</c:v>
                </c:pt>
                <c:pt idx="1160">
                  <c:v>43535</c:v>
                </c:pt>
                <c:pt idx="1161">
                  <c:v>43536</c:v>
                </c:pt>
                <c:pt idx="1162">
                  <c:v>43537</c:v>
                </c:pt>
                <c:pt idx="1163">
                  <c:v>43538</c:v>
                </c:pt>
                <c:pt idx="1164">
                  <c:v>43539</c:v>
                </c:pt>
                <c:pt idx="1165">
                  <c:v>43540</c:v>
                </c:pt>
                <c:pt idx="1166">
                  <c:v>43541</c:v>
                </c:pt>
                <c:pt idx="1167">
                  <c:v>43542</c:v>
                </c:pt>
                <c:pt idx="1168">
                  <c:v>43543</c:v>
                </c:pt>
                <c:pt idx="1169">
                  <c:v>43544</c:v>
                </c:pt>
                <c:pt idx="1170">
                  <c:v>43545</c:v>
                </c:pt>
                <c:pt idx="1171">
                  <c:v>43546</c:v>
                </c:pt>
                <c:pt idx="1172">
                  <c:v>43547</c:v>
                </c:pt>
                <c:pt idx="1173">
                  <c:v>43548</c:v>
                </c:pt>
                <c:pt idx="1174">
                  <c:v>43549</c:v>
                </c:pt>
                <c:pt idx="1175">
                  <c:v>43550</c:v>
                </c:pt>
                <c:pt idx="1176">
                  <c:v>43551</c:v>
                </c:pt>
                <c:pt idx="1177">
                  <c:v>43552</c:v>
                </c:pt>
                <c:pt idx="1178">
                  <c:v>43553</c:v>
                </c:pt>
                <c:pt idx="1179">
                  <c:v>43554</c:v>
                </c:pt>
                <c:pt idx="1180">
                  <c:v>43555</c:v>
                </c:pt>
                <c:pt idx="1181">
                  <c:v>43556</c:v>
                </c:pt>
                <c:pt idx="1182">
                  <c:v>43557</c:v>
                </c:pt>
                <c:pt idx="1183">
                  <c:v>43558</c:v>
                </c:pt>
                <c:pt idx="1184">
                  <c:v>43559</c:v>
                </c:pt>
                <c:pt idx="1185">
                  <c:v>43560</c:v>
                </c:pt>
                <c:pt idx="1186">
                  <c:v>43561</c:v>
                </c:pt>
                <c:pt idx="1187">
                  <c:v>43562</c:v>
                </c:pt>
                <c:pt idx="1188">
                  <c:v>43563</c:v>
                </c:pt>
                <c:pt idx="1189">
                  <c:v>43564</c:v>
                </c:pt>
                <c:pt idx="1190">
                  <c:v>43565</c:v>
                </c:pt>
                <c:pt idx="1191">
                  <c:v>43566</c:v>
                </c:pt>
                <c:pt idx="1192">
                  <c:v>43567</c:v>
                </c:pt>
                <c:pt idx="1193">
                  <c:v>43568</c:v>
                </c:pt>
                <c:pt idx="1194">
                  <c:v>43569</c:v>
                </c:pt>
                <c:pt idx="1195">
                  <c:v>43570</c:v>
                </c:pt>
                <c:pt idx="1196">
                  <c:v>43571</c:v>
                </c:pt>
                <c:pt idx="1197">
                  <c:v>43572</c:v>
                </c:pt>
                <c:pt idx="1198">
                  <c:v>43573</c:v>
                </c:pt>
                <c:pt idx="1199">
                  <c:v>43574</c:v>
                </c:pt>
                <c:pt idx="1200">
                  <c:v>43575</c:v>
                </c:pt>
                <c:pt idx="1201">
                  <c:v>43576</c:v>
                </c:pt>
                <c:pt idx="1202">
                  <c:v>43577</c:v>
                </c:pt>
                <c:pt idx="1203">
                  <c:v>43578</c:v>
                </c:pt>
                <c:pt idx="1204">
                  <c:v>43579</c:v>
                </c:pt>
                <c:pt idx="1205">
                  <c:v>43580</c:v>
                </c:pt>
                <c:pt idx="1206">
                  <c:v>43581</c:v>
                </c:pt>
                <c:pt idx="1207">
                  <c:v>43582</c:v>
                </c:pt>
                <c:pt idx="1208">
                  <c:v>43583</c:v>
                </c:pt>
                <c:pt idx="1209">
                  <c:v>43584</c:v>
                </c:pt>
                <c:pt idx="1210">
                  <c:v>43585</c:v>
                </c:pt>
                <c:pt idx="1211">
                  <c:v>43586</c:v>
                </c:pt>
                <c:pt idx="1212">
                  <c:v>43587</c:v>
                </c:pt>
                <c:pt idx="1213">
                  <c:v>43588</c:v>
                </c:pt>
                <c:pt idx="1214">
                  <c:v>43589</c:v>
                </c:pt>
                <c:pt idx="1215">
                  <c:v>43590</c:v>
                </c:pt>
                <c:pt idx="1216">
                  <c:v>43591</c:v>
                </c:pt>
                <c:pt idx="1217">
                  <c:v>43592</c:v>
                </c:pt>
                <c:pt idx="1218">
                  <c:v>43593</c:v>
                </c:pt>
                <c:pt idx="1219">
                  <c:v>43594</c:v>
                </c:pt>
                <c:pt idx="1220">
                  <c:v>43595</c:v>
                </c:pt>
                <c:pt idx="1221">
                  <c:v>43596</c:v>
                </c:pt>
                <c:pt idx="1222">
                  <c:v>43597</c:v>
                </c:pt>
                <c:pt idx="1223">
                  <c:v>43598</c:v>
                </c:pt>
                <c:pt idx="1224">
                  <c:v>43599</c:v>
                </c:pt>
                <c:pt idx="1225">
                  <c:v>43600</c:v>
                </c:pt>
                <c:pt idx="1226">
                  <c:v>43601</c:v>
                </c:pt>
                <c:pt idx="1227">
                  <c:v>43602</c:v>
                </c:pt>
                <c:pt idx="1228">
                  <c:v>43603</c:v>
                </c:pt>
                <c:pt idx="1229">
                  <c:v>43604</c:v>
                </c:pt>
                <c:pt idx="1230">
                  <c:v>43605</c:v>
                </c:pt>
                <c:pt idx="1231">
                  <c:v>43606</c:v>
                </c:pt>
                <c:pt idx="1232">
                  <c:v>43607</c:v>
                </c:pt>
                <c:pt idx="1233">
                  <c:v>43608</c:v>
                </c:pt>
                <c:pt idx="1234">
                  <c:v>43609</c:v>
                </c:pt>
                <c:pt idx="1235">
                  <c:v>43610</c:v>
                </c:pt>
                <c:pt idx="1236">
                  <c:v>43611</c:v>
                </c:pt>
                <c:pt idx="1237">
                  <c:v>43612</c:v>
                </c:pt>
                <c:pt idx="1238">
                  <c:v>43613</c:v>
                </c:pt>
                <c:pt idx="1239">
                  <c:v>43614</c:v>
                </c:pt>
                <c:pt idx="1240">
                  <c:v>43615</c:v>
                </c:pt>
                <c:pt idx="1241">
                  <c:v>43616</c:v>
                </c:pt>
                <c:pt idx="1242">
                  <c:v>43617</c:v>
                </c:pt>
                <c:pt idx="1243">
                  <c:v>43618</c:v>
                </c:pt>
                <c:pt idx="1244">
                  <c:v>43619</c:v>
                </c:pt>
                <c:pt idx="1245">
                  <c:v>43620</c:v>
                </c:pt>
                <c:pt idx="1246">
                  <c:v>43621</c:v>
                </c:pt>
                <c:pt idx="1247">
                  <c:v>43622</c:v>
                </c:pt>
                <c:pt idx="1248">
                  <c:v>43623</c:v>
                </c:pt>
                <c:pt idx="1249">
                  <c:v>43624</c:v>
                </c:pt>
                <c:pt idx="1250">
                  <c:v>43625</c:v>
                </c:pt>
                <c:pt idx="1251">
                  <c:v>43626</c:v>
                </c:pt>
                <c:pt idx="1252">
                  <c:v>43627</c:v>
                </c:pt>
                <c:pt idx="1253">
                  <c:v>43628</c:v>
                </c:pt>
                <c:pt idx="1254">
                  <c:v>43629</c:v>
                </c:pt>
                <c:pt idx="1255">
                  <c:v>43630</c:v>
                </c:pt>
                <c:pt idx="1256">
                  <c:v>43631</c:v>
                </c:pt>
                <c:pt idx="1257">
                  <c:v>43632</c:v>
                </c:pt>
                <c:pt idx="1258">
                  <c:v>43633</c:v>
                </c:pt>
                <c:pt idx="1259">
                  <c:v>43634</c:v>
                </c:pt>
                <c:pt idx="1260">
                  <c:v>43635</c:v>
                </c:pt>
                <c:pt idx="1261">
                  <c:v>43636</c:v>
                </c:pt>
                <c:pt idx="1262">
                  <c:v>43637</c:v>
                </c:pt>
                <c:pt idx="1263">
                  <c:v>43638</c:v>
                </c:pt>
                <c:pt idx="1264">
                  <c:v>43639</c:v>
                </c:pt>
                <c:pt idx="1265">
                  <c:v>43640</c:v>
                </c:pt>
                <c:pt idx="1266">
                  <c:v>43641</c:v>
                </c:pt>
                <c:pt idx="1267">
                  <c:v>43642</c:v>
                </c:pt>
                <c:pt idx="1268">
                  <c:v>43643</c:v>
                </c:pt>
                <c:pt idx="1269">
                  <c:v>43644</c:v>
                </c:pt>
                <c:pt idx="1270">
                  <c:v>43645</c:v>
                </c:pt>
                <c:pt idx="1271">
                  <c:v>43646</c:v>
                </c:pt>
                <c:pt idx="1272">
                  <c:v>43647</c:v>
                </c:pt>
                <c:pt idx="1273">
                  <c:v>43648</c:v>
                </c:pt>
                <c:pt idx="1274">
                  <c:v>43649</c:v>
                </c:pt>
                <c:pt idx="1275">
                  <c:v>43650</c:v>
                </c:pt>
                <c:pt idx="1276">
                  <c:v>43651</c:v>
                </c:pt>
                <c:pt idx="1277">
                  <c:v>43652</c:v>
                </c:pt>
                <c:pt idx="1278">
                  <c:v>43653</c:v>
                </c:pt>
                <c:pt idx="1279">
                  <c:v>43654</c:v>
                </c:pt>
                <c:pt idx="1280">
                  <c:v>43655</c:v>
                </c:pt>
                <c:pt idx="1281">
                  <c:v>43656</c:v>
                </c:pt>
                <c:pt idx="1282">
                  <c:v>43657</c:v>
                </c:pt>
                <c:pt idx="1283">
                  <c:v>43658</c:v>
                </c:pt>
                <c:pt idx="1284">
                  <c:v>43659</c:v>
                </c:pt>
                <c:pt idx="1285">
                  <c:v>43660</c:v>
                </c:pt>
                <c:pt idx="1286">
                  <c:v>43661</c:v>
                </c:pt>
                <c:pt idx="1287">
                  <c:v>43662</c:v>
                </c:pt>
                <c:pt idx="1288">
                  <c:v>43663</c:v>
                </c:pt>
                <c:pt idx="1289">
                  <c:v>43664</c:v>
                </c:pt>
                <c:pt idx="1290">
                  <c:v>43665</c:v>
                </c:pt>
                <c:pt idx="1291">
                  <c:v>43666</c:v>
                </c:pt>
                <c:pt idx="1292">
                  <c:v>43667</c:v>
                </c:pt>
                <c:pt idx="1293">
                  <c:v>43668</c:v>
                </c:pt>
                <c:pt idx="1294">
                  <c:v>43669</c:v>
                </c:pt>
                <c:pt idx="1295">
                  <c:v>43670</c:v>
                </c:pt>
                <c:pt idx="1296">
                  <c:v>43671</c:v>
                </c:pt>
                <c:pt idx="1297">
                  <c:v>43672</c:v>
                </c:pt>
                <c:pt idx="1298">
                  <c:v>43673</c:v>
                </c:pt>
                <c:pt idx="1299">
                  <c:v>43674</c:v>
                </c:pt>
                <c:pt idx="1300">
                  <c:v>43675</c:v>
                </c:pt>
                <c:pt idx="1301">
                  <c:v>43676</c:v>
                </c:pt>
                <c:pt idx="1302">
                  <c:v>43677</c:v>
                </c:pt>
                <c:pt idx="1303">
                  <c:v>43678</c:v>
                </c:pt>
                <c:pt idx="1304">
                  <c:v>43679</c:v>
                </c:pt>
                <c:pt idx="1305">
                  <c:v>43680</c:v>
                </c:pt>
                <c:pt idx="1306">
                  <c:v>43681</c:v>
                </c:pt>
                <c:pt idx="1307">
                  <c:v>43682</c:v>
                </c:pt>
                <c:pt idx="1308">
                  <c:v>43683</c:v>
                </c:pt>
                <c:pt idx="1309">
                  <c:v>43684</c:v>
                </c:pt>
                <c:pt idx="1310">
                  <c:v>43685</c:v>
                </c:pt>
                <c:pt idx="1311">
                  <c:v>43686</c:v>
                </c:pt>
                <c:pt idx="1312">
                  <c:v>43687</c:v>
                </c:pt>
                <c:pt idx="1313">
                  <c:v>43688</c:v>
                </c:pt>
                <c:pt idx="1314">
                  <c:v>43689</c:v>
                </c:pt>
                <c:pt idx="1315">
                  <c:v>43690</c:v>
                </c:pt>
                <c:pt idx="1316">
                  <c:v>43691</c:v>
                </c:pt>
                <c:pt idx="1317">
                  <c:v>43692</c:v>
                </c:pt>
                <c:pt idx="1318">
                  <c:v>43693</c:v>
                </c:pt>
                <c:pt idx="1319">
                  <c:v>43694</c:v>
                </c:pt>
                <c:pt idx="1320">
                  <c:v>43695</c:v>
                </c:pt>
                <c:pt idx="1321">
                  <c:v>43696</c:v>
                </c:pt>
                <c:pt idx="1322">
                  <c:v>43697</c:v>
                </c:pt>
                <c:pt idx="1323">
                  <c:v>43698</c:v>
                </c:pt>
                <c:pt idx="1324">
                  <c:v>43699</c:v>
                </c:pt>
                <c:pt idx="1325">
                  <c:v>43700</c:v>
                </c:pt>
                <c:pt idx="1326">
                  <c:v>43701</c:v>
                </c:pt>
                <c:pt idx="1327">
                  <c:v>43702</c:v>
                </c:pt>
                <c:pt idx="1328">
                  <c:v>43703</c:v>
                </c:pt>
                <c:pt idx="1329">
                  <c:v>43704</c:v>
                </c:pt>
                <c:pt idx="1330">
                  <c:v>43705</c:v>
                </c:pt>
                <c:pt idx="1331">
                  <c:v>43706</c:v>
                </c:pt>
                <c:pt idx="1332">
                  <c:v>43707</c:v>
                </c:pt>
                <c:pt idx="1333">
                  <c:v>43708</c:v>
                </c:pt>
                <c:pt idx="1334">
                  <c:v>43709</c:v>
                </c:pt>
                <c:pt idx="1335">
                  <c:v>43710</c:v>
                </c:pt>
                <c:pt idx="1336">
                  <c:v>43711</c:v>
                </c:pt>
                <c:pt idx="1337">
                  <c:v>43712</c:v>
                </c:pt>
                <c:pt idx="1338">
                  <c:v>43713</c:v>
                </c:pt>
                <c:pt idx="1339">
                  <c:v>43714</c:v>
                </c:pt>
                <c:pt idx="1340">
                  <c:v>43715</c:v>
                </c:pt>
                <c:pt idx="1341">
                  <c:v>43716</c:v>
                </c:pt>
                <c:pt idx="1342">
                  <c:v>43717</c:v>
                </c:pt>
                <c:pt idx="1343">
                  <c:v>43718</c:v>
                </c:pt>
                <c:pt idx="1344">
                  <c:v>43719</c:v>
                </c:pt>
                <c:pt idx="1345">
                  <c:v>43720</c:v>
                </c:pt>
                <c:pt idx="1346">
                  <c:v>43721</c:v>
                </c:pt>
                <c:pt idx="1347">
                  <c:v>43722</c:v>
                </c:pt>
                <c:pt idx="1348">
                  <c:v>43723</c:v>
                </c:pt>
                <c:pt idx="1349">
                  <c:v>43724</c:v>
                </c:pt>
                <c:pt idx="1350">
                  <c:v>43725</c:v>
                </c:pt>
                <c:pt idx="1351">
                  <c:v>43726</c:v>
                </c:pt>
                <c:pt idx="1352">
                  <c:v>43727</c:v>
                </c:pt>
                <c:pt idx="1353">
                  <c:v>43728</c:v>
                </c:pt>
                <c:pt idx="1354">
                  <c:v>43729</c:v>
                </c:pt>
                <c:pt idx="1355">
                  <c:v>43730</c:v>
                </c:pt>
                <c:pt idx="1356">
                  <c:v>43731</c:v>
                </c:pt>
                <c:pt idx="1357">
                  <c:v>43732</c:v>
                </c:pt>
                <c:pt idx="1358">
                  <c:v>43733</c:v>
                </c:pt>
                <c:pt idx="1359">
                  <c:v>43734</c:v>
                </c:pt>
                <c:pt idx="1360">
                  <c:v>43735</c:v>
                </c:pt>
                <c:pt idx="1361">
                  <c:v>43736</c:v>
                </c:pt>
                <c:pt idx="1362">
                  <c:v>43737</c:v>
                </c:pt>
                <c:pt idx="1363">
                  <c:v>43738</c:v>
                </c:pt>
                <c:pt idx="1364">
                  <c:v>43739</c:v>
                </c:pt>
                <c:pt idx="1365">
                  <c:v>43740</c:v>
                </c:pt>
                <c:pt idx="1366">
                  <c:v>43741</c:v>
                </c:pt>
                <c:pt idx="1367">
                  <c:v>43742</c:v>
                </c:pt>
                <c:pt idx="1368">
                  <c:v>43743</c:v>
                </c:pt>
                <c:pt idx="1369">
                  <c:v>43744</c:v>
                </c:pt>
                <c:pt idx="1370">
                  <c:v>43745</c:v>
                </c:pt>
                <c:pt idx="1371">
                  <c:v>43746</c:v>
                </c:pt>
                <c:pt idx="1372">
                  <c:v>43747</c:v>
                </c:pt>
                <c:pt idx="1373">
                  <c:v>43748</c:v>
                </c:pt>
                <c:pt idx="1374">
                  <c:v>43749</c:v>
                </c:pt>
                <c:pt idx="1375">
                  <c:v>43750</c:v>
                </c:pt>
                <c:pt idx="1376">
                  <c:v>43751</c:v>
                </c:pt>
                <c:pt idx="1377">
                  <c:v>43752</c:v>
                </c:pt>
                <c:pt idx="1378">
                  <c:v>43753</c:v>
                </c:pt>
                <c:pt idx="1379">
                  <c:v>43754</c:v>
                </c:pt>
                <c:pt idx="1380">
                  <c:v>43755</c:v>
                </c:pt>
                <c:pt idx="1381">
                  <c:v>43756</c:v>
                </c:pt>
                <c:pt idx="1382">
                  <c:v>43757</c:v>
                </c:pt>
                <c:pt idx="1383">
                  <c:v>43758</c:v>
                </c:pt>
                <c:pt idx="1384">
                  <c:v>43759</c:v>
                </c:pt>
                <c:pt idx="1385">
                  <c:v>43760</c:v>
                </c:pt>
                <c:pt idx="1386">
                  <c:v>43761</c:v>
                </c:pt>
                <c:pt idx="1387">
                  <c:v>43762</c:v>
                </c:pt>
                <c:pt idx="1388">
                  <c:v>43763</c:v>
                </c:pt>
                <c:pt idx="1389">
                  <c:v>43764</c:v>
                </c:pt>
                <c:pt idx="1390">
                  <c:v>43765</c:v>
                </c:pt>
                <c:pt idx="1391">
                  <c:v>43766</c:v>
                </c:pt>
                <c:pt idx="1392">
                  <c:v>43767</c:v>
                </c:pt>
                <c:pt idx="1393">
                  <c:v>43768</c:v>
                </c:pt>
                <c:pt idx="1394">
                  <c:v>43769</c:v>
                </c:pt>
                <c:pt idx="1395">
                  <c:v>43770</c:v>
                </c:pt>
                <c:pt idx="1396">
                  <c:v>43771</c:v>
                </c:pt>
                <c:pt idx="1397">
                  <c:v>43772</c:v>
                </c:pt>
                <c:pt idx="1398">
                  <c:v>43773</c:v>
                </c:pt>
                <c:pt idx="1399">
                  <c:v>43774</c:v>
                </c:pt>
                <c:pt idx="1400">
                  <c:v>43775</c:v>
                </c:pt>
                <c:pt idx="1401">
                  <c:v>43776</c:v>
                </c:pt>
                <c:pt idx="1402">
                  <c:v>43777</c:v>
                </c:pt>
                <c:pt idx="1403">
                  <c:v>43778</c:v>
                </c:pt>
                <c:pt idx="1404">
                  <c:v>43779</c:v>
                </c:pt>
                <c:pt idx="1405">
                  <c:v>43780</c:v>
                </c:pt>
                <c:pt idx="1406">
                  <c:v>43781</c:v>
                </c:pt>
                <c:pt idx="1407">
                  <c:v>43782</c:v>
                </c:pt>
                <c:pt idx="1408">
                  <c:v>43783</c:v>
                </c:pt>
                <c:pt idx="1409">
                  <c:v>43784</c:v>
                </c:pt>
                <c:pt idx="1410">
                  <c:v>43785</c:v>
                </c:pt>
                <c:pt idx="1411">
                  <c:v>43786</c:v>
                </c:pt>
                <c:pt idx="1412">
                  <c:v>43787</c:v>
                </c:pt>
                <c:pt idx="1413">
                  <c:v>43788</c:v>
                </c:pt>
                <c:pt idx="1414">
                  <c:v>43789</c:v>
                </c:pt>
                <c:pt idx="1415">
                  <c:v>43790</c:v>
                </c:pt>
                <c:pt idx="1416">
                  <c:v>43791</c:v>
                </c:pt>
                <c:pt idx="1417">
                  <c:v>43792</c:v>
                </c:pt>
                <c:pt idx="1418">
                  <c:v>43793</c:v>
                </c:pt>
                <c:pt idx="1419">
                  <c:v>43794</c:v>
                </c:pt>
                <c:pt idx="1420">
                  <c:v>43795</c:v>
                </c:pt>
                <c:pt idx="1421">
                  <c:v>43796</c:v>
                </c:pt>
                <c:pt idx="1422">
                  <c:v>43797</c:v>
                </c:pt>
                <c:pt idx="1423">
                  <c:v>43798</c:v>
                </c:pt>
                <c:pt idx="1424">
                  <c:v>43799</c:v>
                </c:pt>
                <c:pt idx="1425">
                  <c:v>43800</c:v>
                </c:pt>
                <c:pt idx="1426">
                  <c:v>43801</c:v>
                </c:pt>
                <c:pt idx="1427">
                  <c:v>43802</c:v>
                </c:pt>
                <c:pt idx="1428">
                  <c:v>43803</c:v>
                </c:pt>
                <c:pt idx="1429">
                  <c:v>43804</c:v>
                </c:pt>
                <c:pt idx="1430">
                  <c:v>43805</c:v>
                </c:pt>
                <c:pt idx="1431">
                  <c:v>43806</c:v>
                </c:pt>
                <c:pt idx="1432">
                  <c:v>43807</c:v>
                </c:pt>
                <c:pt idx="1433">
                  <c:v>43808</c:v>
                </c:pt>
                <c:pt idx="1434">
                  <c:v>43809</c:v>
                </c:pt>
                <c:pt idx="1435">
                  <c:v>43810</c:v>
                </c:pt>
                <c:pt idx="1436">
                  <c:v>43811</c:v>
                </c:pt>
                <c:pt idx="1437">
                  <c:v>43812</c:v>
                </c:pt>
                <c:pt idx="1438">
                  <c:v>43813</c:v>
                </c:pt>
                <c:pt idx="1439">
                  <c:v>43814</c:v>
                </c:pt>
                <c:pt idx="1440">
                  <c:v>43815</c:v>
                </c:pt>
                <c:pt idx="1441">
                  <c:v>43816</c:v>
                </c:pt>
                <c:pt idx="1442">
                  <c:v>43817</c:v>
                </c:pt>
                <c:pt idx="1443">
                  <c:v>43818</c:v>
                </c:pt>
                <c:pt idx="1444">
                  <c:v>43819</c:v>
                </c:pt>
                <c:pt idx="1445">
                  <c:v>43820</c:v>
                </c:pt>
                <c:pt idx="1446">
                  <c:v>43821</c:v>
                </c:pt>
                <c:pt idx="1447">
                  <c:v>43822</c:v>
                </c:pt>
                <c:pt idx="1448">
                  <c:v>43823</c:v>
                </c:pt>
                <c:pt idx="1449">
                  <c:v>43824</c:v>
                </c:pt>
                <c:pt idx="1450">
                  <c:v>43825</c:v>
                </c:pt>
                <c:pt idx="1451">
                  <c:v>43826</c:v>
                </c:pt>
                <c:pt idx="1452">
                  <c:v>43827</c:v>
                </c:pt>
                <c:pt idx="1453">
                  <c:v>43828</c:v>
                </c:pt>
                <c:pt idx="1454">
                  <c:v>43829</c:v>
                </c:pt>
                <c:pt idx="1455">
                  <c:v>43830</c:v>
                </c:pt>
                <c:pt idx="1456">
                  <c:v>43831</c:v>
                </c:pt>
                <c:pt idx="1457">
                  <c:v>43832</c:v>
                </c:pt>
                <c:pt idx="1458">
                  <c:v>43833</c:v>
                </c:pt>
                <c:pt idx="1459">
                  <c:v>43834</c:v>
                </c:pt>
                <c:pt idx="1460">
                  <c:v>43835</c:v>
                </c:pt>
                <c:pt idx="1461">
                  <c:v>43836</c:v>
                </c:pt>
                <c:pt idx="1462">
                  <c:v>43837</c:v>
                </c:pt>
                <c:pt idx="1463">
                  <c:v>43838</c:v>
                </c:pt>
                <c:pt idx="1464">
                  <c:v>43839</c:v>
                </c:pt>
                <c:pt idx="1465">
                  <c:v>43840</c:v>
                </c:pt>
                <c:pt idx="1466">
                  <c:v>43841</c:v>
                </c:pt>
                <c:pt idx="1467">
                  <c:v>43842</c:v>
                </c:pt>
                <c:pt idx="1468">
                  <c:v>43843</c:v>
                </c:pt>
                <c:pt idx="1469">
                  <c:v>43844</c:v>
                </c:pt>
                <c:pt idx="1470">
                  <c:v>43845</c:v>
                </c:pt>
                <c:pt idx="1471">
                  <c:v>43846</c:v>
                </c:pt>
                <c:pt idx="1472">
                  <c:v>43847</c:v>
                </c:pt>
                <c:pt idx="1473">
                  <c:v>43848</c:v>
                </c:pt>
                <c:pt idx="1474">
                  <c:v>43849</c:v>
                </c:pt>
                <c:pt idx="1475">
                  <c:v>43850</c:v>
                </c:pt>
                <c:pt idx="1476">
                  <c:v>43851</c:v>
                </c:pt>
                <c:pt idx="1477">
                  <c:v>43852</c:v>
                </c:pt>
                <c:pt idx="1478">
                  <c:v>43853</c:v>
                </c:pt>
                <c:pt idx="1479">
                  <c:v>43854</c:v>
                </c:pt>
                <c:pt idx="1480">
                  <c:v>43855</c:v>
                </c:pt>
                <c:pt idx="1481">
                  <c:v>43856</c:v>
                </c:pt>
                <c:pt idx="1482">
                  <c:v>43857</c:v>
                </c:pt>
                <c:pt idx="1483">
                  <c:v>43858</c:v>
                </c:pt>
                <c:pt idx="1484">
                  <c:v>43859</c:v>
                </c:pt>
                <c:pt idx="1485">
                  <c:v>43860</c:v>
                </c:pt>
                <c:pt idx="1486">
                  <c:v>43861</c:v>
                </c:pt>
                <c:pt idx="1487">
                  <c:v>43862</c:v>
                </c:pt>
                <c:pt idx="1488">
                  <c:v>43863</c:v>
                </c:pt>
                <c:pt idx="1489">
                  <c:v>43864</c:v>
                </c:pt>
                <c:pt idx="1490">
                  <c:v>43865</c:v>
                </c:pt>
                <c:pt idx="1491">
                  <c:v>43866</c:v>
                </c:pt>
                <c:pt idx="1492">
                  <c:v>43867</c:v>
                </c:pt>
                <c:pt idx="1493">
                  <c:v>43868</c:v>
                </c:pt>
                <c:pt idx="1494">
                  <c:v>43869</c:v>
                </c:pt>
                <c:pt idx="1495">
                  <c:v>43870</c:v>
                </c:pt>
                <c:pt idx="1496">
                  <c:v>43871</c:v>
                </c:pt>
                <c:pt idx="1497">
                  <c:v>43872</c:v>
                </c:pt>
                <c:pt idx="1498">
                  <c:v>43873</c:v>
                </c:pt>
                <c:pt idx="1499">
                  <c:v>43874</c:v>
                </c:pt>
                <c:pt idx="1500">
                  <c:v>43875</c:v>
                </c:pt>
                <c:pt idx="1501">
                  <c:v>43876</c:v>
                </c:pt>
                <c:pt idx="1502">
                  <c:v>43877</c:v>
                </c:pt>
                <c:pt idx="1503">
                  <c:v>43878</c:v>
                </c:pt>
                <c:pt idx="1504">
                  <c:v>43879</c:v>
                </c:pt>
                <c:pt idx="1505">
                  <c:v>43880</c:v>
                </c:pt>
                <c:pt idx="1506">
                  <c:v>43881</c:v>
                </c:pt>
                <c:pt idx="1507">
                  <c:v>43882</c:v>
                </c:pt>
                <c:pt idx="1508">
                  <c:v>43883</c:v>
                </c:pt>
                <c:pt idx="1509">
                  <c:v>43884</c:v>
                </c:pt>
                <c:pt idx="1510">
                  <c:v>43885</c:v>
                </c:pt>
                <c:pt idx="1511">
                  <c:v>43886</c:v>
                </c:pt>
                <c:pt idx="1512">
                  <c:v>43887</c:v>
                </c:pt>
                <c:pt idx="1513">
                  <c:v>43888</c:v>
                </c:pt>
                <c:pt idx="1514">
                  <c:v>43889</c:v>
                </c:pt>
                <c:pt idx="1515">
                  <c:v>43890</c:v>
                </c:pt>
                <c:pt idx="1516">
                  <c:v>43891</c:v>
                </c:pt>
                <c:pt idx="1517">
                  <c:v>43892</c:v>
                </c:pt>
                <c:pt idx="1518">
                  <c:v>43893</c:v>
                </c:pt>
                <c:pt idx="1519">
                  <c:v>43894</c:v>
                </c:pt>
                <c:pt idx="1520">
                  <c:v>43895</c:v>
                </c:pt>
                <c:pt idx="1521">
                  <c:v>43896</c:v>
                </c:pt>
                <c:pt idx="1522">
                  <c:v>43897</c:v>
                </c:pt>
                <c:pt idx="1523">
                  <c:v>43898</c:v>
                </c:pt>
                <c:pt idx="1524">
                  <c:v>43899</c:v>
                </c:pt>
                <c:pt idx="1525">
                  <c:v>43900</c:v>
                </c:pt>
                <c:pt idx="1526">
                  <c:v>43901</c:v>
                </c:pt>
                <c:pt idx="1527">
                  <c:v>43902</c:v>
                </c:pt>
                <c:pt idx="1528">
                  <c:v>43903</c:v>
                </c:pt>
                <c:pt idx="1529">
                  <c:v>43904</c:v>
                </c:pt>
                <c:pt idx="1530">
                  <c:v>43905</c:v>
                </c:pt>
                <c:pt idx="1531">
                  <c:v>43906</c:v>
                </c:pt>
                <c:pt idx="1532">
                  <c:v>43907</c:v>
                </c:pt>
                <c:pt idx="1533">
                  <c:v>43908</c:v>
                </c:pt>
                <c:pt idx="1534">
                  <c:v>43909</c:v>
                </c:pt>
                <c:pt idx="1535">
                  <c:v>43910</c:v>
                </c:pt>
                <c:pt idx="1536">
                  <c:v>43911</c:v>
                </c:pt>
                <c:pt idx="1537">
                  <c:v>43912</c:v>
                </c:pt>
                <c:pt idx="1538">
                  <c:v>43913</c:v>
                </c:pt>
                <c:pt idx="1539">
                  <c:v>43914</c:v>
                </c:pt>
                <c:pt idx="1540">
                  <c:v>43915</c:v>
                </c:pt>
                <c:pt idx="1541">
                  <c:v>43916</c:v>
                </c:pt>
                <c:pt idx="1542">
                  <c:v>43917</c:v>
                </c:pt>
                <c:pt idx="1543">
                  <c:v>43918</c:v>
                </c:pt>
                <c:pt idx="1544">
                  <c:v>43919</c:v>
                </c:pt>
                <c:pt idx="1545">
                  <c:v>43920</c:v>
                </c:pt>
                <c:pt idx="1546">
                  <c:v>43921</c:v>
                </c:pt>
                <c:pt idx="1547">
                  <c:v>43922</c:v>
                </c:pt>
                <c:pt idx="1548">
                  <c:v>43923</c:v>
                </c:pt>
                <c:pt idx="1549">
                  <c:v>43924</c:v>
                </c:pt>
                <c:pt idx="1550">
                  <c:v>43925</c:v>
                </c:pt>
                <c:pt idx="1551">
                  <c:v>43926</c:v>
                </c:pt>
                <c:pt idx="1552">
                  <c:v>43927</c:v>
                </c:pt>
                <c:pt idx="1553">
                  <c:v>43928</c:v>
                </c:pt>
                <c:pt idx="1554">
                  <c:v>43929</c:v>
                </c:pt>
                <c:pt idx="1555">
                  <c:v>43930</c:v>
                </c:pt>
                <c:pt idx="1556">
                  <c:v>43931</c:v>
                </c:pt>
                <c:pt idx="1557">
                  <c:v>43932</c:v>
                </c:pt>
                <c:pt idx="1558">
                  <c:v>43933</c:v>
                </c:pt>
                <c:pt idx="1559">
                  <c:v>43934</c:v>
                </c:pt>
                <c:pt idx="1560">
                  <c:v>43935</c:v>
                </c:pt>
                <c:pt idx="1561">
                  <c:v>43936</c:v>
                </c:pt>
                <c:pt idx="1562">
                  <c:v>43937</c:v>
                </c:pt>
                <c:pt idx="1563">
                  <c:v>43938</c:v>
                </c:pt>
                <c:pt idx="1564">
                  <c:v>43939</c:v>
                </c:pt>
                <c:pt idx="1565">
                  <c:v>43940</c:v>
                </c:pt>
                <c:pt idx="1566">
                  <c:v>43941</c:v>
                </c:pt>
                <c:pt idx="1567">
                  <c:v>43942</c:v>
                </c:pt>
                <c:pt idx="1568">
                  <c:v>43943</c:v>
                </c:pt>
                <c:pt idx="1569">
                  <c:v>43944</c:v>
                </c:pt>
                <c:pt idx="1570">
                  <c:v>43945</c:v>
                </c:pt>
                <c:pt idx="1571">
                  <c:v>43946</c:v>
                </c:pt>
                <c:pt idx="1572">
                  <c:v>43947</c:v>
                </c:pt>
                <c:pt idx="1573">
                  <c:v>43948</c:v>
                </c:pt>
                <c:pt idx="1574">
                  <c:v>43949</c:v>
                </c:pt>
                <c:pt idx="1575">
                  <c:v>43950</c:v>
                </c:pt>
                <c:pt idx="1576">
                  <c:v>43951</c:v>
                </c:pt>
                <c:pt idx="1577">
                  <c:v>43952</c:v>
                </c:pt>
                <c:pt idx="1578">
                  <c:v>43953</c:v>
                </c:pt>
                <c:pt idx="1579">
                  <c:v>43954</c:v>
                </c:pt>
                <c:pt idx="1580">
                  <c:v>43955</c:v>
                </c:pt>
                <c:pt idx="1581">
                  <c:v>43956</c:v>
                </c:pt>
                <c:pt idx="1582">
                  <c:v>43957</c:v>
                </c:pt>
                <c:pt idx="1583">
                  <c:v>43958</c:v>
                </c:pt>
                <c:pt idx="1584">
                  <c:v>43959</c:v>
                </c:pt>
                <c:pt idx="1585">
                  <c:v>43960</c:v>
                </c:pt>
                <c:pt idx="1586">
                  <c:v>43961</c:v>
                </c:pt>
                <c:pt idx="1587">
                  <c:v>43962</c:v>
                </c:pt>
                <c:pt idx="1588">
                  <c:v>43963</c:v>
                </c:pt>
                <c:pt idx="1589">
                  <c:v>43964</c:v>
                </c:pt>
                <c:pt idx="1590">
                  <c:v>43965</c:v>
                </c:pt>
                <c:pt idx="1591">
                  <c:v>43966</c:v>
                </c:pt>
                <c:pt idx="1592">
                  <c:v>43967</c:v>
                </c:pt>
                <c:pt idx="1593">
                  <c:v>43968</c:v>
                </c:pt>
                <c:pt idx="1594">
                  <c:v>43969</c:v>
                </c:pt>
                <c:pt idx="1595">
                  <c:v>43970</c:v>
                </c:pt>
                <c:pt idx="1596">
                  <c:v>43971</c:v>
                </c:pt>
                <c:pt idx="1597">
                  <c:v>43972</c:v>
                </c:pt>
                <c:pt idx="1598">
                  <c:v>43973</c:v>
                </c:pt>
                <c:pt idx="1599">
                  <c:v>43974</c:v>
                </c:pt>
                <c:pt idx="1600">
                  <c:v>43975</c:v>
                </c:pt>
                <c:pt idx="1601">
                  <c:v>43976</c:v>
                </c:pt>
                <c:pt idx="1602">
                  <c:v>43977</c:v>
                </c:pt>
                <c:pt idx="1603">
                  <c:v>43978</c:v>
                </c:pt>
                <c:pt idx="1604">
                  <c:v>43979</c:v>
                </c:pt>
                <c:pt idx="1605">
                  <c:v>43980</c:v>
                </c:pt>
                <c:pt idx="1606">
                  <c:v>43981</c:v>
                </c:pt>
                <c:pt idx="1607">
                  <c:v>43982</c:v>
                </c:pt>
                <c:pt idx="1608">
                  <c:v>43983</c:v>
                </c:pt>
                <c:pt idx="1609">
                  <c:v>43984</c:v>
                </c:pt>
                <c:pt idx="1610">
                  <c:v>43985</c:v>
                </c:pt>
                <c:pt idx="1611">
                  <c:v>43986</c:v>
                </c:pt>
                <c:pt idx="1612">
                  <c:v>43987</c:v>
                </c:pt>
                <c:pt idx="1613">
                  <c:v>43988</c:v>
                </c:pt>
                <c:pt idx="1614">
                  <c:v>43989</c:v>
                </c:pt>
                <c:pt idx="1615">
                  <c:v>43990</c:v>
                </c:pt>
                <c:pt idx="1616">
                  <c:v>43991</c:v>
                </c:pt>
                <c:pt idx="1617">
                  <c:v>43992</c:v>
                </c:pt>
                <c:pt idx="1618">
                  <c:v>43993</c:v>
                </c:pt>
                <c:pt idx="1619">
                  <c:v>43994</c:v>
                </c:pt>
                <c:pt idx="1620">
                  <c:v>43995</c:v>
                </c:pt>
                <c:pt idx="1621">
                  <c:v>43996</c:v>
                </c:pt>
                <c:pt idx="1622">
                  <c:v>43997</c:v>
                </c:pt>
                <c:pt idx="1623">
                  <c:v>43998</c:v>
                </c:pt>
                <c:pt idx="1624">
                  <c:v>43999</c:v>
                </c:pt>
                <c:pt idx="1625">
                  <c:v>44000</c:v>
                </c:pt>
                <c:pt idx="1626">
                  <c:v>44001</c:v>
                </c:pt>
                <c:pt idx="1627">
                  <c:v>44002</c:v>
                </c:pt>
                <c:pt idx="1628">
                  <c:v>44003</c:v>
                </c:pt>
                <c:pt idx="1629">
                  <c:v>44004</c:v>
                </c:pt>
                <c:pt idx="1630">
                  <c:v>44005</c:v>
                </c:pt>
                <c:pt idx="1631">
                  <c:v>44006</c:v>
                </c:pt>
                <c:pt idx="1632">
                  <c:v>44007</c:v>
                </c:pt>
                <c:pt idx="1633">
                  <c:v>44008</c:v>
                </c:pt>
                <c:pt idx="1634">
                  <c:v>44009</c:v>
                </c:pt>
                <c:pt idx="1635">
                  <c:v>44010</c:v>
                </c:pt>
                <c:pt idx="1636">
                  <c:v>44011</c:v>
                </c:pt>
                <c:pt idx="1637">
                  <c:v>44012</c:v>
                </c:pt>
                <c:pt idx="1638">
                  <c:v>44013</c:v>
                </c:pt>
                <c:pt idx="1639">
                  <c:v>44014</c:v>
                </c:pt>
                <c:pt idx="1640">
                  <c:v>44015</c:v>
                </c:pt>
                <c:pt idx="1641">
                  <c:v>44016</c:v>
                </c:pt>
                <c:pt idx="1642">
                  <c:v>44017</c:v>
                </c:pt>
                <c:pt idx="1643">
                  <c:v>44018</c:v>
                </c:pt>
                <c:pt idx="1644">
                  <c:v>44019</c:v>
                </c:pt>
                <c:pt idx="1645">
                  <c:v>44020</c:v>
                </c:pt>
                <c:pt idx="1646">
                  <c:v>44021</c:v>
                </c:pt>
                <c:pt idx="1647">
                  <c:v>44022</c:v>
                </c:pt>
                <c:pt idx="1648">
                  <c:v>44023</c:v>
                </c:pt>
                <c:pt idx="1649">
                  <c:v>44024</c:v>
                </c:pt>
                <c:pt idx="1650">
                  <c:v>44025</c:v>
                </c:pt>
                <c:pt idx="1651">
                  <c:v>44026</c:v>
                </c:pt>
                <c:pt idx="1652">
                  <c:v>44027</c:v>
                </c:pt>
                <c:pt idx="1653">
                  <c:v>44028</c:v>
                </c:pt>
                <c:pt idx="1654">
                  <c:v>44029</c:v>
                </c:pt>
                <c:pt idx="1655">
                  <c:v>44030</c:v>
                </c:pt>
                <c:pt idx="1656">
                  <c:v>44031</c:v>
                </c:pt>
                <c:pt idx="1657">
                  <c:v>44032</c:v>
                </c:pt>
                <c:pt idx="1658">
                  <c:v>44033</c:v>
                </c:pt>
                <c:pt idx="1659">
                  <c:v>44034</c:v>
                </c:pt>
                <c:pt idx="1660">
                  <c:v>44035</c:v>
                </c:pt>
                <c:pt idx="1661">
                  <c:v>44036</c:v>
                </c:pt>
                <c:pt idx="1662">
                  <c:v>44037</c:v>
                </c:pt>
                <c:pt idx="1663">
                  <c:v>44038</c:v>
                </c:pt>
                <c:pt idx="1664">
                  <c:v>44039</c:v>
                </c:pt>
                <c:pt idx="1665">
                  <c:v>44040</c:v>
                </c:pt>
                <c:pt idx="1666">
                  <c:v>44041</c:v>
                </c:pt>
                <c:pt idx="1667">
                  <c:v>44042</c:v>
                </c:pt>
                <c:pt idx="1668">
                  <c:v>44043</c:v>
                </c:pt>
                <c:pt idx="1669">
                  <c:v>44044</c:v>
                </c:pt>
                <c:pt idx="1670">
                  <c:v>44045</c:v>
                </c:pt>
                <c:pt idx="1671">
                  <c:v>44046</c:v>
                </c:pt>
                <c:pt idx="1672">
                  <c:v>44047</c:v>
                </c:pt>
                <c:pt idx="1673">
                  <c:v>44048</c:v>
                </c:pt>
                <c:pt idx="1674">
                  <c:v>44049</c:v>
                </c:pt>
                <c:pt idx="1675">
                  <c:v>44050</c:v>
                </c:pt>
                <c:pt idx="1676">
                  <c:v>44051</c:v>
                </c:pt>
                <c:pt idx="1677">
                  <c:v>44052</c:v>
                </c:pt>
                <c:pt idx="1678">
                  <c:v>44053</c:v>
                </c:pt>
                <c:pt idx="1679">
                  <c:v>44054</c:v>
                </c:pt>
                <c:pt idx="1680">
                  <c:v>44055</c:v>
                </c:pt>
                <c:pt idx="1681">
                  <c:v>44056</c:v>
                </c:pt>
                <c:pt idx="1682">
                  <c:v>44057</c:v>
                </c:pt>
                <c:pt idx="1683">
                  <c:v>44058</c:v>
                </c:pt>
                <c:pt idx="1684">
                  <c:v>44059</c:v>
                </c:pt>
                <c:pt idx="1685">
                  <c:v>44060</c:v>
                </c:pt>
                <c:pt idx="1686">
                  <c:v>44061</c:v>
                </c:pt>
                <c:pt idx="1687">
                  <c:v>44062</c:v>
                </c:pt>
                <c:pt idx="1688">
                  <c:v>44063</c:v>
                </c:pt>
                <c:pt idx="1689">
                  <c:v>44064</c:v>
                </c:pt>
                <c:pt idx="1690">
                  <c:v>44065</c:v>
                </c:pt>
                <c:pt idx="1691">
                  <c:v>44066</c:v>
                </c:pt>
                <c:pt idx="1692">
                  <c:v>44067</c:v>
                </c:pt>
                <c:pt idx="1693">
                  <c:v>44068</c:v>
                </c:pt>
                <c:pt idx="1694">
                  <c:v>44069</c:v>
                </c:pt>
                <c:pt idx="1695">
                  <c:v>44070</c:v>
                </c:pt>
                <c:pt idx="1696">
                  <c:v>44071</c:v>
                </c:pt>
                <c:pt idx="1697">
                  <c:v>44072</c:v>
                </c:pt>
                <c:pt idx="1698">
                  <c:v>44073</c:v>
                </c:pt>
                <c:pt idx="1699">
                  <c:v>44074</c:v>
                </c:pt>
                <c:pt idx="1700">
                  <c:v>44075</c:v>
                </c:pt>
                <c:pt idx="1701">
                  <c:v>44076</c:v>
                </c:pt>
                <c:pt idx="1702">
                  <c:v>44077</c:v>
                </c:pt>
                <c:pt idx="1703">
                  <c:v>44078</c:v>
                </c:pt>
                <c:pt idx="1704">
                  <c:v>44079</c:v>
                </c:pt>
                <c:pt idx="1705">
                  <c:v>44080</c:v>
                </c:pt>
                <c:pt idx="1706">
                  <c:v>44081</c:v>
                </c:pt>
                <c:pt idx="1707">
                  <c:v>44082</c:v>
                </c:pt>
                <c:pt idx="1708">
                  <c:v>44083</c:v>
                </c:pt>
                <c:pt idx="1709">
                  <c:v>44084</c:v>
                </c:pt>
                <c:pt idx="1710">
                  <c:v>44085</c:v>
                </c:pt>
                <c:pt idx="1711">
                  <c:v>44086</c:v>
                </c:pt>
                <c:pt idx="1712">
                  <c:v>44087</c:v>
                </c:pt>
                <c:pt idx="1713">
                  <c:v>44088</c:v>
                </c:pt>
                <c:pt idx="1714">
                  <c:v>44089</c:v>
                </c:pt>
                <c:pt idx="1715">
                  <c:v>44090</c:v>
                </c:pt>
                <c:pt idx="1716">
                  <c:v>44091</c:v>
                </c:pt>
                <c:pt idx="1717">
                  <c:v>44092</c:v>
                </c:pt>
                <c:pt idx="1718">
                  <c:v>44093</c:v>
                </c:pt>
                <c:pt idx="1719">
                  <c:v>44094</c:v>
                </c:pt>
                <c:pt idx="1720">
                  <c:v>44095</c:v>
                </c:pt>
                <c:pt idx="1721">
                  <c:v>44096</c:v>
                </c:pt>
                <c:pt idx="1722">
                  <c:v>44097</c:v>
                </c:pt>
                <c:pt idx="1723">
                  <c:v>44098</c:v>
                </c:pt>
                <c:pt idx="1724">
                  <c:v>44099</c:v>
                </c:pt>
                <c:pt idx="1725">
                  <c:v>44100</c:v>
                </c:pt>
                <c:pt idx="1726">
                  <c:v>44101</c:v>
                </c:pt>
                <c:pt idx="1727">
                  <c:v>44102</c:v>
                </c:pt>
                <c:pt idx="1728">
                  <c:v>44103</c:v>
                </c:pt>
                <c:pt idx="1729">
                  <c:v>44104</c:v>
                </c:pt>
                <c:pt idx="1730">
                  <c:v>44105</c:v>
                </c:pt>
                <c:pt idx="1731">
                  <c:v>44106</c:v>
                </c:pt>
                <c:pt idx="1732">
                  <c:v>44107</c:v>
                </c:pt>
                <c:pt idx="1733">
                  <c:v>44108</c:v>
                </c:pt>
                <c:pt idx="1734">
                  <c:v>44109</c:v>
                </c:pt>
                <c:pt idx="1735">
                  <c:v>44110</c:v>
                </c:pt>
                <c:pt idx="1736">
                  <c:v>44111</c:v>
                </c:pt>
                <c:pt idx="1737">
                  <c:v>44112</c:v>
                </c:pt>
                <c:pt idx="1738">
                  <c:v>44113</c:v>
                </c:pt>
                <c:pt idx="1739">
                  <c:v>44114</c:v>
                </c:pt>
                <c:pt idx="1740">
                  <c:v>44115</c:v>
                </c:pt>
                <c:pt idx="1741">
                  <c:v>44116</c:v>
                </c:pt>
                <c:pt idx="1742">
                  <c:v>44117</c:v>
                </c:pt>
                <c:pt idx="1743">
                  <c:v>44118</c:v>
                </c:pt>
                <c:pt idx="1744">
                  <c:v>44119</c:v>
                </c:pt>
                <c:pt idx="1745">
                  <c:v>44120</c:v>
                </c:pt>
                <c:pt idx="1746">
                  <c:v>44121</c:v>
                </c:pt>
                <c:pt idx="1747">
                  <c:v>44122</c:v>
                </c:pt>
                <c:pt idx="1748">
                  <c:v>44123</c:v>
                </c:pt>
                <c:pt idx="1749">
                  <c:v>44124</c:v>
                </c:pt>
                <c:pt idx="1750">
                  <c:v>44125</c:v>
                </c:pt>
                <c:pt idx="1751">
                  <c:v>44126</c:v>
                </c:pt>
                <c:pt idx="1752">
                  <c:v>44127</c:v>
                </c:pt>
                <c:pt idx="1753">
                  <c:v>44128</c:v>
                </c:pt>
                <c:pt idx="1754">
                  <c:v>44129</c:v>
                </c:pt>
                <c:pt idx="1755">
                  <c:v>44130</c:v>
                </c:pt>
                <c:pt idx="1756">
                  <c:v>44131</c:v>
                </c:pt>
                <c:pt idx="1757">
                  <c:v>44132</c:v>
                </c:pt>
                <c:pt idx="1758">
                  <c:v>44133</c:v>
                </c:pt>
                <c:pt idx="1759">
                  <c:v>44134</c:v>
                </c:pt>
                <c:pt idx="1760">
                  <c:v>44135</c:v>
                </c:pt>
                <c:pt idx="1761">
                  <c:v>44136</c:v>
                </c:pt>
                <c:pt idx="1762">
                  <c:v>44137</c:v>
                </c:pt>
                <c:pt idx="1763">
                  <c:v>44138</c:v>
                </c:pt>
                <c:pt idx="1764">
                  <c:v>44139</c:v>
                </c:pt>
                <c:pt idx="1765">
                  <c:v>44140</c:v>
                </c:pt>
                <c:pt idx="1766">
                  <c:v>44141</c:v>
                </c:pt>
                <c:pt idx="1767">
                  <c:v>44142</c:v>
                </c:pt>
                <c:pt idx="1768">
                  <c:v>44143</c:v>
                </c:pt>
                <c:pt idx="1769">
                  <c:v>44144</c:v>
                </c:pt>
                <c:pt idx="1770">
                  <c:v>44145</c:v>
                </c:pt>
                <c:pt idx="1771">
                  <c:v>44146</c:v>
                </c:pt>
                <c:pt idx="1772">
                  <c:v>44147</c:v>
                </c:pt>
                <c:pt idx="1773">
                  <c:v>44148</c:v>
                </c:pt>
                <c:pt idx="1774">
                  <c:v>44149</c:v>
                </c:pt>
                <c:pt idx="1775">
                  <c:v>44150</c:v>
                </c:pt>
                <c:pt idx="1776">
                  <c:v>44151</c:v>
                </c:pt>
                <c:pt idx="1777">
                  <c:v>44152</c:v>
                </c:pt>
                <c:pt idx="1778">
                  <c:v>44153</c:v>
                </c:pt>
                <c:pt idx="1779">
                  <c:v>44154</c:v>
                </c:pt>
                <c:pt idx="1780">
                  <c:v>44155</c:v>
                </c:pt>
                <c:pt idx="1781">
                  <c:v>44156</c:v>
                </c:pt>
                <c:pt idx="1782">
                  <c:v>44157</c:v>
                </c:pt>
                <c:pt idx="1783">
                  <c:v>44158</c:v>
                </c:pt>
                <c:pt idx="1784">
                  <c:v>44159</c:v>
                </c:pt>
                <c:pt idx="1785">
                  <c:v>44160</c:v>
                </c:pt>
                <c:pt idx="1786">
                  <c:v>44161</c:v>
                </c:pt>
                <c:pt idx="1787">
                  <c:v>44162</c:v>
                </c:pt>
                <c:pt idx="1788">
                  <c:v>44163</c:v>
                </c:pt>
                <c:pt idx="1789">
                  <c:v>44164</c:v>
                </c:pt>
                <c:pt idx="1790">
                  <c:v>44165</c:v>
                </c:pt>
                <c:pt idx="1791">
                  <c:v>44166</c:v>
                </c:pt>
                <c:pt idx="1792">
                  <c:v>44167</c:v>
                </c:pt>
                <c:pt idx="1793">
                  <c:v>44168</c:v>
                </c:pt>
                <c:pt idx="1794">
                  <c:v>44169</c:v>
                </c:pt>
                <c:pt idx="1795">
                  <c:v>44170</c:v>
                </c:pt>
                <c:pt idx="1796">
                  <c:v>44171</c:v>
                </c:pt>
                <c:pt idx="1797">
                  <c:v>44172</c:v>
                </c:pt>
                <c:pt idx="1798">
                  <c:v>44173</c:v>
                </c:pt>
                <c:pt idx="1799">
                  <c:v>44174</c:v>
                </c:pt>
                <c:pt idx="1800">
                  <c:v>44175</c:v>
                </c:pt>
                <c:pt idx="1801">
                  <c:v>44176</c:v>
                </c:pt>
                <c:pt idx="1802">
                  <c:v>44177</c:v>
                </c:pt>
                <c:pt idx="1803">
                  <c:v>44178</c:v>
                </c:pt>
                <c:pt idx="1804">
                  <c:v>44179</c:v>
                </c:pt>
                <c:pt idx="1805">
                  <c:v>44180</c:v>
                </c:pt>
                <c:pt idx="1806">
                  <c:v>44181</c:v>
                </c:pt>
                <c:pt idx="1807">
                  <c:v>44182</c:v>
                </c:pt>
                <c:pt idx="1808">
                  <c:v>44183</c:v>
                </c:pt>
                <c:pt idx="1809">
                  <c:v>44184</c:v>
                </c:pt>
                <c:pt idx="1810">
                  <c:v>44185</c:v>
                </c:pt>
                <c:pt idx="1811">
                  <c:v>44186</c:v>
                </c:pt>
                <c:pt idx="1812">
                  <c:v>44187</c:v>
                </c:pt>
                <c:pt idx="1813">
                  <c:v>44188</c:v>
                </c:pt>
                <c:pt idx="1814">
                  <c:v>44189</c:v>
                </c:pt>
                <c:pt idx="1815">
                  <c:v>44190</c:v>
                </c:pt>
                <c:pt idx="1816">
                  <c:v>44191</c:v>
                </c:pt>
                <c:pt idx="1817">
                  <c:v>44192</c:v>
                </c:pt>
                <c:pt idx="1818">
                  <c:v>44193</c:v>
                </c:pt>
                <c:pt idx="1819">
                  <c:v>44194</c:v>
                </c:pt>
                <c:pt idx="1820">
                  <c:v>44195</c:v>
                </c:pt>
                <c:pt idx="1821">
                  <c:v>44196</c:v>
                </c:pt>
                <c:pt idx="1822">
                  <c:v>44197</c:v>
                </c:pt>
                <c:pt idx="1823">
                  <c:v>44198</c:v>
                </c:pt>
                <c:pt idx="1824">
                  <c:v>44199</c:v>
                </c:pt>
                <c:pt idx="1825">
                  <c:v>44200</c:v>
                </c:pt>
                <c:pt idx="1826">
                  <c:v>44201</c:v>
                </c:pt>
                <c:pt idx="1827">
                  <c:v>44202</c:v>
                </c:pt>
                <c:pt idx="1828">
                  <c:v>44203</c:v>
                </c:pt>
                <c:pt idx="1829">
                  <c:v>44204</c:v>
                </c:pt>
                <c:pt idx="1830">
                  <c:v>44205</c:v>
                </c:pt>
                <c:pt idx="1831">
                  <c:v>44206</c:v>
                </c:pt>
                <c:pt idx="1832">
                  <c:v>44207</c:v>
                </c:pt>
                <c:pt idx="1833">
                  <c:v>44208</c:v>
                </c:pt>
                <c:pt idx="1834">
                  <c:v>44209</c:v>
                </c:pt>
                <c:pt idx="1835">
                  <c:v>44210</c:v>
                </c:pt>
                <c:pt idx="1836">
                  <c:v>44211</c:v>
                </c:pt>
                <c:pt idx="1837">
                  <c:v>44212</c:v>
                </c:pt>
                <c:pt idx="1838">
                  <c:v>44213</c:v>
                </c:pt>
                <c:pt idx="1839">
                  <c:v>44214</c:v>
                </c:pt>
                <c:pt idx="1840">
                  <c:v>44215</c:v>
                </c:pt>
                <c:pt idx="1841">
                  <c:v>44216</c:v>
                </c:pt>
                <c:pt idx="1842">
                  <c:v>44217</c:v>
                </c:pt>
                <c:pt idx="1843">
                  <c:v>44218</c:v>
                </c:pt>
                <c:pt idx="1844">
                  <c:v>44219</c:v>
                </c:pt>
                <c:pt idx="1845">
                  <c:v>44220</c:v>
                </c:pt>
                <c:pt idx="1846">
                  <c:v>44221</c:v>
                </c:pt>
                <c:pt idx="1847">
                  <c:v>44222</c:v>
                </c:pt>
                <c:pt idx="1848">
                  <c:v>44223</c:v>
                </c:pt>
                <c:pt idx="1849">
                  <c:v>44224</c:v>
                </c:pt>
                <c:pt idx="1850">
                  <c:v>44225</c:v>
                </c:pt>
                <c:pt idx="1851">
                  <c:v>44226</c:v>
                </c:pt>
                <c:pt idx="1852">
                  <c:v>44227</c:v>
                </c:pt>
                <c:pt idx="1853">
                  <c:v>44228</c:v>
                </c:pt>
                <c:pt idx="1854">
                  <c:v>44229</c:v>
                </c:pt>
                <c:pt idx="1855">
                  <c:v>44230</c:v>
                </c:pt>
                <c:pt idx="1856">
                  <c:v>44231</c:v>
                </c:pt>
                <c:pt idx="1857">
                  <c:v>44232</c:v>
                </c:pt>
                <c:pt idx="1858">
                  <c:v>44233</c:v>
                </c:pt>
                <c:pt idx="1859">
                  <c:v>44234</c:v>
                </c:pt>
                <c:pt idx="1860">
                  <c:v>44235</c:v>
                </c:pt>
                <c:pt idx="1861">
                  <c:v>44236</c:v>
                </c:pt>
                <c:pt idx="1862">
                  <c:v>44237</c:v>
                </c:pt>
                <c:pt idx="1863">
                  <c:v>44238</c:v>
                </c:pt>
                <c:pt idx="1864">
                  <c:v>44239</c:v>
                </c:pt>
                <c:pt idx="1865">
                  <c:v>44240</c:v>
                </c:pt>
                <c:pt idx="1866">
                  <c:v>44241</c:v>
                </c:pt>
                <c:pt idx="1867">
                  <c:v>44242</c:v>
                </c:pt>
                <c:pt idx="1868">
                  <c:v>44243</c:v>
                </c:pt>
                <c:pt idx="1869">
                  <c:v>44244</c:v>
                </c:pt>
                <c:pt idx="1870">
                  <c:v>44245</c:v>
                </c:pt>
                <c:pt idx="1871">
                  <c:v>44246</c:v>
                </c:pt>
                <c:pt idx="1872">
                  <c:v>44247</c:v>
                </c:pt>
                <c:pt idx="1873">
                  <c:v>44248</c:v>
                </c:pt>
                <c:pt idx="1874">
                  <c:v>44249</c:v>
                </c:pt>
                <c:pt idx="1875">
                  <c:v>44250</c:v>
                </c:pt>
                <c:pt idx="1876">
                  <c:v>44251</c:v>
                </c:pt>
                <c:pt idx="1877">
                  <c:v>44252</c:v>
                </c:pt>
                <c:pt idx="1878">
                  <c:v>44253</c:v>
                </c:pt>
                <c:pt idx="1879">
                  <c:v>44254</c:v>
                </c:pt>
                <c:pt idx="1880">
                  <c:v>44255</c:v>
                </c:pt>
                <c:pt idx="1881">
                  <c:v>44256</c:v>
                </c:pt>
                <c:pt idx="1882">
                  <c:v>44257</c:v>
                </c:pt>
                <c:pt idx="1883">
                  <c:v>44258</c:v>
                </c:pt>
                <c:pt idx="1884">
                  <c:v>44259</c:v>
                </c:pt>
                <c:pt idx="1885">
                  <c:v>44260</c:v>
                </c:pt>
                <c:pt idx="1886">
                  <c:v>44261</c:v>
                </c:pt>
                <c:pt idx="1887">
                  <c:v>44262</c:v>
                </c:pt>
                <c:pt idx="1888">
                  <c:v>44263</c:v>
                </c:pt>
                <c:pt idx="1889">
                  <c:v>44264</c:v>
                </c:pt>
                <c:pt idx="1890">
                  <c:v>44265</c:v>
                </c:pt>
                <c:pt idx="1891">
                  <c:v>44266</c:v>
                </c:pt>
                <c:pt idx="1892">
                  <c:v>44267</c:v>
                </c:pt>
                <c:pt idx="1893">
                  <c:v>44268</c:v>
                </c:pt>
                <c:pt idx="1894">
                  <c:v>44269</c:v>
                </c:pt>
                <c:pt idx="1895">
                  <c:v>44270</c:v>
                </c:pt>
                <c:pt idx="1896">
                  <c:v>44271</c:v>
                </c:pt>
                <c:pt idx="1897">
                  <c:v>44272</c:v>
                </c:pt>
                <c:pt idx="1898">
                  <c:v>44273</c:v>
                </c:pt>
                <c:pt idx="1899">
                  <c:v>44274</c:v>
                </c:pt>
                <c:pt idx="1900">
                  <c:v>44275</c:v>
                </c:pt>
                <c:pt idx="1901">
                  <c:v>44276</c:v>
                </c:pt>
                <c:pt idx="1902">
                  <c:v>44277</c:v>
                </c:pt>
                <c:pt idx="1903">
                  <c:v>44278</c:v>
                </c:pt>
                <c:pt idx="1904">
                  <c:v>44279</c:v>
                </c:pt>
                <c:pt idx="1905">
                  <c:v>44280</c:v>
                </c:pt>
                <c:pt idx="1906">
                  <c:v>44281</c:v>
                </c:pt>
                <c:pt idx="1907">
                  <c:v>44282</c:v>
                </c:pt>
                <c:pt idx="1908">
                  <c:v>44283</c:v>
                </c:pt>
                <c:pt idx="1909">
                  <c:v>44284</c:v>
                </c:pt>
                <c:pt idx="1910">
                  <c:v>44285</c:v>
                </c:pt>
                <c:pt idx="1911">
                  <c:v>44286</c:v>
                </c:pt>
                <c:pt idx="1912">
                  <c:v>44287</c:v>
                </c:pt>
                <c:pt idx="1913">
                  <c:v>44288</c:v>
                </c:pt>
                <c:pt idx="1914">
                  <c:v>44289</c:v>
                </c:pt>
                <c:pt idx="1915">
                  <c:v>44290</c:v>
                </c:pt>
                <c:pt idx="1916">
                  <c:v>44291</c:v>
                </c:pt>
                <c:pt idx="1917">
                  <c:v>44292</c:v>
                </c:pt>
                <c:pt idx="1918">
                  <c:v>44293</c:v>
                </c:pt>
                <c:pt idx="1919">
                  <c:v>44294</c:v>
                </c:pt>
                <c:pt idx="1920">
                  <c:v>44295</c:v>
                </c:pt>
                <c:pt idx="1921">
                  <c:v>44296</c:v>
                </c:pt>
                <c:pt idx="1922">
                  <c:v>44297</c:v>
                </c:pt>
                <c:pt idx="1923">
                  <c:v>44298</c:v>
                </c:pt>
                <c:pt idx="1924">
                  <c:v>44299</c:v>
                </c:pt>
                <c:pt idx="1925">
                  <c:v>44300</c:v>
                </c:pt>
                <c:pt idx="1926">
                  <c:v>44301</c:v>
                </c:pt>
                <c:pt idx="1927">
                  <c:v>44302</c:v>
                </c:pt>
                <c:pt idx="1928">
                  <c:v>44303</c:v>
                </c:pt>
                <c:pt idx="1929">
                  <c:v>44304</c:v>
                </c:pt>
                <c:pt idx="1930">
                  <c:v>44305</c:v>
                </c:pt>
                <c:pt idx="1931">
                  <c:v>44306</c:v>
                </c:pt>
                <c:pt idx="1932">
                  <c:v>44307</c:v>
                </c:pt>
                <c:pt idx="1933">
                  <c:v>44308</c:v>
                </c:pt>
                <c:pt idx="1934">
                  <c:v>44309</c:v>
                </c:pt>
                <c:pt idx="1935">
                  <c:v>44310</c:v>
                </c:pt>
                <c:pt idx="1936">
                  <c:v>44311</c:v>
                </c:pt>
                <c:pt idx="1937">
                  <c:v>44312</c:v>
                </c:pt>
                <c:pt idx="1938">
                  <c:v>44313</c:v>
                </c:pt>
                <c:pt idx="1939">
                  <c:v>44314</c:v>
                </c:pt>
                <c:pt idx="1940">
                  <c:v>44315</c:v>
                </c:pt>
                <c:pt idx="1941">
                  <c:v>44316</c:v>
                </c:pt>
                <c:pt idx="1942">
                  <c:v>44317</c:v>
                </c:pt>
                <c:pt idx="1943">
                  <c:v>44318</c:v>
                </c:pt>
                <c:pt idx="1944">
                  <c:v>44319</c:v>
                </c:pt>
                <c:pt idx="1945">
                  <c:v>44320</c:v>
                </c:pt>
                <c:pt idx="1946">
                  <c:v>44321</c:v>
                </c:pt>
                <c:pt idx="1947">
                  <c:v>44322</c:v>
                </c:pt>
                <c:pt idx="1948">
                  <c:v>44323</c:v>
                </c:pt>
                <c:pt idx="1949">
                  <c:v>44324</c:v>
                </c:pt>
                <c:pt idx="1950">
                  <c:v>44325</c:v>
                </c:pt>
                <c:pt idx="1951">
                  <c:v>44326</c:v>
                </c:pt>
                <c:pt idx="1952">
                  <c:v>44327</c:v>
                </c:pt>
                <c:pt idx="1953">
                  <c:v>44328</c:v>
                </c:pt>
                <c:pt idx="1954">
                  <c:v>44329</c:v>
                </c:pt>
                <c:pt idx="1955">
                  <c:v>44330</c:v>
                </c:pt>
                <c:pt idx="1956">
                  <c:v>44331</c:v>
                </c:pt>
                <c:pt idx="1957">
                  <c:v>44332</c:v>
                </c:pt>
                <c:pt idx="1958">
                  <c:v>44333</c:v>
                </c:pt>
                <c:pt idx="1959">
                  <c:v>44334</c:v>
                </c:pt>
                <c:pt idx="1960">
                  <c:v>44335</c:v>
                </c:pt>
                <c:pt idx="1961">
                  <c:v>44336</c:v>
                </c:pt>
                <c:pt idx="1962">
                  <c:v>44337</c:v>
                </c:pt>
                <c:pt idx="1963">
                  <c:v>44338</c:v>
                </c:pt>
                <c:pt idx="1964">
                  <c:v>44339</c:v>
                </c:pt>
                <c:pt idx="1965">
                  <c:v>44340</c:v>
                </c:pt>
                <c:pt idx="1966">
                  <c:v>44341</c:v>
                </c:pt>
                <c:pt idx="1967">
                  <c:v>44342</c:v>
                </c:pt>
                <c:pt idx="1968">
                  <c:v>44343</c:v>
                </c:pt>
                <c:pt idx="1969">
                  <c:v>44344</c:v>
                </c:pt>
                <c:pt idx="1970">
                  <c:v>44345</c:v>
                </c:pt>
                <c:pt idx="1971">
                  <c:v>44346</c:v>
                </c:pt>
                <c:pt idx="1972">
                  <c:v>44347</c:v>
                </c:pt>
                <c:pt idx="1973">
                  <c:v>44348</c:v>
                </c:pt>
                <c:pt idx="1974">
                  <c:v>44349</c:v>
                </c:pt>
                <c:pt idx="1975">
                  <c:v>44350</c:v>
                </c:pt>
                <c:pt idx="1976">
                  <c:v>44351</c:v>
                </c:pt>
                <c:pt idx="1977">
                  <c:v>44352</c:v>
                </c:pt>
                <c:pt idx="1978">
                  <c:v>44353</c:v>
                </c:pt>
                <c:pt idx="1979">
                  <c:v>44354</c:v>
                </c:pt>
                <c:pt idx="1980">
                  <c:v>44355</c:v>
                </c:pt>
                <c:pt idx="1981">
                  <c:v>44356</c:v>
                </c:pt>
                <c:pt idx="1982">
                  <c:v>44357</c:v>
                </c:pt>
                <c:pt idx="1983">
                  <c:v>44358</c:v>
                </c:pt>
                <c:pt idx="1984">
                  <c:v>44359</c:v>
                </c:pt>
                <c:pt idx="1985">
                  <c:v>44360</c:v>
                </c:pt>
                <c:pt idx="1986">
                  <c:v>44361</c:v>
                </c:pt>
                <c:pt idx="1987">
                  <c:v>44362</c:v>
                </c:pt>
                <c:pt idx="1988">
                  <c:v>44363</c:v>
                </c:pt>
                <c:pt idx="1989">
                  <c:v>44364</c:v>
                </c:pt>
                <c:pt idx="1990">
                  <c:v>44365</c:v>
                </c:pt>
                <c:pt idx="1991">
                  <c:v>44366</c:v>
                </c:pt>
                <c:pt idx="1992">
                  <c:v>44367</c:v>
                </c:pt>
              </c:numCache>
            </c:numRef>
          </c:cat>
          <c:val>
            <c:numRef>
              <c:f>'כרטיסי אשראי'!$L$3:$L$1995</c:f>
              <c:numCache>
                <c:formatCode>General</c:formatCode>
                <c:ptCount val="1993"/>
                <c:pt idx="0">
                  <c:v>0.70840684244274399</c:v>
                </c:pt>
                <c:pt idx="1">
                  <c:v>0.732892939307901</c:v>
                </c:pt>
                <c:pt idx="2">
                  <c:v>0.74023149542143596</c:v>
                </c:pt>
                <c:pt idx="3">
                  <c:v>0.74708355582443597</c:v>
                </c:pt>
                <c:pt idx="4">
                  <c:v>0.76093066535626497</c:v>
                </c:pt>
                <c:pt idx="5">
                  <c:v>0.75387286482186799</c:v>
                </c:pt>
                <c:pt idx="6">
                  <c:v>0.76153076355808502</c:v>
                </c:pt>
                <c:pt idx="7">
                  <c:v>0.76361256170219005</c:v>
                </c:pt>
                <c:pt idx="8">
                  <c:v>0.73765319404151197</c:v>
                </c:pt>
                <c:pt idx="9">
                  <c:v>0.74510610619291895</c:v>
                </c:pt>
                <c:pt idx="10">
                  <c:v>0.72340973717675805</c:v>
                </c:pt>
                <c:pt idx="11">
                  <c:v>0.72205284389366498</c:v>
                </c:pt>
                <c:pt idx="12">
                  <c:v>0.739612807961462</c:v>
                </c:pt>
                <c:pt idx="13">
                  <c:v>0.72693652735410297</c:v>
                </c:pt>
                <c:pt idx="14">
                  <c:v>0.72553410176719102</c:v>
                </c:pt>
                <c:pt idx="15">
                  <c:v>0.74819857123691902</c:v>
                </c:pt>
                <c:pt idx="16">
                  <c:v>0.74671978585472099</c:v>
                </c:pt>
                <c:pt idx="17">
                  <c:v>0.759217937546804</c:v>
                </c:pt>
                <c:pt idx="18">
                  <c:v>0.759312840084718</c:v>
                </c:pt>
                <c:pt idx="19">
                  <c:v>0.73619469137289295</c:v>
                </c:pt>
                <c:pt idx="20">
                  <c:v>0.743039606017173</c:v>
                </c:pt>
                <c:pt idx="21">
                  <c:v>0.80808639213779498</c:v>
                </c:pt>
                <c:pt idx="22">
                  <c:v>0.81477693719593003</c:v>
                </c:pt>
                <c:pt idx="23">
                  <c:v>0.79863517086154601</c:v>
                </c:pt>
                <c:pt idx="24">
                  <c:v>0.80081625210045104</c:v>
                </c:pt>
                <c:pt idx="25">
                  <c:v>0.77677976592560405</c:v>
                </c:pt>
                <c:pt idx="26">
                  <c:v>0.76646018717694897</c:v>
                </c:pt>
                <c:pt idx="27">
                  <c:v>0.76562019696549399</c:v>
                </c:pt>
                <c:pt idx="28">
                  <c:v>0.70118837524211997</c:v>
                </c:pt>
                <c:pt idx="29">
                  <c:v>0.69327714707932997</c:v>
                </c:pt>
                <c:pt idx="30">
                  <c:v>0.71208964376899697</c:v>
                </c:pt>
                <c:pt idx="31">
                  <c:v>0.71557363764110704</c:v>
                </c:pt>
                <c:pt idx="32">
                  <c:v>0.72558500512092095</c:v>
                </c:pt>
                <c:pt idx="33">
                  <c:v>0.74292915771129797</c:v>
                </c:pt>
                <c:pt idx="34">
                  <c:v>0.73500831722649396</c:v>
                </c:pt>
                <c:pt idx="35">
                  <c:v>0.73798851302717805</c:v>
                </c:pt>
                <c:pt idx="36">
                  <c:v>0.743254699232622</c:v>
                </c:pt>
                <c:pt idx="37">
                  <c:v>0.76245583131469197</c:v>
                </c:pt>
                <c:pt idx="38">
                  <c:v>0.755319536070307</c:v>
                </c:pt>
                <c:pt idx="39">
                  <c:v>0.75742816580624805</c:v>
                </c:pt>
                <c:pt idx="40">
                  <c:v>0.754146811443138</c:v>
                </c:pt>
                <c:pt idx="41">
                  <c:v>0.76303726711234299</c:v>
                </c:pt>
                <c:pt idx="42">
                  <c:v>0.76043906492469704</c:v>
                </c:pt>
                <c:pt idx="43">
                  <c:v>0.73471094882782595</c:v>
                </c:pt>
                <c:pt idx="44">
                  <c:v>0.727907072475664</c:v>
                </c:pt>
                <c:pt idx="45">
                  <c:v>0.73716945159916902</c:v>
                </c:pt>
                <c:pt idx="46">
                  <c:v>0.74522560367565205</c:v>
                </c:pt>
                <c:pt idx="47">
                  <c:v>0.73975354477977395</c:v>
                </c:pt>
                <c:pt idx="48">
                  <c:v>0.74319576737245296</c:v>
                </c:pt>
                <c:pt idx="49">
                  <c:v>0.75056830104468797</c:v>
                </c:pt>
                <c:pt idx="50">
                  <c:v>0.79234072201608496</c:v>
                </c:pt>
                <c:pt idx="51">
                  <c:v>0.76681484909986997</c:v>
                </c:pt>
                <c:pt idx="52">
                  <c:v>0.75968934390489795</c:v>
                </c:pt>
                <c:pt idx="53">
                  <c:v>0.72710507713623895</c:v>
                </c:pt>
                <c:pt idx="54">
                  <c:v>0.73807987390013097</c:v>
                </c:pt>
                <c:pt idx="55">
                  <c:v>0.72938561870987295</c:v>
                </c:pt>
                <c:pt idx="56">
                  <c:v>0.72930451966758603</c:v>
                </c:pt>
                <c:pt idx="57">
                  <c:v>0.69988248939434905</c:v>
                </c:pt>
                <c:pt idx="58">
                  <c:v>0.71148371225636797</c:v>
                </c:pt>
                <c:pt idx="59">
                  <c:v>0.71358964780675005</c:v>
                </c:pt>
                <c:pt idx="60">
                  <c:v>0.74331383043750698</c:v>
                </c:pt>
                <c:pt idx="61">
                  <c:v>0.73638217012643603</c:v>
                </c:pt>
                <c:pt idx="62">
                  <c:v>0.73447589941344105</c:v>
                </c:pt>
                <c:pt idx="63">
                  <c:v>0.71446480239437704</c:v>
                </c:pt>
                <c:pt idx="64">
                  <c:v>0.72303720990123399</c:v>
                </c:pt>
                <c:pt idx="65">
                  <c:v>0.72455564678330198</c:v>
                </c:pt>
                <c:pt idx="66">
                  <c:v>0.73565161831474701</c:v>
                </c:pt>
                <c:pt idx="67">
                  <c:v>0.73583911294756799</c:v>
                </c:pt>
                <c:pt idx="68">
                  <c:v>0.73057389266821104</c:v>
                </c:pt>
                <c:pt idx="69">
                  <c:v>0.72267969766237605</c:v>
                </c:pt>
                <c:pt idx="70">
                  <c:v>0.75229785910199898</c:v>
                </c:pt>
                <c:pt idx="71">
                  <c:v>0.73781604736163497</c:v>
                </c:pt>
                <c:pt idx="72">
                  <c:v>0.71504709441941094</c:v>
                </c:pt>
                <c:pt idx="73">
                  <c:v>0.71349277521284704</c:v>
                </c:pt>
                <c:pt idx="74">
                  <c:v>0.72114319180384501</c:v>
                </c:pt>
                <c:pt idx="75">
                  <c:v>0.73254469033797498</c:v>
                </c:pt>
                <c:pt idx="76">
                  <c:v>0.73418635132466803</c:v>
                </c:pt>
                <c:pt idx="77">
                  <c:v>0.73114439588110403</c:v>
                </c:pt>
                <c:pt idx="78">
                  <c:v>0.74220294587090996</c:v>
                </c:pt>
                <c:pt idx="79">
                  <c:v>0.76434485584568801</c:v>
                </c:pt>
                <c:pt idx="80">
                  <c:v>0.74823315969932902</c:v>
                </c:pt>
                <c:pt idx="81">
                  <c:v>0.71844024560661901</c:v>
                </c:pt>
                <c:pt idx="82">
                  <c:v>0.73241033901834496</c:v>
                </c:pt>
                <c:pt idx="83">
                  <c:v>0.817058765094413</c:v>
                </c:pt>
                <c:pt idx="84">
                  <c:v>0.80257690726368502</c:v>
                </c:pt>
                <c:pt idx="85">
                  <c:v>0.81593580753157302</c:v>
                </c:pt>
                <c:pt idx="86">
                  <c:v>0.831276656030146</c:v>
                </c:pt>
                <c:pt idx="87">
                  <c:v>0.84092681432909</c:v>
                </c:pt>
                <c:pt idx="88">
                  <c:v>0.85829666251145498</c:v>
                </c:pt>
                <c:pt idx="89">
                  <c:v>0.84075527469204103</c:v>
                </c:pt>
                <c:pt idx="90">
                  <c:v>0.76423935760684203</c:v>
                </c:pt>
                <c:pt idx="91">
                  <c:v>0.79488256038863103</c:v>
                </c:pt>
                <c:pt idx="92">
                  <c:v>0.79999075464577996</c:v>
                </c:pt>
                <c:pt idx="93">
                  <c:v>0.78730713166048405</c:v>
                </c:pt>
                <c:pt idx="94">
                  <c:v>0.81716469809498504</c:v>
                </c:pt>
                <c:pt idx="95">
                  <c:v>0.83522331370984704</c:v>
                </c:pt>
                <c:pt idx="96">
                  <c:v>0.84757313089875297</c:v>
                </c:pt>
                <c:pt idx="97">
                  <c:v>0.85755525225705898</c:v>
                </c:pt>
                <c:pt idx="98">
                  <c:v>0.86175952550634405</c:v>
                </c:pt>
                <c:pt idx="99">
                  <c:v>0.862927472025937</c:v>
                </c:pt>
                <c:pt idx="100">
                  <c:v>0.88880901569946003</c:v>
                </c:pt>
                <c:pt idx="101">
                  <c:v>0.86330953372766095</c:v>
                </c:pt>
                <c:pt idx="102">
                  <c:v>0.85514593017170404</c:v>
                </c:pt>
                <c:pt idx="103">
                  <c:v>0.85239586143135604</c:v>
                </c:pt>
                <c:pt idx="104">
                  <c:v>0.83170333690824805</c:v>
                </c:pt>
                <c:pt idx="105">
                  <c:v>0.81193434523465102</c:v>
                </c:pt>
                <c:pt idx="106">
                  <c:v>0.79701956002782304</c:v>
                </c:pt>
                <c:pt idx="107">
                  <c:v>0.77329482422233498</c:v>
                </c:pt>
                <c:pt idx="108">
                  <c:v>0.771608811208774</c:v>
                </c:pt>
                <c:pt idx="109">
                  <c:v>0.770021091648733</c:v>
                </c:pt>
                <c:pt idx="110">
                  <c:v>0.76892832105569797</c:v>
                </c:pt>
                <c:pt idx="111">
                  <c:v>0.78420859073308202</c:v>
                </c:pt>
                <c:pt idx="112">
                  <c:v>0.80006624251996505</c:v>
                </c:pt>
                <c:pt idx="113">
                  <c:v>0.79106717151221995</c:v>
                </c:pt>
                <c:pt idx="114">
                  <c:v>0.76747224996339203</c:v>
                </c:pt>
                <c:pt idx="115">
                  <c:v>0.79617843021936396</c:v>
                </c:pt>
                <c:pt idx="116">
                  <c:v>0.80782281663849398</c:v>
                </c:pt>
                <c:pt idx="117">
                  <c:v>0.806670518061813</c:v>
                </c:pt>
                <c:pt idx="118">
                  <c:v>0.81646053407002395</c:v>
                </c:pt>
                <c:pt idx="119">
                  <c:v>0.78878694734594801</c:v>
                </c:pt>
                <c:pt idx="120">
                  <c:v>0.80201253700524</c:v>
                </c:pt>
                <c:pt idx="121">
                  <c:v>0.82322604852971204</c:v>
                </c:pt>
                <c:pt idx="122">
                  <c:v>0.80076327380308199</c:v>
                </c:pt>
                <c:pt idx="123">
                  <c:v>0.78333134790076597</c:v>
                </c:pt>
                <c:pt idx="124">
                  <c:v>0.77339468243944998</c:v>
                </c:pt>
                <c:pt idx="125">
                  <c:v>0.74439919250337805</c:v>
                </c:pt>
                <c:pt idx="126">
                  <c:v>0.72701109321479995</c:v>
                </c:pt>
                <c:pt idx="127">
                  <c:v>0.7062819978482</c:v>
                </c:pt>
                <c:pt idx="128">
                  <c:v>0.70357360424417204</c:v>
                </c:pt>
                <c:pt idx="129">
                  <c:v>0.69701523253373598</c:v>
                </c:pt>
                <c:pt idx="130">
                  <c:v>0.68241298315955401</c:v>
                </c:pt>
                <c:pt idx="131">
                  <c:v>0.68610420783625703</c:v>
                </c:pt>
                <c:pt idx="132">
                  <c:v>0.72225809360641902</c:v>
                </c:pt>
                <c:pt idx="133">
                  <c:v>0.76326475757776102</c:v>
                </c:pt>
                <c:pt idx="134">
                  <c:v>0.768277345706328</c:v>
                </c:pt>
                <c:pt idx="135">
                  <c:v>0.78446723103494698</c:v>
                </c:pt>
                <c:pt idx="136">
                  <c:v>0.785409523548528</c:v>
                </c:pt>
                <c:pt idx="137">
                  <c:v>0.81328006844770095</c:v>
                </c:pt>
                <c:pt idx="138">
                  <c:v>0.80303621594497698</c:v>
                </c:pt>
                <c:pt idx="139">
                  <c:v>0.78463408530983703</c:v>
                </c:pt>
                <c:pt idx="140">
                  <c:v>0.755070528782535</c:v>
                </c:pt>
                <c:pt idx="141">
                  <c:v>0.80822433841445196</c:v>
                </c:pt>
                <c:pt idx="142">
                  <c:v>0.75541238248407205</c:v>
                </c:pt>
                <c:pt idx="143">
                  <c:v>0.69427657812208998</c:v>
                </c:pt>
                <c:pt idx="144">
                  <c:v>0.7190279476857</c:v>
                </c:pt>
                <c:pt idx="145">
                  <c:v>0.75825109853502104</c:v>
                </c:pt>
                <c:pt idx="146">
                  <c:v>0.75849646261582604</c:v>
                </c:pt>
                <c:pt idx="147">
                  <c:v>0.76222589144756603</c:v>
                </c:pt>
                <c:pt idx="148">
                  <c:v>0.72642488082802104</c:v>
                </c:pt>
                <c:pt idx="149">
                  <c:v>0.76110213773557001</c:v>
                </c:pt>
                <c:pt idx="150">
                  <c:v>0.83217734015974398</c:v>
                </c:pt>
                <c:pt idx="151">
                  <c:v>0.79299718093215399</c:v>
                </c:pt>
                <c:pt idx="152">
                  <c:v>0.75233682875312302</c:v>
                </c:pt>
                <c:pt idx="153">
                  <c:v>0.74730155325908099</c:v>
                </c:pt>
                <c:pt idx="154">
                  <c:v>0.77966997159463503</c:v>
                </c:pt>
                <c:pt idx="155">
                  <c:v>0.76959910580045598</c:v>
                </c:pt>
                <c:pt idx="156">
                  <c:v>0.77450867929185896</c:v>
                </c:pt>
                <c:pt idx="157">
                  <c:v>0.76036245291747695</c:v>
                </c:pt>
                <c:pt idx="158">
                  <c:v>0.73080754307525697</c:v>
                </c:pt>
                <c:pt idx="159">
                  <c:v>0.73986186949201804</c:v>
                </c:pt>
                <c:pt idx="160">
                  <c:v>0.737969069535378</c:v>
                </c:pt>
                <c:pt idx="161">
                  <c:v>0.71335014836107902</c:v>
                </c:pt>
                <c:pt idx="162">
                  <c:v>0.71907751705968703</c:v>
                </c:pt>
                <c:pt idx="163">
                  <c:v>0.71823692003972905</c:v>
                </c:pt>
                <c:pt idx="164">
                  <c:v>0.72526652017730897</c:v>
                </c:pt>
                <c:pt idx="165">
                  <c:v>0.76310225837742196</c:v>
                </c:pt>
                <c:pt idx="166">
                  <c:v>0.75779205650864601</c:v>
                </c:pt>
                <c:pt idx="167">
                  <c:v>0.75232045166142902</c:v>
                </c:pt>
                <c:pt idx="168">
                  <c:v>0.756251378533774</c:v>
                </c:pt>
                <c:pt idx="169">
                  <c:v>0.76120649147421504</c:v>
                </c:pt>
                <c:pt idx="170">
                  <c:v>0.77459370464664201</c:v>
                </c:pt>
                <c:pt idx="171">
                  <c:v>0.74829192639449205</c:v>
                </c:pt>
                <c:pt idx="172">
                  <c:v>0.73190160910857405</c:v>
                </c:pt>
                <c:pt idx="173">
                  <c:v>0.73803763035419001</c:v>
                </c:pt>
                <c:pt idx="174">
                  <c:v>0.80546440663229601</c:v>
                </c:pt>
                <c:pt idx="175">
                  <c:v>0.81374549453947898</c:v>
                </c:pt>
                <c:pt idx="176">
                  <c:v>0.78901501469075797</c:v>
                </c:pt>
                <c:pt idx="177">
                  <c:v>0.78897245187541698</c:v>
                </c:pt>
                <c:pt idx="178">
                  <c:v>0.81771949003693001</c:v>
                </c:pt>
                <c:pt idx="179">
                  <c:v>0.84126454437809395</c:v>
                </c:pt>
                <c:pt idx="180">
                  <c:v>0.843886790703263</c:v>
                </c:pt>
                <c:pt idx="181">
                  <c:v>0.78208277147787997</c:v>
                </c:pt>
                <c:pt idx="182">
                  <c:v>0.76350322795533998</c:v>
                </c:pt>
                <c:pt idx="183">
                  <c:v>0.78430532195859104</c:v>
                </c:pt>
                <c:pt idx="184">
                  <c:v>0.76097984251551198</c:v>
                </c:pt>
                <c:pt idx="185">
                  <c:v>0.77671614951410595</c:v>
                </c:pt>
                <c:pt idx="186">
                  <c:v>0.768259849171813</c:v>
                </c:pt>
                <c:pt idx="187">
                  <c:v>0.76818819656179305</c:v>
                </c:pt>
                <c:pt idx="188">
                  <c:v>0.78477969558438099</c:v>
                </c:pt>
                <c:pt idx="189">
                  <c:v>0.79621676334172797</c:v>
                </c:pt>
                <c:pt idx="190">
                  <c:v>0.77692083826041802</c:v>
                </c:pt>
                <c:pt idx="191">
                  <c:v>0.78399495705045097</c:v>
                </c:pt>
                <c:pt idx="192">
                  <c:v>0.74696204353344398</c:v>
                </c:pt>
                <c:pt idx="193">
                  <c:v>0.75837939934979304</c:v>
                </c:pt>
                <c:pt idx="194">
                  <c:v>0.76789145647500301</c:v>
                </c:pt>
                <c:pt idx="195">
                  <c:v>0.75754802564722701</c:v>
                </c:pt>
                <c:pt idx="196">
                  <c:v>0.76143041909396503</c:v>
                </c:pt>
                <c:pt idx="197">
                  <c:v>0.78514951585252801</c:v>
                </c:pt>
                <c:pt idx="198">
                  <c:v>0.79064907002083795</c:v>
                </c:pt>
                <c:pt idx="199">
                  <c:v>0.81765671765803305</c:v>
                </c:pt>
                <c:pt idx="200">
                  <c:v>0.80077715406693795</c:v>
                </c:pt>
                <c:pt idx="201">
                  <c:v>0.80765474032327</c:v>
                </c:pt>
                <c:pt idx="202">
                  <c:v>0.80018122163934602</c:v>
                </c:pt>
                <c:pt idx="203">
                  <c:v>0.828174352012506</c:v>
                </c:pt>
                <c:pt idx="204">
                  <c:v>0.82509333062197499</c:v>
                </c:pt>
                <c:pt idx="205">
                  <c:v>0.83257451289270001</c:v>
                </c:pt>
                <c:pt idx="206">
                  <c:v>0.81224057166713204</c:v>
                </c:pt>
                <c:pt idx="207">
                  <c:v>0.80310835919717705</c:v>
                </c:pt>
                <c:pt idx="208">
                  <c:v>0.77128908299050503</c:v>
                </c:pt>
                <c:pt idx="209">
                  <c:v>0.77542491662306001</c:v>
                </c:pt>
                <c:pt idx="210">
                  <c:v>0.735904393072215</c:v>
                </c:pt>
                <c:pt idx="211">
                  <c:v>0.74201513023712096</c:v>
                </c:pt>
                <c:pt idx="212">
                  <c:v>0.73111900908830796</c:v>
                </c:pt>
                <c:pt idx="213">
                  <c:v>0.74724459666674903</c:v>
                </c:pt>
                <c:pt idx="214">
                  <c:v>0.74685477195975403</c:v>
                </c:pt>
                <c:pt idx="215">
                  <c:v>0.76546339388892504</c:v>
                </c:pt>
                <c:pt idx="216">
                  <c:v>0.75700118361000701</c:v>
                </c:pt>
                <c:pt idx="217">
                  <c:v>0.758191962233419</c:v>
                </c:pt>
                <c:pt idx="218">
                  <c:v>0.73676361542432001</c:v>
                </c:pt>
                <c:pt idx="219">
                  <c:v>0.73844781303594498</c:v>
                </c:pt>
                <c:pt idx="220">
                  <c:v>0.73750249558621395</c:v>
                </c:pt>
                <c:pt idx="221">
                  <c:v>0.78873839811199498</c:v>
                </c:pt>
                <c:pt idx="222">
                  <c:v>0.78288142613623302</c:v>
                </c:pt>
                <c:pt idx="223">
                  <c:v>0.79308658344679395</c:v>
                </c:pt>
                <c:pt idx="224">
                  <c:v>0.79330407608676401</c:v>
                </c:pt>
                <c:pt idx="225">
                  <c:v>0.79550170293280797</c:v>
                </c:pt>
                <c:pt idx="226">
                  <c:v>0.80553705121755204</c:v>
                </c:pt>
                <c:pt idx="227">
                  <c:v>0.79361043375862195</c:v>
                </c:pt>
                <c:pt idx="228">
                  <c:v>0.75254112898365</c:v>
                </c:pt>
                <c:pt idx="229">
                  <c:v>0.76893682467436897</c:v>
                </c:pt>
                <c:pt idx="230">
                  <c:v>0.768726888517139</c:v>
                </c:pt>
                <c:pt idx="231">
                  <c:v>0.77296316728620695</c:v>
                </c:pt>
                <c:pt idx="232">
                  <c:v>0.80946791798365803</c:v>
                </c:pt>
                <c:pt idx="233">
                  <c:v>0.78914250282074105</c:v>
                </c:pt>
                <c:pt idx="234">
                  <c:v>0.74966269693843501</c:v>
                </c:pt>
                <c:pt idx="235">
                  <c:v>0.74584956136948299</c:v>
                </c:pt>
                <c:pt idx="236">
                  <c:v>0.72337073116365502</c:v>
                </c:pt>
                <c:pt idx="237">
                  <c:v>0.76502715935408305</c:v>
                </c:pt>
                <c:pt idx="238">
                  <c:v>0.77670392560229096</c:v>
                </c:pt>
                <c:pt idx="239">
                  <c:v>0.74296525936546698</c:v>
                </c:pt>
                <c:pt idx="240">
                  <c:v>0.75286796112682197</c:v>
                </c:pt>
                <c:pt idx="241">
                  <c:v>0.81255495563630598</c:v>
                </c:pt>
                <c:pt idx="242">
                  <c:v>0.81729610886771797</c:v>
                </c:pt>
                <c:pt idx="243">
                  <c:v>0.82597649526050099</c:v>
                </c:pt>
                <c:pt idx="244">
                  <c:v>0.77393451396201796</c:v>
                </c:pt>
                <c:pt idx="245">
                  <c:v>0.75907932424315505</c:v>
                </c:pt>
                <c:pt idx="246">
                  <c:v>0.76351906546380399</c:v>
                </c:pt>
                <c:pt idx="247">
                  <c:v>0.77086345546042001</c:v>
                </c:pt>
                <c:pt idx="248">
                  <c:v>0.74561394717527896</c:v>
                </c:pt>
                <c:pt idx="249">
                  <c:v>0.74963695672295905</c:v>
                </c:pt>
                <c:pt idx="250">
                  <c:v>0.76140118152310599</c:v>
                </c:pt>
                <c:pt idx="251">
                  <c:v>0.76778626824896101</c:v>
                </c:pt>
                <c:pt idx="252">
                  <c:v>0.77459881269674502</c:v>
                </c:pt>
                <c:pt idx="253">
                  <c:v>0.79268550712222297</c:v>
                </c:pt>
                <c:pt idx="254">
                  <c:v>0.773361131557605</c:v>
                </c:pt>
                <c:pt idx="255">
                  <c:v>0.76253176772308096</c:v>
                </c:pt>
                <c:pt idx="256">
                  <c:v>0.76610116601817502</c:v>
                </c:pt>
                <c:pt idx="257">
                  <c:v>0.76663431892127099</c:v>
                </c:pt>
                <c:pt idx="258">
                  <c:v>0.77704745185575697</c:v>
                </c:pt>
                <c:pt idx="259">
                  <c:v>0.78124744863657103</c:v>
                </c:pt>
                <c:pt idx="260">
                  <c:v>0.761957455956497</c:v>
                </c:pt>
                <c:pt idx="261">
                  <c:v>0.77927598937199605</c:v>
                </c:pt>
                <c:pt idx="262">
                  <c:v>0.81901118738448297</c:v>
                </c:pt>
                <c:pt idx="263">
                  <c:v>0.78582553703438796</c:v>
                </c:pt>
                <c:pt idx="264">
                  <c:v>0.76678002867873996</c:v>
                </c:pt>
                <c:pt idx="265">
                  <c:v>0.77222324020475297</c:v>
                </c:pt>
                <c:pt idx="266">
                  <c:v>0.77928905147116401</c:v>
                </c:pt>
                <c:pt idx="267">
                  <c:v>0.74230961708935905</c:v>
                </c:pt>
                <c:pt idx="268">
                  <c:v>0.74369380815165897</c:v>
                </c:pt>
                <c:pt idx="269">
                  <c:v>0.75452603866731005</c:v>
                </c:pt>
                <c:pt idx="270">
                  <c:v>0.77178449751860601</c:v>
                </c:pt>
                <c:pt idx="271">
                  <c:v>0.76845612447533496</c:v>
                </c:pt>
                <c:pt idx="272">
                  <c:v>0.73648444919422895</c:v>
                </c:pt>
                <c:pt idx="273">
                  <c:v>0.74893843800920001</c:v>
                </c:pt>
                <c:pt idx="274">
                  <c:v>0.81136555773246199</c:v>
                </c:pt>
                <c:pt idx="275">
                  <c:v>0.81429002702415698</c:v>
                </c:pt>
                <c:pt idx="276">
                  <c:v>0.78188391732158102</c:v>
                </c:pt>
                <c:pt idx="277">
                  <c:v>0.79478894938100397</c:v>
                </c:pt>
                <c:pt idx="278">
                  <c:v>0.83904191647293003</c:v>
                </c:pt>
                <c:pt idx="279">
                  <c:v>0.88767255877511397</c:v>
                </c:pt>
                <c:pt idx="280">
                  <c:v>0.84567603421331705</c:v>
                </c:pt>
                <c:pt idx="281">
                  <c:v>0.80883301162638499</c:v>
                </c:pt>
                <c:pt idx="282">
                  <c:v>0.79715443361032701</c:v>
                </c:pt>
                <c:pt idx="283">
                  <c:v>0.81001970226867603</c:v>
                </c:pt>
                <c:pt idx="284">
                  <c:v>0.83992955434148897</c:v>
                </c:pt>
                <c:pt idx="285">
                  <c:v>0.80808744794033405</c:v>
                </c:pt>
                <c:pt idx="286">
                  <c:v>0.79060717779738399</c:v>
                </c:pt>
                <c:pt idx="287">
                  <c:v>0.79278277882272796</c:v>
                </c:pt>
                <c:pt idx="288">
                  <c:v>0.82256255279197898</c:v>
                </c:pt>
                <c:pt idx="289">
                  <c:v>0.834748951095174</c:v>
                </c:pt>
                <c:pt idx="290">
                  <c:v>0.828560305198773</c:v>
                </c:pt>
                <c:pt idx="291">
                  <c:v>0.77628102112872599</c:v>
                </c:pt>
                <c:pt idx="292">
                  <c:v>0.76252795181906097</c:v>
                </c:pt>
                <c:pt idx="293">
                  <c:v>0.77088580014660801</c:v>
                </c:pt>
                <c:pt idx="294">
                  <c:v>0.82360236591728797</c:v>
                </c:pt>
                <c:pt idx="295">
                  <c:v>0.85078682986884102</c:v>
                </c:pt>
                <c:pt idx="296">
                  <c:v>0.82352970862127295</c:v>
                </c:pt>
                <c:pt idx="297">
                  <c:v>0.83660030881549896</c:v>
                </c:pt>
                <c:pt idx="298">
                  <c:v>0.84174725579966703</c:v>
                </c:pt>
                <c:pt idx="299">
                  <c:v>0.84393059589092601</c:v>
                </c:pt>
                <c:pt idx="300">
                  <c:v>0.82117189372613097</c:v>
                </c:pt>
                <c:pt idx="301">
                  <c:v>0.79197035545401195</c:v>
                </c:pt>
                <c:pt idx="302">
                  <c:v>0.74934128537396205</c:v>
                </c:pt>
                <c:pt idx="303">
                  <c:v>0.77144056983984299</c:v>
                </c:pt>
                <c:pt idx="304">
                  <c:v>0.75567774374868002</c:v>
                </c:pt>
                <c:pt idx="305">
                  <c:v>0.78248734479182103</c:v>
                </c:pt>
                <c:pt idx="306">
                  <c:v>0.79497803705832104</c:v>
                </c:pt>
                <c:pt idx="307">
                  <c:v>0.80074462552145398</c:v>
                </c:pt>
                <c:pt idx="308">
                  <c:v>0.78115477594521698</c:v>
                </c:pt>
                <c:pt idx="309">
                  <c:v>0.78626382451575605</c:v>
                </c:pt>
                <c:pt idx="310">
                  <c:v>0.77648028644062095</c:v>
                </c:pt>
                <c:pt idx="311">
                  <c:v>0.79100633435576895</c:v>
                </c:pt>
                <c:pt idx="312">
                  <c:v>0.79890783575492497</c:v>
                </c:pt>
                <c:pt idx="313">
                  <c:v>0.78372685122673102</c:v>
                </c:pt>
                <c:pt idx="314">
                  <c:v>0.783281627637192</c:v>
                </c:pt>
                <c:pt idx="315">
                  <c:v>0.80217633654364195</c:v>
                </c:pt>
                <c:pt idx="316">
                  <c:v>0.79936496837812698</c:v>
                </c:pt>
                <c:pt idx="317">
                  <c:v>0.78650704669194205</c:v>
                </c:pt>
                <c:pt idx="318">
                  <c:v>0.78253946342867997</c:v>
                </c:pt>
                <c:pt idx="319">
                  <c:v>0.758212792552177</c:v>
                </c:pt>
                <c:pt idx="320">
                  <c:v>0.76835918851596197</c:v>
                </c:pt>
                <c:pt idx="321">
                  <c:v>0.75715950189438097</c:v>
                </c:pt>
                <c:pt idx="322">
                  <c:v>0.74757132005312099</c:v>
                </c:pt>
                <c:pt idx="323">
                  <c:v>0.74109009939557102</c:v>
                </c:pt>
                <c:pt idx="324">
                  <c:v>0.76768243665678304</c:v>
                </c:pt>
                <c:pt idx="325">
                  <c:v>0.71934070785471604</c:v>
                </c:pt>
                <c:pt idx="326">
                  <c:v>0.69303542522279404</c:v>
                </c:pt>
                <c:pt idx="327">
                  <c:v>0.73191668767935603</c:v>
                </c:pt>
                <c:pt idx="328">
                  <c:v>0.77838482473163195</c:v>
                </c:pt>
                <c:pt idx="329">
                  <c:v>0.76106040952485499</c:v>
                </c:pt>
                <c:pt idx="330">
                  <c:v>0.76693471633687005</c:v>
                </c:pt>
                <c:pt idx="331">
                  <c:v>0.76218948818915799</c:v>
                </c:pt>
                <c:pt idx="332">
                  <c:v>0.80688600625402196</c:v>
                </c:pt>
                <c:pt idx="333">
                  <c:v>0.84583038171310698</c:v>
                </c:pt>
                <c:pt idx="334">
                  <c:v>0.80454343386066496</c:v>
                </c:pt>
                <c:pt idx="335">
                  <c:v>0.76598589981278098</c:v>
                </c:pt>
                <c:pt idx="336">
                  <c:v>0.77928217641040498</c:v>
                </c:pt>
                <c:pt idx="337">
                  <c:v>0.782380264853065</c:v>
                </c:pt>
                <c:pt idx="338">
                  <c:v>0.80155195351220598</c:v>
                </c:pt>
                <c:pt idx="339">
                  <c:v>0.79661108599003905</c:v>
                </c:pt>
                <c:pt idx="340">
                  <c:v>0.79558253026561498</c:v>
                </c:pt>
                <c:pt idx="341">
                  <c:v>0.80773733590869901</c:v>
                </c:pt>
                <c:pt idx="342">
                  <c:v>0.80982025509048305</c:v>
                </c:pt>
                <c:pt idx="343">
                  <c:v>0.81437023795597097</c:v>
                </c:pt>
                <c:pt idx="344">
                  <c:v>0.819957612692503</c:v>
                </c:pt>
                <c:pt idx="345">
                  <c:v>0.77866733571684399</c:v>
                </c:pt>
                <c:pt idx="346">
                  <c:v>0.78774015169963896</c:v>
                </c:pt>
                <c:pt idx="347">
                  <c:v>0.78589002542652597</c:v>
                </c:pt>
                <c:pt idx="348">
                  <c:v>0.778797482459062</c:v>
                </c:pt>
                <c:pt idx="349">
                  <c:v>0.78853289956887795</c:v>
                </c:pt>
                <c:pt idx="350">
                  <c:v>0.78251846299559102</c:v>
                </c:pt>
                <c:pt idx="351">
                  <c:v>0.78834227150117198</c:v>
                </c:pt>
                <c:pt idx="352">
                  <c:v>0.81693557572551401</c:v>
                </c:pt>
                <c:pt idx="353">
                  <c:v>0.79484565084106695</c:v>
                </c:pt>
                <c:pt idx="354">
                  <c:v>0.79266586912919101</c:v>
                </c:pt>
                <c:pt idx="355">
                  <c:v>0.78766204291374897</c:v>
                </c:pt>
                <c:pt idx="356">
                  <c:v>0.80402114038068195</c:v>
                </c:pt>
                <c:pt idx="357">
                  <c:v>0.86295420708062798</c:v>
                </c:pt>
                <c:pt idx="358">
                  <c:v>0.81424613214123698</c:v>
                </c:pt>
                <c:pt idx="359">
                  <c:v>0.81381438477115797</c:v>
                </c:pt>
                <c:pt idx="360">
                  <c:v>0.83445451565460904</c:v>
                </c:pt>
                <c:pt idx="361">
                  <c:v>0.83701176466502003</c:v>
                </c:pt>
                <c:pt idx="362">
                  <c:v>0.84910751376327298</c:v>
                </c:pt>
                <c:pt idx="363">
                  <c:v>0.817635028623521</c:v>
                </c:pt>
                <c:pt idx="364">
                  <c:v>0.75684271473924603</c:v>
                </c:pt>
                <c:pt idx="365">
                  <c:v>0.80106430690257002</c:v>
                </c:pt>
                <c:pt idx="366">
                  <c:v>0.79935215521737801</c:v>
                </c:pt>
                <c:pt idx="367">
                  <c:v>0.81153105568808404</c:v>
                </c:pt>
                <c:pt idx="368">
                  <c:v>0.80355172165001898</c:v>
                </c:pt>
                <c:pt idx="369">
                  <c:v>0.806901132629399</c:v>
                </c:pt>
                <c:pt idx="370">
                  <c:v>0.81717097368265301</c:v>
                </c:pt>
                <c:pt idx="371">
                  <c:v>0.817457593468366</c:v>
                </c:pt>
                <c:pt idx="372">
                  <c:v>0.81305176878699403</c:v>
                </c:pt>
                <c:pt idx="373">
                  <c:v>0.82806231204429503</c:v>
                </c:pt>
                <c:pt idx="374">
                  <c:v>0.81883982813528</c:v>
                </c:pt>
                <c:pt idx="375">
                  <c:v>0.81856282202362796</c:v>
                </c:pt>
                <c:pt idx="376">
                  <c:v>0.80344299476868897</c:v>
                </c:pt>
                <c:pt idx="377">
                  <c:v>0.80934249952814397</c:v>
                </c:pt>
                <c:pt idx="378">
                  <c:v>0.82702995599537998</c:v>
                </c:pt>
                <c:pt idx="379">
                  <c:v>0.821249073944325</c:v>
                </c:pt>
                <c:pt idx="380">
                  <c:v>0.80225720854568705</c:v>
                </c:pt>
                <c:pt idx="381">
                  <c:v>0.80016286085121802</c:v>
                </c:pt>
                <c:pt idx="382">
                  <c:v>0.81991587368392704</c:v>
                </c:pt>
                <c:pt idx="383">
                  <c:v>0.82090523143002203</c:v>
                </c:pt>
                <c:pt idx="384">
                  <c:v>0.81858561101067695</c:v>
                </c:pt>
                <c:pt idx="385">
                  <c:v>0.82221531338236598</c:v>
                </c:pt>
                <c:pt idx="386">
                  <c:v>0.86964041274642501</c:v>
                </c:pt>
                <c:pt idx="387">
                  <c:v>0.83361018746886695</c:v>
                </c:pt>
                <c:pt idx="388">
                  <c:v>0.771514825781764</c:v>
                </c:pt>
                <c:pt idx="389">
                  <c:v>0.76480013408647296</c:v>
                </c:pt>
                <c:pt idx="390">
                  <c:v>0.80599951069933595</c:v>
                </c:pt>
                <c:pt idx="391">
                  <c:v>0.81712386389391301</c:v>
                </c:pt>
                <c:pt idx="392">
                  <c:v>0.79847179604053797</c:v>
                </c:pt>
                <c:pt idx="393">
                  <c:v>0.75943980898138597</c:v>
                </c:pt>
                <c:pt idx="394">
                  <c:v>0.79712005531748897</c:v>
                </c:pt>
                <c:pt idx="395">
                  <c:v>0.87131599067419296</c:v>
                </c:pt>
                <c:pt idx="396">
                  <c:v>0.86653131316016696</c:v>
                </c:pt>
                <c:pt idx="397">
                  <c:v>0.83543771570305303</c:v>
                </c:pt>
                <c:pt idx="398">
                  <c:v>0.82151306448872696</c:v>
                </c:pt>
                <c:pt idx="399">
                  <c:v>0.84035471151400398</c:v>
                </c:pt>
                <c:pt idx="400">
                  <c:v>0.82286442266766802</c:v>
                </c:pt>
                <c:pt idx="401">
                  <c:v>0.82540803550038899</c:v>
                </c:pt>
                <c:pt idx="402">
                  <c:v>0.81179058198944398</c:v>
                </c:pt>
                <c:pt idx="403">
                  <c:v>0.82499974414600097</c:v>
                </c:pt>
                <c:pt idx="404">
                  <c:v>0.817760222767552</c:v>
                </c:pt>
                <c:pt idx="405">
                  <c:v>0.82194657509009705</c:v>
                </c:pt>
                <c:pt idx="406">
                  <c:v>0.81184032388431004</c:v>
                </c:pt>
                <c:pt idx="407">
                  <c:v>0.82112042134048902</c:v>
                </c:pt>
                <c:pt idx="408">
                  <c:v>0.82223262974900402</c:v>
                </c:pt>
                <c:pt idx="409">
                  <c:v>0.827560413063123</c:v>
                </c:pt>
                <c:pt idx="410">
                  <c:v>0.81511698823008005</c:v>
                </c:pt>
                <c:pt idx="411">
                  <c:v>0.81722159585686305</c:v>
                </c:pt>
                <c:pt idx="412">
                  <c:v>0.81934039054404795</c:v>
                </c:pt>
                <c:pt idx="413">
                  <c:v>0.82231339748710497</c:v>
                </c:pt>
                <c:pt idx="414">
                  <c:v>0.85025669267195603</c:v>
                </c:pt>
                <c:pt idx="415">
                  <c:v>0.84911027148409102</c:v>
                </c:pt>
                <c:pt idx="416">
                  <c:v>0.79772684406729399</c:v>
                </c:pt>
                <c:pt idx="417">
                  <c:v>0.77699935121226504</c:v>
                </c:pt>
                <c:pt idx="418">
                  <c:v>0.80630429029418904</c:v>
                </c:pt>
                <c:pt idx="419">
                  <c:v>0.78937637141230799</c:v>
                </c:pt>
                <c:pt idx="420">
                  <c:v>0.79819517826930697</c:v>
                </c:pt>
                <c:pt idx="421">
                  <c:v>0.78314190941463302</c:v>
                </c:pt>
                <c:pt idx="422">
                  <c:v>0.77700774529128303</c:v>
                </c:pt>
                <c:pt idx="423">
                  <c:v>0.82927454308974402</c:v>
                </c:pt>
                <c:pt idx="424">
                  <c:v>0.85222107635340105</c:v>
                </c:pt>
                <c:pt idx="425">
                  <c:v>0.81665399270424799</c:v>
                </c:pt>
                <c:pt idx="426">
                  <c:v>0.82225801246932595</c:v>
                </c:pt>
                <c:pt idx="427">
                  <c:v>0.819489618455848</c:v>
                </c:pt>
                <c:pt idx="428">
                  <c:v>0.79795494345095597</c:v>
                </c:pt>
                <c:pt idx="429">
                  <c:v>0.80262446643298202</c:v>
                </c:pt>
                <c:pt idx="430">
                  <c:v>0.79269657503619895</c:v>
                </c:pt>
                <c:pt idx="431">
                  <c:v>0.76968420847124597</c:v>
                </c:pt>
                <c:pt idx="432">
                  <c:v>0.77026889199920701</c:v>
                </c:pt>
                <c:pt idx="433">
                  <c:v>0.78018248671579205</c:v>
                </c:pt>
                <c:pt idx="434">
                  <c:v>0.76592946955593999</c:v>
                </c:pt>
                <c:pt idx="435">
                  <c:v>0.78857210804036304</c:v>
                </c:pt>
                <c:pt idx="436">
                  <c:v>0.77623045400344703</c:v>
                </c:pt>
                <c:pt idx="437">
                  <c:v>0.77557394148050995</c:v>
                </c:pt>
                <c:pt idx="438">
                  <c:v>0.79515069073844402</c:v>
                </c:pt>
                <c:pt idx="439">
                  <c:v>0.79147791683797097</c:v>
                </c:pt>
                <c:pt idx="440">
                  <c:v>0.79729032136807998</c:v>
                </c:pt>
                <c:pt idx="441">
                  <c:v>0.79981244991731104</c:v>
                </c:pt>
                <c:pt idx="442">
                  <c:v>0.798053645864646</c:v>
                </c:pt>
                <c:pt idx="443">
                  <c:v>0.81741877101520399</c:v>
                </c:pt>
                <c:pt idx="444">
                  <c:v>0.80767765665658298</c:v>
                </c:pt>
                <c:pt idx="445">
                  <c:v>0.82459306818353395</c:v>
                </c:pt>
                <c:pt idx="446">
                  <c:v>0.88915529137141402</c:v>
                </c:pt>
                <c:pt idx="447">
                  <c:v>0.88803705034321201</c:v>
                </c:pt>
                <c:pt idx="448">
                  <c:v>0.95213956465788696</c:v>
                </c:pt>
                <c:pt idx="449">
                  <c:v>0.941609325166198</c:v>
                </c:pt>
                <c:pt idx="450">
                  <c:v>0.95269978617180895</c:v>
                </c:pt>
                <c:pt idx="451">
                  <c:v>0.99144913206002405</c:v>
                </c:pt>
                <c:pt idx="452">
                  <c:v>1.00597804081313</c:v>
                </c:pt>
                <c:pt idx="453">
                  <c:v>0.97012470639249404</c:v>
                </c:pt>
                <c:pt idx="454">
                  <c:v>0.98159260683808902</c:v>
                </c:pt>
                <c:pt idx="455">
                  <c:v>0.91184368738833599</c:v>
                </c:pt>
                <c:pt idx="456">
                  <c:v>0.91155846575204302</c:v>
                </c:pt>
                <c:pt idx="457">
                  <c:v>0.90711714608750704</c:v>
                </c:pt>
                <c:pt idx="458">
                  <c:v>0.88967063141366998</c:v>
                </c:pt>
                <c:pt idx="459">
                  <c:v>0.85926310952508</c:v>
                </c:pt>
                <c:pt idx="460">
                  <c:v>0.82214905938747795</c:v>
                </c:pt>
                <c:pt idx="461">
                  <c:v>0.82080071778209895</c:v>
                </c:pt>
                <c:pt idx="462">
                  <c:v>0.83174352558829301</c:v>
                </c:pt>
                <c:pt idx="463">
                  <c:v>0.83186441047563497</c:v>
                </c:pt>
                <c:pt idx="464">
                  <c:v>0.82383605671739801</c:v>
                </c:pt>
                <c:pt idx="465">
                  <c:v>0.82836637271116798</c:v>
                </c:pt>
                <c:pt idx="466">
                  <c:v>0.86300143708229304</c:v>
                </c:pt>
                <c:pt idx="467">
                  <c:v>0.89048967582626504</c:v>
                </c:pt>
                <c:pt idx="468">
                  <c:v>0.87367472469626095</c:v>
                </c:pt>
                <c:pt idx="469">
                  <c:v>0.87609198973480495</c:v>
                </c:pt>
                <c:pt idx="470">
                  <c:v>0.89577630606335201</c:v>
                </c:pt>
                <c:pt idx="471">
                  <c:v>0.89571307793921595</c:v>
                </c:pt>
                <c:pt idx="472">
                  <c:v>0.87533784161074801</c:v>
                </c:pt>
                <c:pt idx="473">
                  <c:v>0.84065785302631202</c:v>
                </c:pt>
                <c:pt idx="474">
                  <c:v>0.84498464844953303</c:v>
                </c:pt>
                <c:pt idx="475">
                  <c:v>0.86774914795987501</c:v>
                </c:pt>
                <c:pt idx="476">
                  <c:v>0.87526191979213197</c:v>
                </c:pt>
                <c:pt idx="477">
                  <c:v>0.88735955272063805</c:v>
                </c:pt>
                <c:pt idx="478">
                  <c:v>0.85693980942166303</c:v>
                </c:pt>
                <c:pt idx="479">
                  <c:v>0.87506917491069203</c:v>
                </c:pt>
                <c:pt idx="480">
                  <c:v>0.85960078658807504</c:v>
                </c:pt>
                <c:pt idx="481">
                  <c:v>0.84967984085241499</c:v>
                </c:pt>
                <c:pt idx="482">
                  <c:v>0.80062566029008297</c:v>
                </c:pt>
                <c:pt idx="483">
                  <c:v>0.78939842700992402</c:v>
                </c:pt>
                <c:pt idx="484">
                  <c:v>0.75098498848492901</c:v>
                </c:pt>
                <c:pt idx="485">
                  <c:v>0.78500788976714797</c:v>
                </c:pt>
                <c:pt idx="486">
                  <c:v>0.77789967610950705</c:v>
                </c:pt>
                <c:pt idx="487">
                  <c:v>0.78488264332125302</c:v>
                </c:pt>
                <c:pt idx="488">
                  <c:v>0.80085596056858499</c:v>
                </c:pt>
                <c:pt idx="489">
                  <c:v>0.84302897224886297</c:v>
                </c:pt>
                <c:pt idx="490">
                  <c:v>0.85549431854697999</c:v>
                </c:pt>
                <c:pt idx="491">
                  <c:v>0.868941068938064</c:v>
                </c:pt>
                <c:pt idx="492">
                  <c:v>0.87172993716240099</c:v>
                </c:pt>
                <c:pt idx="493">
                  <c:v>0.86933138007835398</c:v>
                </c:pt>
                <c:pt idx="494">
                  <c:v>0.88003304183367803</c:v>
                </c:pt>
                <c:pt idx="495">
                  <c:v>0.86116196673348</c:v>
                </c:pt>
                <c:pt idx="496">
                  <c:v>0.84785945396433804</c:v>
                </c:pt>
                <c:pt idx="497">
                  <c:v>0.85539263998929904</c:v>
                </c:pt>
                <c:pt idx="498">
                  <c:v>0.84372214827879299</c:v>
                </c:pt>
                <c:pt idx="499">
                  <c:v>0.84214438919215995</c:v>
                </c:pt>
                <c:pt idx="500">
                  <c:v>0.84949035284837804</c:v>
                </c:pt>
                <c:pt idx="501">
                  <c:v>0.85316770971706102</c:v>
                </c:pt>
                <c:pt idx="502">
                  <c:v>0.85934049290949199</c:v>
                </c:pt>
                <c:pt idx="503">
                  <c:v>0.86646435139441802</c:v>
                </c:pt>
                <c:pt idx="504">
                  <c:v>0.853103168468199</c:v>
                </c:pt>
                <c:pt idx="505">
                  <c:v>0.90237958644098504</c:v>
                </c:pt>
                <c:pt idx="506">
                  <c:v>0.87620373888148895</c:v>
                </c:pt>
                <c:pt idx="507">
                  <c:v>0.82168954576416298</c:v>
                </c:pt>
                <c:pt idx="508">
                  <c:v>0.83083996664533399</c:v>
                </c:pt>
                <c:pt idx="509">
                  <c:v>0.81681719134578501</c:v>
                </c:pt>
                <c:pt idx="510">
                  <c:v>0.77804142894806205</c:v>
                </c:pt>
                <c:pt idx="511">
                  <c:v>0.73767403899223305</c:v>
                </c:pt>
                <c:pt idx="512">
                  <c:v>0.67525034950211704</c:v>
                </c:pt>
                <c:pt idx="513">
                  <c:v>0.68891226839170805</c:v>
                </c:pt>
                <c:pt idx="514">
                  <c:v>0.739276955167539</c:v>
                </c:pt>
                <c:pt idx="515">
                  <c:v>0.71212953909877397</c:v>
                </c:pt>
                <c:pt idx="516">
                  <c:v>0.73482998137509303</c:v>
                </c:pt>
                <c:pt idx="517">
                  <c:v>0.76954403686068795</c:v>
                </c:pt>
                <c:pt idx="518">
                  <c:v>0.79752122450263796</c:v>
                </c:pt>
                <c:pt idx="519">
                  <c:v>0.80970220633554402</c:v>
                </c:pt>
                <c:pt idx="520">
                  <c:v>0.83206754067070299</c:v>
                </c:pt>
                <c:pt idx="521">
                  <c:v>0.83112958355006294</c:v>
                </c:pt>
                <c:pt idx="522">
                  <c:v>0.84724861677208096</c:v>
                </c:pt>
                <c:pt idx="523">
                  <c:v>0.84393273540991498</c:v>
                </c:pt>
                <c:pt idx="524">
                  <c:v>0.84330207945634705</c:v>
                </c:pt>
                <c:pt idx="525">
                  <c:v>0.85832157319161595</c:v>
                </c:pt>
                <c:pt idx="526">
                  <c:v>0.87889777733664998</c:v>
                </c:pt>
                <c:pt idx="527">
                  <c:v>0.83625683358093805</c:v>
                </c:pt>
                <c:pt idx="528">
                  <c:v>0.82494227962094702</c:v>
                </c:pt>
                <c:pt idx="529">
                  <c:v>0.82634095887050996</c:v>
                </c:pt>
                <c:pt idx="530">
                  <c:v>0.82548841945416696</c:v>
                </c:pt>
                <c:pt idx="531">
                  <c:v>0.82412382493832004</c:v>
                </c:pt>
                <c:pt idx="532">
                  <c:v>0.81493069142705599</c:v>
                </c:pt>
                <c:pt idx="533">
                  <c:v>0.810620176586205</c:v>
                </c:pt>
                <c:pt idx="534">
                  <c:v>0.82268168778137096</c:v>
                </c:pt>
                <c:pt idx="535">
                  <c:v>0.82610157721309296</c:v>
                </c:pt>
                <c:pt idx="536">
                  <c:v>0.80892416277343004</c:v>
                </c:pt>
                <c:pt idx="537">
                  <c:v>0.795729178142212</c:v>
                </c:pt>
                <c:pt idx="538">
                  <c:v>0.79299208508621</c:v>
                </c:pt>
                <c:pt idx="539">
                  <c:v>0.83548951550372896</c:v>
                </c:pt>
                <c:pt idx="540">
                  <c:v>0.79540350617104405</c:v>
                </c:pt>
                <c:pt idx="541">
                  <c:v>0.827626511604594</c:v>
                </c:pt>
                <c:pt idx="542">
                  <c:v>0.84967478311543498</c:v>
                </c:pt>
                <c:pt idx="543">
                  <c:v>0.86541763186623999</c:v>
                </c:pt>
                <c:pt idx="544">
                  <c:v>0.86212702221832105</c:v>
                </c:pt>
                <c:pt idx="545">
                  <c:v>0.85703012376895504</c:v>
                </c:pt>
                <c:pt idx="546">
                  <c:v>0.81047362580787896</c:v>
                </c:pt>
                <c:pt idx="547">
                  <c:v>0.84476579083732395</c:v>
                </c:pt>
                <c:pt idx="548">
                  <c:v>0.83609697390927895</c:v>
                </c:pt>
                <c:pt idx="549">
                  <c:v>0.81974458755268098</c:v>
                </c:pt>
                <c:pt idx="550">
                  <c:v>0.80336894774759104</c:v>
                </c:pt>
                <c:pt idx="551">
                  <c:v>0.81377357050799404</c:v>
                </c:pt>
                <c:pt idx="552">
                  <c:v>0.81141365279994304</c:v>
                </c:pt>
                <c:pt idx="553">
                  <c:v>0.81137306290563205</c:v>
                </c:pt>
                <c:pt idx="554">
                  <c:v>0.81840514015856902</c:v>
                </c:pt>
                <c:pt idx="555">
                  <c:v>0.79374052838189202</c:v>
                </c:pt>
                <c:pt idx="556">
                  <c:v>0.78729952583028895</c:v>
                </c:pt>
                <c:pt idx="557">
                  <c:v>0.803377395378857</c:v>
                </c:pt>
                <c:pt idx="558">
                  <c:v>0.80965761172127304</c:v>
                </c:pt>
                <c:pt idx="559">
                  <c:v>0.823319316272215</c:v>
                </c:pt>
                <c:pt idx="560">
                  <c:v>0.82259032506306695</c:v>
                </c:pt>
                <c:pt idx="561">
                  <c:v>0.81971711755394905</c:v>
                </c:pt>
                <c:pt idx="562">
                  <c:v>0.82392250770960296</c:v>
                </c:pt>
                <c:pt idx="563">
                  <c:v>0.83300822912914396</c:v>
                </c:pt>
                <c:pt idx="564">
                  <c:v>0.84082177447399298</c:v>
                </c:pt>
                <c:pt idx="565">
                  <c:v>0.82023609027729105</c:v>
                </c:pt>
                <c:pt idx="566">
                  <c:v>0.80757163802030496</c:v>
                </c:pt>
                <c:pt idx="567">
                  <c:v>0.80851068760756195</c:v>
                </c:pt>
                <c:pt idx="568">
                  <c:v>0.83484344515977105</c:v>
                </c:pt>
                <c:pt idx="569">
                  <c:v>0.81629350877501206</c:v>
                </c:pt>
                <c:pt idx="570">
                  <c:v>0.79070724869704301</c:v>
                </c:pt>
                <c:pt idx="571">
                  <c:v>0.75063559289525195</c:v>
                </c:pt>
                <c:pt idx="572">
                  <c:v>0.76490366971405099</c:v>
                </c:pt>
                <c:pt idx="573">
                  <c:v>0.79621255304141103</c:v>
                </c:pt>
                <c:pt idx="574">
                  <c:v>0.79216204229281195</c:v>
                </c:pt>
                <c:pt idx="575">
                  <c:v>0.76265956976862004</c:v>
                </c:pt>
                <c:pt idx="576">
                  <c:v>0.78855443787735302</c:v>
                </c:pt>
                <c:pt idx="577">
                  <c:v>0.81817514645482403</c:v>
                </c:pt>
                <c:pt idx="578">
                  <c:v>0.85731930247115895</c:v>
                </c:pt>
                <c:pt idx="579">
                  <c:v>0.85486564277874499</c:v>
                </c:pt>
                <c:pt idx="580">
                  <c:v>0.81665956000238005</c:v>
                </c:pt>
                <c:pt idx="581">
                  <c:v>0.82347183683357195</c:v>
                </c:pt>
                <c:pt idx="582">
                  <c:v>0.828735558075818</c:v>
                </c:pt>
                <c:pt idx="583">
                  <c:v>0.82333226910699697</c:v>
                </c:pt>
                <c:pt idx="584">
                  <c:v>0.82438770485403801</c:v>
                </c:pt>
                <c:pt idx="585">
                  <c:v>0.825142966409112</c:v>
                </c:pt>
                <c:pt idx="586">
                  <c:v>0.814417719914031</c:v>
                </c:pt>
                <c:pt idx="587">
                  <c:v>0.82621834674453198</c:v>
                </c:pt>
                <c:pt idx="588">
                  <c:v>0.82713956000637501</c:v>
                </c:pt>
                <c:pt idx="589">
                  <c:v>0.81684039065647795</c:v>
                </c:pt>
                <c:pt idx="590">
                  <c:v>0.82022704096551502</c:v>
                </c:pt>
                <c:pt idx="591">
                  <c:v>0.821153664031957</c:v>
                </c:pt>
                <c:pt idx="592">
                  <c:v>0.818232089481992</c:v>
                </c:pt>
                <c:pt idx="593">
                  <c:v>0.81459167878666805</c:v>
                </c:pt>
                <c:pt idx="594">
                  <c:v>0.80831497342595504</c:v>
                </c:pt>
                <c:pt idx="595">
                  <c:v>0.81406688051286102</c:v>
                </c:pt>
                <c:pt idx="596">
                  <c:v>0.81019111532461796</c:v>
                </c:pt>
                <c:pt idx="597">
                  <c:v>0.80672724226685999</c:v>
                </c:pt>
                <c:pt idx="598">
                  <c:v>0.78546319625218597</c:v>
                </c:pt>
                <c:pt idx="599">
                  <c:v>0.74430021955325798</c:v>
                </c:pt>
                <c:pt idx="600">
                  <c:v>0.78692735554461102</c:v>
                </c:pt>
                <c:pt idx="601">
                  <c:v>0.81520003677360298</c:v>
                </c:pt>
                <c:pt idx="602">
                  <c:v>0.85184389291660101</c:v>
                </c:pt>
                <c:pt idx="603">
                  <c:v>0.87517487120974502</c:v>
                </c:pt>
                <c:pt idx="604">
                  <c:v>0.88177252697258202</c:v>
                </c:pt>
                <c:pt idx="605">
                  <c:v>0.89454833934701505</c:v>
                </c:pt>
                <c:pt idx="606">
                  <c:v>0.93798751627560495</c:v>
                </c:pt>
                <c:pt idx="607">
                  <c:v>0.90687767930651997</c:v>
                </c:pt>
                <c:pt idx="608">
                  <c:v>0.89009547749358797</c:v>
                </c:pt>
                <c:pt idx="609">
                  <c:v>0.852271853206654</c:v>
                </c:pt>
                <c:pt idx="610">
                  <c:v>0.85188487374695399</c:v>
                </c:pt>
                <c:pt idx="611">
                  <c:v>0.83877252133054103</c:v>
                </c:pt>
                <c:pt idx="612">
                  <c:v>0.84575614249151998</c:v>
                </c:pt>
                <c:pt idx="613">
                  <c:v>0.84432637596962301</c:v>
                </c:pt>
                <c:pt idx="614">
                  <c:v>0.85685224034404295</c:v>
                </c:pt>
                <c:pt idx="615">
                  <c:v>0.84507467161225702</c:v>
                </c:pt>
                <c:pt idx="616">
                  <c:v>0.858692733656234</c:v>
                </c:pt>
                <c:pt idx="617">
                  <c:v>0.83726741325466003</c:v>
                </c:pt>
                <c:pt idx="618">
                  <c:v>0.83388306583663596</c:v>
                </c:pt>
                <c:pt idx="619">
                  <c:v>0.816846422866777</c:v>
                </c:pt>
                <c:pt idx="620">
                  <c:v>0.78561459502375797</c:v>
                </c:pt>
                <c:pt idx="621">
                  <c:v>0.769138118656021</c:v>
                </c:pt>
                <c:pt idx="622">
                  <c:v>0.77046914475932304</c:v>
                </c:pt>
                <c:pt idx="623">
                  <c:v>0.73896524508722194</c:v>
                </c:pt>
                <c:pt idx="624">
                  <c:v>0.76331072833493596</c:v>
                </c:pt>
                <c:pt idx="625">
                  <c:v>0.78955735041783104</c:v>
                </c:pt>
                <c:pt idx="626">
                  <c:v>0.78655803122878498</c:v>
                </c:pt>
                <c:pt idx="627">
                  <c:v>0.83836014567513595</c:v>
                </c:pt>
                <c:pt idx="628">
                  <c:v>0.874724131824832</c:v>
                </c:pt>
                <c:pt idx="629">
                  <c:v>0.88272976747523801</c:v>
                </c:pt>
                <c:pt idx="630">
                  <c:v>0.886111760393959</c:v>
                </c:pt>
                <c:pt idx="631">
                  <c:v>0.87134342972500201</c:v>
                </c:pt>
                <c:pt idx="632">
                  <c:v>0.92938226537476198</c:v>
                </c:pt>
                <c:pt idx="633">
                  <c:v>0.96085228887961305</c:v>
                </c:pt>
                <c:pt idx="634">
                  <c:v>0.909416387742921</c:v>
                </c:pt>
                <c:pt idx="635">
                  <c:v>0.89499010169540905</c:v>
                </c:pt>
                <c:pt idx="636">
                  <c:v>0.89634922477045498</c:v>
                </c:pt>
                <c:pt idx="637">
                  <c:v>0.94261020914167104</c:v>
                </c:pt>
                <c:pt idx="638">
                  <c:v>0.92585149027450597</c:v>
                </c:pt>
                <c:pt idx="639">
                  <c:v>0.85931223400873002</c:v>
                </c:pt>
                <c:pt idx="640">
                  <c:v>0.84649350706896398</c:v>
                </c:pt>
                <c:pt idx="641">
                  <c:v>0.88684365823598998</c:v>
                </c:pt>
                <c:pt idx="642">
                  <c:v>0.88034971642590398</c:v>
                </c:pt>
                <c:pt idx="643">
                  <c:v>0.88306540500296504</c:v>
                </c:pt>
                <c:pt idx="644">
                  <c:v>0.82892748910624803</c:v>
                </c:pt>
                <c:pt idx="645">
                  <c:v>0.82156603584860399</c:v>
                </c:pt>
                <c:pt idx="646">
                  <c:v>0.80717362165280504</c:v>
                </c:pt>
                <c:pt idx="647">
                  <c:v>0.82163452563072203</c:v>
                </c:pt>
                <c:pt idx="648">
                  <c:v>0.82072144213932197</c:v>
                </c:pt>
                <c:pt idx="649">
                  <c:v>0.82375470642245896</c:v>
                </c:pt>
                <c:pt idx="650">
                  <c:v>0.84776782826901798</c:v>
                </c:pt>
                <c:pt idx="651">
                  <c:v>0.89546875629071998</c:v>
                </c:pt>
                <c:pt idx="652">
                  <c:v>0.92276080668268501</c:v>
                </c:pt>
                <c:pt idx="653">
                  <c:v>0.95067827862584797</c:v>
                </c:pt>
                <c:pt idx="654">
                  <c:v>0.93976781936406395</c:v>
                </c:pt>
                <c:pt idx="655">
                  <c:v>0.92955030550388695</c:v>
                </c:pt>
                <c:pt idx="656">
                  <c:v>0.92488510637180699</c:v>
                </c:pt>
                <c:pt idx="657">
                  <c:v>0.89779839395286298</c:v>
                </c:pt>
                <c:pt idx="658">
                  <c:v>0.86352936442444606</c:v>
                </c:pt>
                <c:pt idx="659">
                  <c:v>0.92605852521682397</c:v>
                </c:pt>
                <c:pt idx="660">
                  <c:v>0.896643850702044</c:v>
                </c:pt>
                <c:pt idx="661">
                  <c:v>0.85398701628839502</c:v>
                </c:pt>
                <c:pt idx="662">
                  <c:v>0.83165914079582903</c:v>
                </c:pt>
                <c:pt idx="663">
                  <c:v>0.82943460880298603</c:v>
                </c:pt>
                <c:pt idx="664">
                  <c:v>0.82867329025078096</c:v>
                </c:pt>
                <c:pt idx="665">
                  <c:v>0.83742294345872104</c:v>
                </c:pt>
                <c:pt idx="666">
                  <c:v>0.77802748770354802</c:v>
                </c:pt>
                <c:pt idx="667">
                  <c:v>0.78817349946388804</c:v>
                </c:pt>
                <c:pt idx="668">
                  <c:v>0.82808501518666999</c:v>
                </c:pt>
                <c:pt idx="669">
                  <c:v>0.85623209893395902</c:v>
                </c:pt>
                <c:pt idx="670">
                  <c:v>0.85643149418156905</c:v>
                </c:pt>
                <c:pt idx="671">
                  <c:v>0.85102606087814403</c:v>
                </c:pt>
                <c:pt idx="672">
                  <c:v>0.86171771163482402</c:v>
                </c:pt>
                <c:pt idx="673">
                  <c:v>0.83687483320457301</c:v>
                </c:pt>
                <c:pt idx="674">
                  <c:v>0.83860520697261098</c:v>
                </c:pt>
                <c:pt idx="675">
                  <c:v>0.83900551430707004</c:v>
                </c:pt>
                <c:pt idx="676">
                  <c:v>0.84920447903381402</c:v>
                </c:pt>
                <c:pt idx="677">
                  <c:v>0.84472481064487004</c:v>
                </c:pt>
                <c:pt idx="678">
                  <c:v>0.86163066942126698</c:v>
                </c:pt>
                <c:pt idx="679">
                  <c:v>0.85209919591004202</c:v>
                </c:pt>
                <c:pt idx="680">
                  <c:v>0.89119939071781396</c:v>
                </c:pt>
                <c:pt idx="681">
                  <c:v>0.88721980803801004</c:v>
                </c:pt>
                <c:pt idx="682">
                  <c:v>0.87440679135037702</c:v>
                </c:pt>
                <c:pt idx="683">
                  <c:v>0.85129007867472695</c:v>
                </c:pt>
                <c:pt idx="684">
                  <c:v>0.85317355686037899</c:v>
                </c:pt>
                <c:pt idx="685">
                  <c:v>0.83958137146484801</c:v>
                </c:pt>
                <c:pt idx="686">
                  <c:v>0.84229085589987196</c:v>
                </c:pt>
                <c:pt idx="687">
                  <c:v>0.82828398982382401</c:v>
                </c:pt>
                <c:pt idx="688">
                  <c:v>0.84642983823132301</c:v>
                </c:pt>
                <c:pt idx="689">
                  <c:v>0.84850425951923703</c:v>
                </c:pt>
                <c:pt idx="690">
                  <c:v>0.81536781555865001</c:v>
                </c:pt>
                <c:pt idx="691">
                  <c:v>0.85032279484225703</c:v>
                </c:pt>
                <c:pt idx="692">
                  <c:v>0.85287198020310795</c:v>
                </c:pt>
                <c:pt idx="693">
                  <c:v>0.87486263785130702</c:v>
                </c:pt>
                <c:pt idx="694">
                  <c:v>0.84102247461523905</c:v>
                </c:pt>
                <c:pt idx="695">
                  <c:v>0.84464068086754795</c:v>
                </c:pt>
                <c:pt idx="696">
                  <c:v>0.85017921771586102</c:v>
                </c:pt>
                <c:pt idx="697">
                  <c:v>0.88686534024998198</c:v>
                </c:pt>
                <c:pt idx="698">
                  <c:v>0.85024302734744095</c:v>
                </c:pt>
                <c:pt idx="699">
                  <c:v>0.84981109708847302</c:v>
                </c:pt>
                <c:pt idx="700">
                  <c:v>0.81974948473929699</c:v>
                </c:pt>
                <c:pt idx="701">
                  <c:v>0.847867064139874</c:v>
                </c:pt>
                <c:pt idx="702">
                  <c:v>0.83852927284096701</c:v>
                </c:pt>
                <c:pt idx="703">
                  <c:v>0.85232045683185398</c:v>
                </c:pt>
                <c:pt idx="704">
                  <c:v>0.85285195273694303</c:v>
                </c:pt>
                <c:pt idx="705">
                  <c:v>0.85782541856494299</c:v>
                </c:pt>
                <c:pt idx="706">
                  <c:v>0.86253430430321898</c:v>
                </c:pt>
                <c:pt idx="707">
                  <c:v>0.87180763504635606</c:v>
                </c:pt>
                <c:pt idx="708">
                  <c:v>0.86276878096241205</c:v>
                </c:pt>
                <c:pt idx="709">
                  <c:v>0.85170236223930995</c:v>
                </c:pt>
                <c:pt idx="710">
                  <c:v>0.82132158130523003</c:v>
                </c:pt>
                <c:pt idx="711">
                  <c:v>0.84100545814325001</c:v>
                </c:pt>
                <c:pt idx="712">
                  <c:v>0.841855168085893</c:v>
                </c:pt>
                <c:pt idx="713">
                  <c:v>0.84206787270602201</c:v>
                </c:pt>
                <c:pt idx="714">
                  <c:v>0.82871199866881595</c:v>
                </c:pt>
                <c:pt idx="715">
                  <c:v>0.83771345239008399</c:v>
                </c:pt>
                <c:pt idx="716">
                  <c:v>0.841582085677964</c:v>
                </c:pt>
                <c:pt idx="717">
                  <c:v>0.85267014434065802</c:v>
                </c:pt>
                <c:pt idx="718">
                  <c:v>0.82753912966070098</c:v>
                </c:pt>
                <c:pt idx="719">
                  <c:v>0.83871959456229295</c:v>
                </c:pt>
                <c:pt idx="720">
                  <c:v>0.83521771178152804</c:v>
                </c:pt>
                <c:pt idx="721">
                  <c:v>0.85809674532731794</c:v>
                </c:pt>
                <c:pt idx="722">
                  <c:v>0.88445498535963996</c:v>
                </c:pt>
                <c:pt idx="723">
                  <c:v>0.87323557186110901</c:v>
                </c:pt>
                <c:pt idx="724">
                  <c:v>0.91321076759600495</c:v>
                </c:pt>
                <c:pt idx="725">
                  <c:v>0.93980447934674005</c:v>
                </c:pt>
                <c:pt idx="726">
                  <c:v>0.93465766586661403</c:v>
                </c:pt>
                <c:pt idx="727">
                  <c:v>0.93743637388878098</c:v>
                </c:pt>
                <c:pt idx="728">
                  <c:v>0.92322219980599696</c:v>
                </c:pt>
                <c:pt idx="729">
                  <c:v>0.89609012203497296</c:v>
                </c:pt>
                <c:pt idx="730">
                  <c:v>0.90944014981892696</c:v>
                </c:pt>
                <c:pt idx="731">
                  <c:v>0.88152238265092997</c:v>
                </c:pt>
                <c:pt idx="732">
                  <c:v>0.86320384637518199</c:v>
                </c:pt>
                <c:pt idx="733">
                  <c:v>0.85796227633718902</c:v>
                </c:pt>
                <c:pt idx="734">
                  <c:v>0.85455491427044195</c:v>
                </c:pt>
                <c:pt idx="735">
                  <c:v>0.84804971368566795</c:v>
                </c:pt>
                <c:pt idx="736">
                  <c:v>0.85974308432093605</c:v>
                </c:pt>
                <c:pt idx="737">
                  <c:v>0.87664942788763101</c:v>
                </c:pt>
                <c:pt idx="738">
                  <c:v>0.87816114531074296</c:v>
                </c:pt>
                <c:pt idx="739">
                  <c:v>0.85969892955031002</c:v>
                </c:pt>
                <c:pt idx="740">
                  <c:v>0.85891942155951495</c:v>
                </c:pt>
                <c:pt idx="741">
                  <c:v>0.858807385479332</c:v>
                </c:pt>
                <c:pt idx="742">
                  <c:v>0.868223976732997</c:v>
                </c:pt>
                <c:pt idx="743">
                  <c:v>0.84759902927733699</c:v>
                </c:pt>
                <c:pt idx="744">
                  <c:v>0.83895639174106096</c:v>
                </c:pt>
                <c:pt idx="745">
                  <c:v>0.83959082783412597</c:v>
                </c:pt>
                <c:pt idx="746">
                  <c:v>0.84752976729504803</c:v>
                </c:pt>
                <c:pt idx="747">
                  <c:v>0.84289495776419998</c:v>
                </c:pt>
                <c:pt idx="748">
                  <c:v>0.85202822769850195</c:v>
                </c:pt>
                <c:pt idx="749">
                  <c:v>0.86392736667907999</c:v>
                </c:pt>
                <c:pt idx="750">
                  <c:v>0.893141622016696</c:v>
                </c:pt>
                <c:pt idx="751">
                  <c:v>0.85885493635647203</c:v>
                </c:pt>
                <c:pt idx="752">
                  <c:v>0.82828513507716095</c:v>
                </c:pt>
                <c:pt idx="753">
                  <c:v>0.87975827622668501</c:v>
                </c:pt>
                <c:pt idx="754">
                  <c:v>0.88234199967503102</c:v>
                </c:pt>
                <c:pt idx="755">
                  <c:v>0.88682822229185299</c:v>
                </c:pt>
                <c:pt idx="756">
                  <c:v>0.88102581967410698</c:v>
                </c:pt>
                <c:pt idx="757">
                  <c:v>0.86337015238380399</c:v>
                </c:pt>
                <c:pt idx="758">
                  <c:v>0.90203501123060603</c:v>
                </c:pt>
                <c:pt idx="759">
                  <c:v>0.93486568937208003</c:v>
                </c:pt>
                <c:pt idx="760">
                  <c:v>0.88416124812429897</c:v>
                </c:pt>
                <c:pt idx="761">
                  <c:v>0.88632622047875598</c:v>
                </c:pt>
                <c:pt idx="762">
                  <c:v>0.88066575961637295</c:v>
                </c:pt>
                <c:pt idx="763">
                  <c:v>0.86806517121913795</c:v>
                </c:pt>
                <c:pt idx="764">
                  <c:v>0.85762260652276501</c:v>
                </c:pt>
                <c:pt idx="765">
                  <c:v>0.86391064043257604</c:v>
                </c:pt>
                <c:pt idx="766">
                  <c:v>0.86436808425086997</c:v>
                </c:pt>
                <c:pt idx="767">
                  <c:v>0.86661572832638301</c:v>
                </c:pt>
                <c:pt idx="768">
                  <c:v>0.86888642321424603</c:v>
                </c:pt>
                <c:pt idx="769">
                  <c:v>0.85236486736161199</c:v>
                </c:pt>
                <c:pt idx="770">
                  <c:v>0.86685665800757705</c:v>
                </c:pt>
                <c:pt idx="771">
                  <c:v>0.88076523151306296</c:v>
                </c:pt>
                <c:pt idx="772">
                  <c:v>0.85915082886647198</c:v>
                </c:pt>
                <c:pt idx="773">
                  <c:v>0.84822100404940204</c:v>
                </c:pt>
                <c:pt idx="774">
                  <c:v>0.85653681765742995</c:v>
                </c:pt>
                <c:pt idx="775">
                  <c:v>0.86800680023833199</c:v>
                </c:pt>
                <c:pt idx="776">
                  <c:v>0.880256603677948</c:v>
                </c:pt>
                <c:pt idx="777">
                  <c:v>0.86978296482392803</c:v>
                </c:pt>
                <c:pt idx="778">
                  <c:v>0.86851157180370497</c:v>
                </c:pt>
                <c:pt idx="779">
                  <c:v>0.87040973563008806</c:v>
                </c:pt>
                <c:pt idx="780">
                  <c:v>0.85455109454421896</c:v>
                </c:pt>
                <c:pt idx="781">
                  <c:v>0.85044196565201102</c:v>
                </c:pt>
                <c:pt idx="782">
                  <c:v>0.84863630322237504</c:v>
                </c:pt>
                <c:pt idx="783">
                  <c:v>0.88236738812298798</c:v>
                </c:pt>
                <c:pt idx="784">
                  <c:v>0.86721131484042602</c:v>
                </c:pt>
                <c:pt idx="785">
                  <c:v>0.869645287778267</c:v>
                </c:pt>
                <c:pt idx="786">
                  <c:v>0.87685034577208099</c:v>
                </c:pt>
                <c:pt idx="787">
                  <c:v>0.90252431856619397</c:v>
                </c:pt>
                <c:pt idx="788">
                  <c:v>0.90144092152954003</c:v>
                </c:pt>
                <c:pt idx="789">
                  <c:v>0.88481851345350304</c:v>
                </c:pt>
                <c:pt idx="790">
                  <c:v>0.85112957979116999</c:v>
                </c:pt>
                <c:pt idx="791">
                  <c:v>0.86022099866650104</c:v>
                </c:pt>
                <c:pt idx="792">
                  <c:v>0.85250317573490397</c:v>
                </c:pt>
                <c:pt idx="793">
                  <c:v>0.86138420194790399</c:v>
                </c:pt>
                <c:pt idx="794">
                  <c:v>0.855251464869908</c:v>
                </c:pt>
                <c:pt idx="795">
                  <c:v>0.87346282098018002</c:v>
                </c:pt>
                <c:pt idx="796">
                  <c:v>0.87835450541925997</c:v>
                </c:pt>
                <c:pt idx="797">
                  <c:v>0.87909370048234103</c:v>
                </c:pt>
                <c:pt idx="798">
                  <c:v>0.89917527114148998</c:v>
                </c:pt>
                <c:pt idx="799">
                  <c:v>0.91611277737276897</c:v>
                </c:pt>
                <c:pt idx="800">
                  <c:v>0.89910083721374101</c:v>
                </c:pt>
                <c:pt idx="801">
                  <c:v>0.87685761634585502</c:v>
                </c:pt>
                <c:pt idx="802">
                  <c:v>0.89057153537824896</c:v>
                </c:pt>
                <c:pt idx="803">
                  <c:v>0.91285700561302197</c:v>
                </c:pt>
                <c:pt idx="804">
                  <c:v>0.93908319324841705</c:v>
                </c:pt>
                <c:pt idx="805">
                  <c:v>0.96664039582616101</c:v>
                </c:pt>
                <c:pt idx="806">
                  <c:v>0.96087298245354502</c:v>
                </c:pt>
                <c:pt idx="807">
                  <c:v>0.98477476643072204</c:v>
                </c:pt>
                <c:pt idx="808">
                  <c:v>1.02164826262645</c:v>
                </c:pt>
                <c:pt idx="809">
                  <c:v>0.96516094630063098</c:v>
                </c:pt>
                <c:pt idx="810">
                  <c:v>0.92973812112211096</c:v>
                </c:pt>
                <c:pt idx="811">
                  <c:v>0.901605188465462</c:v>
                </c:pt>
                <c:pt idx="812">
                  <c:v>0.87787612344809896</c:v>
                </c:pt>
                <c:pt idx="813">
                  <c:v>0.82072038815832504</c:v>
                </c:pt>
                <c:pt idx="814">
                  <c:v>0.78910265382842903</c:v>
                </c:pt>
                <c:pt idx="815">
                  <c:v>0.77325653436376196</c:v>
                </c:pt>
                <c:pt idx="816">
                  <c:v>0.79852307235484699</c:v>
                </c:pt>
                <c:pt idx="817">
                  <c:v>0.81961906681295105</c:v>
                </c:pt>
                <c:pt idx="818">
                  <c:v>0.813109020609878</c:v>
                </c:pt>
                <c:pt idx="819">
                  <c:v>0.80758993161988202</c:v>
                </c:pt>
                <c:pt idx="820">
                  <c:v>0.91162325119611198</c:v>
                </c:pt>
                <c:pt idx="821">
                  <c:v>0.92854061144739197</c:v>
                </c:pt>
                <c:pt idx="822">
                  <c:v>0.932829205967453</c:v>
                </c:pt>
                <c:pt idx="823">
                  <c:v>0.95093103730927697</c:v>
                </c:pt>
                <c:pt idx="824">
                  <c:v>0.94684727437267802</c:v>
                </c:pt>
                <c:pt idx="825">
                  <c:v>0.96579852562475998</c:v>
                </c:pt>
                <c:pt idx="826">
                  <c:v>0.95532665335298905</c:v>
                </c:pt>
                <c:pt idx="827">
                  <c:v>0.89642259136166802</c:v>
                </c:pt>
                <c:pt idx="828">
                  <c:v>0.91061649020551205</c:v>
                </c:pt>
                <c:pt idx="829">
                  <c:v>0.92739850750597796</c:v>
                </c:pt>
                <c:pt idx="830">
                  <c:v>0.92968623327032396</c:v>
                </c:pt>
                <c:pt idx="831">
                  <c:v>0.957208537450988</c:v>
                </c:pt>
                <c:pt idx="832">
                  <c:v>0.94353280560482999</c:v>
                </c:pt>
                <c:pt idx="833">
                  <c:v>0.93379910329665095</c:v>
                </c:pt>
                <c:pt idx="834">
                  <c:v>0.90444469764721203</c:v>
                </c:pt>
                <c:pt idx="835">
                  <c:v>0.91304455651389604</c:v>
                </c:pt>
                <c:pt idx="836">
                  <c:v>0.89855017139114302</c:v>
                </c:pt>
                <c:pt idx="837">
                  <c:v>0.88420747716953896</c:v>
                </c:pt>
                <c:pt idx="838">
                  <c:v>0.853401284822911</c:v>
                </c:pt>
                <c:pt idx="839">
                  <c:v>0.84637932291643503</c:v>
                </c:pt>
                <c:pt idx="840">
                  <c:v>0.86606327335490096</c:v>
                </c:pt>
                <c:pt idx="841">
                  <c:v>0.95306725055896502</c:v>
                </c:pt>
                <c:pt idx="842">
                  <c:v>0.90869829342785602</c:v>
                </c:pt>
                <c:pt idx="843">
                  <c:v>0.87672072278143998</c:v>
                </c:pt>
                <c:pt idx="844">
                  <c:v>0.89459335694837905</c:v>
                </c:pt>
                <c:pt idx="845">
                  <c:v>0.89708296567077295</c:v>
                </c:pt>
                <c:pt idx="846">
                  <c:v>0.92825896684100595</c:v>
                </c:pt>
                <c:pt idx="847">
                  <c:v>0.92419310220487805</c:v>
                </c:pt>
                <c:pt idx="848">
                  <c:v>0.86688039603871803</c:v>
                </c:pt>
                <c:pt idx="849">
                  <c:v>0.899834630336386</c:v>
                </c:pt>
                <c:pt idx="850">
                  <c:v>0.94039741963579804</c:v>
                </c:pt>
                <c:pt idx="851">
                  <c:v>0.93029351641940505</c:v>
                </c:pt>
                <c:pt idx="852">
                  <c:v>0.95305389490252501</c:v>
                </c:pt>
                <c:pt idx="853">
                  <c:v>0.94050175458166196</c:v>
                </c:pt>
                <c:pt idx="854">
                  <c:v>0.92917640854755401</c:v>
                </c:pt>
                <c:pt idx="855">
                  <c:v>0.94149635246172603</c:v>
                </c:pt>
                <c:pt idx="856">
                  <c:v>0.93547297555504605</c:v>
                </c:pt>
                <c:pt idx="857">
                  <c:v>0.93142008291406497</c:v>
                </c:pt>
                <c:pt idx="858">
                  <c:v>0.93921168928850995</c:v>
                </c:pt>
                <c:pt idx="859">
                  <c:v>0.91475455153739105</c:v>
                </c:pt>
                <c:pt idx="860">
                  <c:v>0.92210079334839401</c:v>
                </c:pt>
                <c:pt idx="861">
                  <c:v>0.933143645275611</c:v>
                </c:pt>
                <c:pt idx="862">
                  <c:v>0.94159737944696298</c:v>
                </c:pt>
                <c:pt idx="863">
                  <c:v>0.93113588465057195</c:v>
                </c:pt>
                <c:pt idx="864">
                  <c:v>0.92892746776325996</c:v>
                </c:pt>
                <c:pt idx="865">
                  <c:v>0.85930438495190598</c:v>
                </c:pt>
                <c:pt idx="866">
                  <c:v>0.85431530196166905</c:v>
                </c:pt>
                <c:pt idx="867">
                  <c:v>0.81530710604108003</c:v>
                </c:pt>
                <c:pt idx="868">
                  <c:v>0.81606452050976797</c:v>
                </c:pt>
                <c:pt idx="869">
                  <c:v>0.80937403787266304</c:v>
                </c:pt>
                <c:pt idx="870">
                  <c:v>0.81011334672178603</c:v>
                </c:pt>
                <c:pt idx="871">
                  <c:v>0.74843741560521804</c:v>
                </c:pt>
                <c:pt idx="872">
                  <c:v>0.80713739045996102</c:v>
                </c:pt>
                <c:pt idx="873">
                  <c:v>0.835288842465709</c:v>
                </c:pt>
                <c:pt idx="874">
                  <c:v>0.89625672203625395</c:v>
                </c:pt>
                <c:pt idx="875">
                  <c:v>0.96248967638413596</c:v>
                </c:pt>
                <c:pt idx="876">
                  <c:v>0.98835704597984697</c:v>
                </c:pt>
                <c:pt idx="877">
                  <c:v>1.0100134241744501</c:v>
                </c:pt>
                <c:pt idx="878">
                  <c:v>1.0719183937043399</c:v>
                </c:pt>
                <c:pt idx="879">
                  <c:v>1.0790489988599701</c:v>
                </c:pt>
                <c:pt idx="880">
                  <c:v>1.0527704519749099</c:v>
                </c:pt>
                <c:pt idx="881">
                  <c:v>0.99748397358486696</c:v>
                </c:pt>
                <c:pt idx="882">
                  <c:v>0.91800702849728699</c:v>
                </c:pt>
                <c:pt idx="883">
                  <c:v>0.886884689874751</c:v>
                </c:pt>
                <c:pt idx="884">
                  <c:v>0.87748244313946</c:v>
                </c:pt>
                <c:pt idx="885">
                  <c:v>0.89924270845913601</c:v>
                </c:pt>
                <c:pt idx="886">
                  <c:v>0.89030293945109196</c:v>
                </c:pt>
                <c:pt idx="887">
                  <c:v>0.901100171210379</c:v>
                </c:pt>
                <c:pt idx="888">
                  <c:v>0.91508332644289303</c:v>
                </c:pt>
                <c:pt idx="889">
                  <c:v>0.91893836469648005</c:v>
                </c:pt>
                <c:pt idx="890">
                  <c:v>0.90932428783000296</c:v>
                </c:pt>
                <c:pt idx="891">
                  <c:v>0.89513644047771301</c:v>
                </c:pt>
                <c:pt idx="892">
                  <c:v>0.85240147363618002</c:v>
                </c:pt>
                <c:pt idx="893">
                  <c:v>0.87580286047605704</c:v>
                </c:pt>
                <c:pt idx="894">
                  <c:v>0.87485890184247705</c:v>
                </c:pt>
                <c:pt idx="895">
                  <c:v>0.89664940811996796</c:v>
                </c:pt>
                <c:pt idx="896">
                  <c:v>0.89861734447956199</c:v>
                </c:pt>
                <c:pt idx="897">
                  <c:v>0.91689985010507102</c:v>
                </c:pt>
                <c:pt idx="898">
                  <c:v>0.91702364367496803</c:v>
                </c:pt>
                <c:pt idx="899">
                  <c:v>0.92647346048814405</c:v>
                </c:pt>
                <c:pt idx="900">
                  <c:v>0.890120899389511</c:v>
                </c:pt>
                <c:pt idx="901">
                  <c:v>0.89824973087314997</c:v>
                </c:pt>
                <c:pt idx="902">
                  <c:v>0.90270149358436902</c:v>
                </c:pt>
                <c:pt idx="903">
                  <c:v>0.92352221654579103</c:v>
                </c:pt>
                <c:pt idx="904">
                  <c:v>0.88983752708956498</c:v>
                </c:pt>
                <c:pt idx="905">
                  <c:v>0.90836484198106704</c:v>
                </c:pt>
                <c:pt idx="906">
                  <c:v>0.92899374825820102</c:v>
                </c:pt>
                <c:pt idx="907">
                  <c:v>0.928995893650852</c:v>
                </c:pt>
                <c:pt idx="908">
                  <c:v>0.91959810322795099</c:v>
                </c:pt>
                <c:pt idx="909">
                  <c:v>0.90442178693558095</c:v>
                </c:pt>
                <c:pt idx="910">
                  <c:v>0.88862736095346195</c:v>
                </c:pt>
                <c:pt idx="911">
                  <c:v>0.91745859392044504</c:v>
                </c:pt>
                <c:pt idx="912">
                  <c:v>0.91400253519983399</c:v>
                </c:pt>
                <c:pt idx="913">
                  <c:v>0.90638312923973097</c:v>
                </c:pt>
                <c:pt idx="914">
                  <c:v>0.90664619365189503</c:v>
                </c:pt>
                <c:pt idx="915">
                  <c:v>0.90267661802057697</c:v>
                </c:pt>
                <c:pt idx="916">
                  <c:v>0.89687448573778505</c:v>
                </c:pt>
                <c:pt idx="917">
                  <c:v>0.908771561441024</c:v>
                </c:pt>
                <c:pt idx="918">
                  <c:v>0.90676747082172804</c:v>
                </c:pt>
                <c:pt idx="919">
                  <c:v>0.90414526695168396</c:v>
                </c:pt>
                <c:pt idx="920">
                  <c:v>0.90529108097481104</c:v>
                </c:pt>
                <c:pt idx="921">
                  <c:v>0.90378449537924199</c:v>
                </c:pt>
                <c:pt idx="922">
                  <c:v>0.91607739783032505</c:v>
                </c:pt>
                <c:pt idx="923">
                  <c:v>0.90587348984209204</c:v>
                </c:pt>
                <c:pt idx="924">
                  <c:v>0.891148135778141</c:v>
                </c:pt>
                <c:pt idx="925">
                  <c:v>0.88700308509669301</c:v>
                </c:pt>
                <c:pt idx="926">
                  <c:v>0.87561039020583697</c:v>
                </c:pt>
                <c:pt idx="927">
                  <c:v>0.85730028040158701</c:v>
                </c:pt>
                <c:pt idx="928">
                  <c:v>0.86237128466046198</c:v>
                </c:pt>
                <c:pt idx="929">
                  <c:v>0.84930226598714698</c:v>
                </c:pt>
                <c:pt idx="930">
                  <c:v>0.86884077948810601</c:v>
                </c:pt>
                <c:pt idx="931">
                  <c:v>0.88116124469063695</c:v>
                </c:pt>
                <c:pt idx="932">
                  <c:v>0.93990373192737997</c:v>
                </c:pt>
                <c:pt idx="933">
                  <c:v>0.93514917638644501</c:v>
                </c:pt>
                <c:pt idx="934">
                  <c:v>0.93344974052961005</c:v>
                </c:pt>
                <c:pt idx="935">
                  <c:v>0.93628416093432898</c:v>
                </c:pt>
                <c:pt idx="936">
                  <c:v>0.94328663701248405</c:v>
                </c:pt>
                <c:pt idx="937">
                  <c:v>0.93304223558268296</c:v>
                </c:pt>
                <c:pt idx="938">
                  <c:v>0.91382844173661604</c:v>
                </c:pt>
                <c:pt idx="939">
                  <c:v>0.85078673044161701</c:v>
                </c:pt>
                <c:pt idx="940">
                  <c:v>0.871057959016587</c:v>
                </c:pt>
                <c:pt idx="941">
                  <c:v>0.90018934323489597</c:v>
                </c:pt>
                <c:pt idx="942">
                  <c:v>0.895562076558167</c:v>
                </c:pt>
                <c:pt idx="943">
                  <c:v>0.88534669691468204</c:v>
                </c:pt>
                <c:pt idx="944">
                  <c:v>0.89644988949931204</c:v>
                </c:pt>
                <c:pt idx="945">
                  <c:v>0.90848121756187405</c:v>
                </c:pt>
                <c:pt idx="946">
                  <c:v>0.90562710730249096</c:v>
                </c:pt>
                <c:pt idx="947">
                  <c:v>0.89395238609798</c:v>
                </c:pt>
                <c:pt idx="948">
                  <c:v>0.86873124019984205</c:v>
                </c:pt>
                <c:pt idx="949">
                  <c:v>0.88033506273949902</c:v>
                </c:pt>
                <c:pt idx="950">
                  <c:v>0.88620785744864905</c:v>
                </c:pt>
                <c:pt idx="951">
                  <c:v>0.87477100283266696</c:v>
                </c:pt>
                <c:pt idx="952">
                  <c:v>0.86845610104760995</c:v>
                </c:pt>
                <c:pt idx="953">
                  <c:v>0.89028752448309501</c:v>
                </c:pt>
                <c:pt idx="954">
                  <c:v>0.89312792003974695</c:v>
                </c:pt>
                <c:pt idx="955">
                  <c:v>0.90462927627518497</c:v>
                </c:pt>
                <c:pt idx="956">
                  <c:v>0.89598835570012803</c:v>
                </c:pt>
                <c:pt idx="957">
                  <c:v>0.91606009156199797</c:v>
                </c:pt>
                <c:pt idx="958">
                  <c:v>0.90392109107039298</c:v>
                </c:pt>
                <c:pt idx="959">
                  <c:v>0.89833529279396096</c:v>
                </c:pt>
                <c:pt idx="960">
                  <c:v>0.88396994956788</c:v>
                </c:pt>
                <c:pt idx="961">
                  <c:v>0.89689317514999101</c:v>
                </c:pt>
                <c:pt idx="962">
                  <c:v>0.88124928300938099</c:v>
                </c:pt>
                <c:pt idx="963">
                  <c:v>0.85698534331550202</c:v>
                </c:pt>
                <c:pt idx="964">
                  <c:v>0.86082683374914204</c:v>
                </c:pt>
                <c:pt idx="965">
                  <c:v>0.91236921330067</c:v>
                </c:pt>
                <c:pt idx="966">
                  <c:v>0.94974383814841101</c:v>
                </c:pt>
                <c:pt idx="967">
                  <c:v>0.91056256966854399</c:v>
                </c:pt>
                <c:pt idx="968">
                  <c:v>0.87999800427060704</c:v>
                </c:pt>
                <c:pt idx="969">
                  <c:v>0.91443252885767801</c:v>
                </c:pt>
                <c:pt idx="970">
                  <c:v>0.95726800268787804</c:v>
                </c:pt>
                <c:pt idx="971">
                  <c:v>0.91989846638755302</c:v>
                </c:pt>
                <c:pt idx="972">
                  <c:v>0.87350598865097895</c:v>
                </c:pt>
                <c:pt idx="973">
                  <c:v>0.838581131877702</c:v>
                </c:pt>
                <c:pt idx="974">
                  <c:v>0.87805972312479297</c:v>
                </c:pt>
                <c:pt idx="975">
                  <c:v>0.88977196665748304</c:v>
                </c:pt>
                <c:pt idx="976">
                  <c:v>0.87034518801881799</c:v>
                </c:pt>
                <c:pt idx="977">
                  <c:v>0.85055279461550404</c:v>
                </c:pt>
                <c:pt idx="978">
                  <c:v>0.88712138811235497</c:v>
                </c:pt>
                <c:pt idx="979">
                  <c:v>0.87249145915248705</c:v>
                </c:pt>
                <c:pt idx="980">
                  <c:v>0.88078710957415896</c:v>
                </c:pt>
                <c:pt idx="981">
                  <c:v>0.88045694455425405</c:v>
                </c:pt>
                <c:pt idx="982">
                  <c:v>0.89271555742687103</c:v>
                </c:pt>
                <c:pt idx="983">
                  <c:v>0.90483607908317798</c:v>
                </c:pt>
                <c:pt idx="984">
                  <c:v>0.88865103923511302</c:v>
                </c:pt>
                <c:pt idx="985">
                  <c:v>0.89465522055938695</c:v>
                </c:pt>
                <c:pt idx="986">
                  <c:v>0.95964812451227099</c:v>
                </c:pt>
                <c:pt idx="987">
                  <c:v>0.967314545078791</c:v>
                </c:pt>
                <c:pt idx="988">
                  <c:v>0.97290011875846605</c:v>
                </c:pt>
                <c:pt idx="989">
                  <c:v>0.98758172978208203</c:v>
                </c:pt>
                <c:pt idx="990">
                  <c:v>0.95815965781744405</c:v>
                </c:pt>
                <c:pt idx="991">
                  <c:v>1.03084617061421</c:v>
                </c:pt>
                <c:pt idx="992">
                  <c:v>0.98902747483328102</c:v>
                </c:pt>
                <c:pt idx="993">
                  <c:v>0.96280357050606402</c:v>
                </c:pt>
                <c:pt idx="994">
                  <c:v>0.98167114105463904</c:v>
                </c:pt>
                <c:pt idx="995">
                  <c:v>1.0311525979004701</c:v>
                </c:pt>
                <c:pt idx="996">
                  <c:v>1.0033791405256101</c:v>
                </c:pt>
                <c:pt idx="997">
                  <c:v>1.0126746698191</c:v>
                </c:pt>
                <c:pt idx="998">
                  <c:v>0.95928901301172997</c:v>
                </c:pt>
                <c:pt idx="999">
                  <c:v>0.94119100258142596</c:v>
                </c:pt>
                <c:pt idx="1000">
                  <c:v>0.93322698675682803</c:v>
                </c:pt>
                <c:pt idx="1001">
                  <c:v>0.911832710138478</c:v>
                </c:pt>
                <c:pt idx="1002">
                  <c:v>0.86347443209333297</c:v>
                </c:pt>
                <c:pt idx="1003">
                  <c:v>0.88882766287970105</c:v>
                </c:pt>
                <c:pt idx="1004">
                  <c:v>0.91851849627015303</c:v>
                </c:pt>
                <c:pt idx="1005">
                  <c:v>0.91564247388081399</c:v>
                </c:pt>
                <c:pt idx="1006">
                  <c:v>0.97267696668050496</c:v>
                </c:pt>
                <c:pt idx="1007">
                  <c:v>0.98013232197970401</c:v>
                </c:pt>
                <c:pt idx="1008">
                  <c:v>0.97698866067547696</c:v>
                </c:pt>
                <c:pt idx="1009">
                  <c:v>0.98332213519769296</c:v>
                </c:pt>
                <c:pt idx="1010">
                  <c:v>0.99435849078695604</c:v>
                </c:pt>
                <c:pt idx="1011">
                  <c:v>0.97843723024727103</c:v>
                </c:pt>
                <c:pt idx="1012">
                  <c:v>0.99704962449336398</c:v>
                </c:pt>
                <c:pt idx="1013">
                  <c:v>0.97453263775594201</c:v>
                </c:pt>
                <c:pt idx="1014">
                  <c:v>0.97041432723552801</c:v>
                </c:pt>
                <c:pt idx="1015">
                  <c:v>0.964572779797368</c:v>
                </c:pt>
                <c:pt idx="1016">
                  <c:v>0.93532620636823005</c:v>
                </c:pt>
                <c:pt idx="1017">
                  <c:v>0.92129965799309799</c:v>
                </c:pt>
                <c:pt idx="1018">
                  <c:v>0.93191207493118799</c:v>
                </c:pt>
                <c:pt idx="1019">
                  <c:v>0.93587700484331204</c:v>
                </c:pt>
                <c:pt idx="1020">
                  <c:v>0.92758018443051704</c:v>
                </c:pt>
                <c:pt idx="1021">
                  <c:v>0.90256175727330001</c:v>
                </c:pt>
                <c:pt idx="1022">
                  <c:v>0.91416775969919195</c:v>
                </c:pt>
                <c:pt idx="1023">
                  <c:v>0.95109899647558704</c:v>
                </c:pt>
                <c:pt idx="1024">
                  <c:v>0.905911482243001</c:v>
                </c:pt>
                <c:pt idx="1025">
                  <c:v>0.84700275757370302</c:v>
                </c:pt>
                <c:pt idx="1026">
                  <c:v>0.83412822241728801</c:v>
                </c:pt>
                <c:pt idx="1027">
                  <c:v>0.86588627299350995</c:v>
                </c:pt>
                <c:pt idx="1028">
                  <c:v>0.92259978060258896</c:v>
                </c:pt>
                <c:pt idx="1029">
                  <c:v>0.94332804648806401</c:v>
                </c:pt>
                <c:pt idx="1030">
                  <c:v>0.94056247712590002</c:v>
                </c:pt>
                <c:pt idx="1031">
                  <c:v>0.97714450953842102</c:v>
                </c:pt>
                <c:pt idx="1032">
                  <c:v>1.03214685874997</c:v>
                </c:pt>
                <c:pt idx="1033">
                  <c:v>1.0344777926539399</c:v>
                </c:pt>
                <c:pt idx="1034">
                  <c:v>1.0160729399945601</c:v>
                </c:pt>
                <c:pt idx="1035">
                  <c:v>0.97257976967085202</c:v>
                </c:pt>
                <c:pt idx="1036">
                  <c:v>0.95241035688644704</c:v>
                </c:pt>
                <c:pt idx="1037">
                  <c:v>0.92791149906405301</c:v>
                </c:pt>
                <c:pt idx="1038">
                  <c:v>0.937248582632069</c:v>
                </c:pt>
                <c:pt idx="1039">
                  <c:v>0.92408405080165901</c:v>
                </c:pt>
                <c:pt idx="1040">
                  <c:v>0.93498380547937299</c:v>
                </c:pt>
                <c:pt idx="1041">
                  <c:v>0.92894375825188402</c:v>
                </c:pt>
                <c:pt idx="1042">
                  <c:v>0.92802784629524804</c:v>
                </c:pt>
                <c:pt idx="1043">
                  <c:v>0.92231264955688896</c:v>
                </c:pt>
                <c:pt idx="1044">
                  <c:v>0.94049903934147805</c:v>
                </c:pt>
                <c:pt idx="1045">
                  <c:v>0.92141823446008098</c:v>
                </c:pt>
                <c:pt idx="1046">
                  <c:v>0.90367631072203702</c:v>
                </c:pt>
                <c:pt idx="1047">
                  <c:v>0.90480629440916105</c:v>
                </c:pt>
                <c:pt idx="1048">
                  <c:v>0.90059585285374</c:v>
                </c:pt>
                <c:pt idx="1049">
                  <c:v>0.91609588593020597</c:v>
                </c:pt>
                <c:pt idx="1050">
                  <c:v>0.92275392087152996</c:v>
                </c:pt>
                <c:pt idx="1051">
                  <c:v>0.934192493986432</c:v>
                </c:pt>
                <c:pt idx="1052">
                  <c:v>0.94111703244355305</c:v>
                </c:pt>
                <c:pt idx="1053">
                  <c:v>0.96269771673556503</c:v>
                </c:pt>
                <c:pt idx="1054">
                  <c:v>0.94677693750831704</c:v>
                </c:pt>
                <c:pt idx="1055">
                  <c:v>0.95882582325007604</c:v>
                </c:pt>
                <c:pt idx="1056">
                  <c:v>0.946250029972872</c:v>
                </c:pt>
                <c:pt idx="1057">
                  <c:v>0.95782754703831796</c:v>
                </c:pt>
                <c:pt idx="1058">
                  <c:v>0.89912292870112798</c:v>
                </c:pt>
                <c:pt idx="1059">
                  <c:v>0.88108994877603297</c:v>
                </c:pt>
                <c:pt idx="1060">
                  <c:v>0.89755415932552296</c:v>
                </c:pt>
                <c:pt idx="1061">
                  <c:v>0.89901975274727097</c:v>
                </c:pt>
                <c:pt idx="1062">
                  <c:v>0.887609045884304</c:v>
                </c:pt>
                <c:pt idx="1063">
                  <c:v>0.888436259990948</c:v>
                </c:pt>
                <c:pt idx="1064">
                  <c:v>0.85677618333670902</c:v>
                </c:pt>
                <c:pt idx="1065">
                  <c:v>0.90083452581998902</c:v>
                </c:pt>
                <c:pt idx="1066">
                  <c:v>0.93397837705092202</c:v>
                </c:pt>
                <c:pt idx="1067">
                  <c:v>0.91639868488182696</c:v>
                </c:pt>
                <c:pt idx="1068">
                  <c:v>0.89356440262310699</c:v>
                </c:pt>
                <c:pt idx="1069">
                  <c:v>0.89597129513595097</c:v>
                </c:pt>
                <c:pt idx="1070">
                  <c:v>0.90003414247226399</c:v>
                </c:pt>
                <c:pt idx="1071">
                  <c:v>0.90013058977485805</c:v>
                </c:pt>
                <c:pt idx="1072">
                  <c:v>0.89328144585619496</c:v>
                </c:pt>
                <c:pt idx="1073">
                  <c:v>0.87800741559316997</c:v>
                </c:pt>
                <c:pt idx="1074">
                  <c:v>0.86221530427793802</c:v>
                </c:pt>
                <c:pt idx="1075">
                  <c:v>0.92110289911869703</c:v>
                </c:pt>
                <c:pt idx="1076">
                  <c:v>0.90955630191421999</c:v>
                </c:pt>
                <c:pt idx="1077">
                  <c:v>0.90587596741431697</c:v>
                </c:pt>
                <c:pt idx="1078">
                  <c:v>0.91653088525746595</c:v>
                </c:pt>
                <c:pt idx="1079">
                  <c:v>0.91628758773645402</c:v>
                </c:pt>
                <c:pt idx="1080">
                  <c:v>0.90991757471382595</c:v>
                </c:pt>
                <c:pt idx="1081">
                  <c:v>0.91844711017681502</c:v>
                </c:pt>
                <c:pt idx="1082">
                  <c:v>0.88150486119995897</c:v>
                </c:pt>
                <c:pt idx="1083">
                  <c:v>0.91845051237942998</c:v>
                </c:pt>
                <c:pt idx="1084">
                  <c:v>0.90247747379139098</c:v>
                </c:pt>
                <c:pt idx="1085">
                  <c:v>0.93993361897752503</c:v>
                </c:pt>
                <c:pt idx="1086">
                  <c:v>0.96163306645123403</c:v>
                </c:pt>
                <c:pt idx="1087">
                  <c:v>0.93896917067310404</c:v>
                </c:pt>
                <c:pt idx="1088">
                  <c:v>0.96104128345015705</c:v>
                </c:pt>
                <c:pt idx="1089">
                  <c:v>0.93122253336647098</c:v>
                </c:pt>
                <c:pt idx="1090">
                  <c:v>0.89880036318234002</c:v>
                </c:pt>
                <c:pt idx="1091">
                  <c:v>0.92325549505586302</c:v>
                </c:pt>
                <c:pt idx="1092">
                  <c:v>0.88883444349024399</c:v>
                </c:pt>
                <c:pt idx="1093">
                  <c:v>0.87464342850048604</c:v>
                </c:pt>
                <c:pt idx="1094">
                  <c:v>0.91970778316696999</c:v>
                </c:pt>
                <c:pt idx="1095">
                  <c:v>0.91718657117674796</c:v>
                </c:pt>
                <c:pt idx="1096">
                  <c:v>0.95159524027591402</c:v>
                </c:pt>
                <c:pt idx="1097">
                  <c:v>0.95713408424983304</c:v>
                </c:pt>
                <c:pt idx="1098">
                  <c:v>0.95291069373042403</c:v>
                </c:pt>
                <c:pt idx="1099">
                  <c:v>0.94139714357248405</c:v>
                </c:pt>
                <c:pt idx="1100">
                  <c:v>0.95008076359523497</c:v>
                </c:pt>
                <c:pt idx="1101">
                  <c:v>0.94056162626627704</c:v>
                </c:pt>
                <c:pt idx="1102">
                  <c:v>0.92640783731840004</c:v>
                </c:pt>
                <c:pt idx="1103">
                  <c:v>0.93856338558536101</c:v>
                </c:pt>
                <c:pt idx="1104">
                  <c:v>0.93773168021589204</c:v>
                </c:pt>
                <c:pt idx="1105">
                  <c:v>0.96238818926172598</c:v>
                </c:pt>
                <c:pt idx="1106">
                  <c:v>0.98424272991163597</c:v>
                </c:pt>
                <c:pt idx="1107">
                  <c:v>0.97203539514503301</c:v>
                </c:pt>
                <c:pt idx="1108">
                  <c:v>0.96003249096785603</c:v>
                </c:pt>
                <c:pt idx="1109">
                  <c:v>0.97087491158925299</c:v>
                </c:pt>
                <c:pt idx="1110">
                  <c:v>0.96678677680678005</c:v>
                </c:pt>
                <c:pt idx="1111">
                  <c:v>0.98974645323649502</c:v>
                </c:pt>
                <c:pt idx="1112">
                  <c:v>0.96316625403481804</c:v>
                </c:pt>
                <c:pt idx="1113">
                  <c:v>0.94875685754352601</c:v>
                </c:pt>
                <c:pt idx="1114">
                  <c:v>0.95072930606135098</c:v>
                </c:pt>
                <c:pt idx="1115">
                  <c:v>0.95623892058295801</c:v>
                </c:pt>
                <c:pt idx="1116">
                  <c:v>0.91499524128055598</c:v>
                </c:pt>
                <c:pt idx="1117">
                  <c:v>0.91818841355410996</c:v>
                </c:pt>
                <c:pt idx="1118">
                  <c:v>0.90226792518183097</c:v>
                </c:pt>
                <c:pt idx="1119">
                  <c:v>0.89090323113797298</c:v>
                </c:pt>
                <c:pt idx="1120">
                  <c:v>0.93130846990796801</c:v>
                </c:pt>
                <c:pt idx="1121">
                  <c:v>0.95275484187119797</c:v>
                </c:pt>
                <c:pt idx="1122">
                  <c:v>0.96208542636794703</c:v>
                </c:pt>
                <c:pt idx="1123">
                  <c:v>1.00037759184613</c:v>
                </c:pt>
                <c:pt idx="1124">
                  <c:v>0.98556744009542196</c:v>
                </c:pt>
                <c:pt idx="1125">
                  <c:v>0.98324453848843096</c:v>
                </c:pt>
                <c:pt idx="1126">
                  <c:v>1.0087023705285401</c:v>
                </c:pt>
                <c:pt idx="1127">
                  <c:v>0.96679515390120097</c:v>
                </c:pt>
                <c:pt idx="1128">
                  <c:v>0.953273013159319</c:v>
                </c:pt>
                <c:pt idx="1129">
                  <c:v>0.94976238342279595</c:v>
                </c:pt>
                <c:pt idx="1130">
                  <c:v>0.96358709200300097</c:v>
                </c:pt>
                <c:pt idx="1131">
                  <c:v>0.95926247372671802</c:v>
                </c:pt>
                <c:pt idx="1132">
                  <c:v>0.95382472215168101</c:v>
                </c:pt>
                <c:pt idx="1133">
                  <c:v>0.94255716677197499</c:v>
                </c:pt>
                <c:pt idx="1134">
                  <c:v>0.95386067190874202</c:v>
                </c:pt>
                <c:pt idx="1135">
                  <c:v>0.95073782502819004</c:v>
                </c:pt>
                <c:pt idx="1136">
                  <c:v>0.93826423004759396</c:v>
                </c:pt>
                <c:pt idx="1137">
                  <c:v>0.90759071384573498</c:v>
                </c:pt>
                <c:pt idx="1138">
                  <c:v>0.94235889378569604</c:v>
                </c:pt>
                <c:pt idx="1139">
                  <c:v>0.94862216276463196</c:v>
                </c:pt>
                <c:pt idx="1140">
                  <c:v>0.94858938395371895</c:v>
                </c:pt>
                <c:pt idx="1141">
                  <c:v>0.94881682668659795</c:v>
                </c:pt>
                <c:pt idx="1142">
                  <c:v>0.94905717118157895</c:v>
                </c:pt>
                <c:pt idx="1143">
                  <c:v>0.95111117683214597</c:v>
                </c:pt>
                <c:pt idx="1144">
                  <c:v>0.97386455958532003</c:v>
                </c:pt>
                <c:pt idx="1145">
                  <c:v>0.91744277624790604</c:v>
                </c:pt>
                <c:pt idx="1146">
                  <c:v>0.93781745071221601</c:v>
                </c:pt>
                <c:pt idx="1147">
                  <c:v>0.94278405797475895</c:v>
                </c:pt>
                <c:pt idx="1148">
                  <c:v>0.91174824919951303</c:v>
                </c:pt>
                <c:pt idx="1149">
                  <c:v>0.91739622808256505</c:v>
                </c:pt>
                <c:pt idx="1150">
                  <c:v>0.94996184063767597</c:v>
                </c:pt>
                <c:pt idx="1151">
                  <c:v>0.94214374728984596</c:v>
                </c:pt>
                <c:pt idx="1152">
                  <c:v>0.96612878982177997</c:v>
                </c:pt>
                <c:pt idx="1153">
                  <c:v>0.93908874921360497</c:v>
                </c:pt>
                <c:pt idx="1154">
                  <c:v>0.93423179225077901</c:v>
                </c:pt>
                <c:pt idx="1155">
                  <c:v>0.95875964545075798</c:v>
                </c:pt>
                <c:pt idx="1156">
                  <c:v>0.96345189076798898</c:v>
                </c:pt>
                <c:pt idx="1157">
                  <c:v>0.94421793708375801</c:v>
                </c:pt>
                <c:pt idx="1158">
                  <c:v>0.94796302359589901</c:v>
                </c:pt>
                <c:pt idx="1159">
                  <c:v>0.95434775900775204</c:v>
                </c:pt>
                <c:pt idx="1160">
                  <c:v>0.96285229435236297</c:v>
                </c:pt>
                <c:pt idx="1161">
                  <c:v>0.94638641276076896</c:v>
                </c:pt>
                <c:pt idx="1162">
                  <c:v>0.95516423154950103</c:v>
                </c:pt>
                <c:pt idx="1163">
                  <c:v>0.94171388664854805</c:v>
                </c:pt>
                <c:pt idx="1164">
                  <c:v>0.92197107992316896</c:v>
                </c:pt>
                <c:pt idx="1165">
                  <c:v>0.89297752207088898</c:v>
                </c:pt>
                <c:pt idx="1166">
                  <c:v>0.92282240655328696</c:v>
                </c:pt>
                <c:pt idx="1167">
                  <c:v>0.94563270004788502</c:v>
                </c:pt>
                <c:pt idx="1168">
                  <c:v>0.94630786330637295</c:v>
                </c:pt>
                <c:pt idx="1169">
                  <c:v>0.94554118522295005</c:v>
                </c:pt>
                <c:pt idx="1170">
                  <c:v>0.92158860856264901</c:v>
                </c:pt>
                <c:pt idx="1171">
                  <c:v>0.94603244648333595</c:v>
                </c:pt>
                <c:pt idx="1172">
                  <c:v>0.98124541619732597</c:v>
                </c:pt>
                <c:pt idx="1173">
                  <c:v>0.96682471311490903</c:v>
                </c:pt>
                <c:pt idx="1174">
                  <c:v>0.95489100095010004</c:v>
                </c:pt>
                <c:pt idx="1175">
                  <c:v>1.0168469050011899</c:v>
                </c:pt>
                <c:pt idx="1176">
                  <c:v>1.03159108909908</c:v>
                </c:pt>
                <c:pt idx="1177">
                  <c:v>1.05993661381633</c:v>
                </c:pt>
                <c:pt idx="1178">
                  <c:v>1.03030420614235</c:v>
                </c:pt>
                <c:pt idx="1179">
                  <c:v>1.0295099526727101</c:v>
                </c:pt>
                <c:pt idx="1180">
                  <c:v>1.02952738029001</c:v>
                </c:pt>
                <c:pt idx="1181">
                  <c:v>1.0218172453382299</c:v>
                </c:pt>
                <c:pt idx="1182">
                  <c:v>0.97588940408175195</c:v>
                </c:pt>
                <c:pt idx="1183">
                  <c:v>0.961841838297955</c:v>
                </c:pt>
                <c:pt idx="1184">
                  <c:v>0.96884539755602395</c:v>
                </c:pt>
                <c:pt idx="1185">
                  <c:v>1.00655703291025</c:v>
                </c:pt>
                <c:pt idx="1186">
                  <c:v>1.0252191918981</c:v>
                </c:pt>
                <c:pt idx="1187">
                  <c:v>1.0060339179451401</c:v>
                </c:pt>
                <c:pt idx="1188">
                  <c:v>1.02335638255337</c:v>
                </c:pt>
                <c:pt idx="1189">
                  <c:v>1.0514603537751099</c:v>
                </c:pt>
                <c:pt idx="1190">
                  <c:v>1.07531930873189</c:v>
                </c:pt>
                <c:pt idx="1191">
                  <c:v>1.09122541898406</c:v>
                </c:pt>
                <c:pt idx="1192">
                  <c:v>1.0883108218598501</c:v>
                </c:pt>
                <c:pt idx="1193">
                  <c:v>1.0687556980047801</c:v>
                </c:pt>
                <c:pt idx="1194">
                  <c:v>1.0710137589594799</c:v>
                </c:pt>
                <c:pt idx="1195">
                  <c:v>1.0515742385144899</c:v>
                </c:pt>
                <c:pt idx="1196">
                  <c:v>0.99877500973573596</c:v>
                </c:pt>
                <c:pt idx="1197">
                  <c:v>0.97025591893119001</c:v>
                </c:pt>
                <c:pt idx="1198">
                  <c:v>0.92884301062336905</c:v>
                </c:pt>
                <c:pt idx="1199">
                  <c:v>0.95773378571630396</c:v>
                </c:pt>
                <c:pt idx="1200">
                  <c:v>0.94694569565766495</c:v>
                </c:pt>
                <c:pt idx="1201">
                  <c:v>0.957620554063072</c:v>
                </c:pt>
                <c:pt idx="1202">
                  <c:v>0.93828566212031295</c:v>
                </c:pt>
                <c:pt idx="1203">
                  <c:v>0.96317381802262203</c:v>
                </c:pt>
                <c:pt idx="1204">
                  <c:v>0.97741631710800903</c:v>
                </c:pt>
                <c:pt idx="1205">
                  <c:v>1.01741499384092</c:v>
                </c:pt>
                <c:pt idx="1206">
                  <c:v>0.95902715782075898</c:v>
                </c:pt>
                <c:pt idx="1207">
                  <c:v>0.94047899836779003</c:v>
                </c:pt>
                <c:pt idx="1208">
                  <c:v>0.97713833837112796</c:v>
                </c:pt>
                <c:pt idx="1209">
                  <c:v>1.01212003574775</c:v>
                </c:pt>
                <c:pt idx="1210">
                  <c:v>1.0447248566893099</c:v>
                </c:pt>
                <c:pt idx="1211">
                  <c:v>1.03213998906539</c:v>
                </c:pt>
                <c:pt idx="1212">
                  <c:v>1.0321487478306399</c:v>
                </c:pt>
                <c:pt idx="1213">
                  <c:v>1.05947957227852</c:v>
                </c:pt>
                <c:pt idx="1214">
                  <c:v>1.09497852296361</c:v>
                </c:pt>
                <c:pt idx="1215">
                  <c:v>1.04768301760367</c:v>
                </c:pt>
                <c:pt idx="1216">
                  <c:v>1.0292844886383601</c:v>
                </c:pt>
                <c:pt idx="1217">
                  <c:v>0.97628459756183805</c:v>
                </c:pt>
                <c:pt idx="1218">
                  <c:v>0.94728683264757896</c:v>
                </c:pt>
                <c:pt idx="1219">
                  <c:v>0.90075919227694801</c:v>
                </c:pt>
                <c:pt idx="1220">
                  <c:v>0.87768408464630399</c:v>
                </c:pt>
                <c:pt idx="1221">
                  <c:v>0.84951109298683902</c:v>
                </c:pt>
                <c:pt idx="1222">
                  <c:v>0.87532214925806096</c:v>
                </c:pt>
                <c:pt idx="1223">
                  <c:v>0.88886253234280499</c:v>
                </c:pt>
                <c:pt idx="1224">
                  <c:v>0.916847475607385</c:v>
                </c:pt>
                <c:pt idx="1225">
                  <c:v>0.97226742190070703</c:v>
                </c:pt>
                <c:pt idx="1226">
                  <c:v>1.01242677465574</c:v>
                </c:pt>
                <c:pt idx="1227">
                  <c:v>1.02996396904888</c:v>
                </c:pt>
                <c:pt idx="1228">
                  <c:v>1.05650845710846</c:v>
                </c:pt>
                <c:pt idx="1229">
                  <c:v>1.0260518340473901</c:v>
                </c:pt>
                <c:pt idx="1230">
                  <c:v>1.0391908172001401</c:v>
                </c:pt>
                <c:pt idx="1231">
                  <c:v>1.0299039915325301</c:v>
                </c:pt>
                <c:pt idx="1232">
                  <c:v>1.00027238619223</c:v>
                </c:pt>
                <c:pt idx="1233">
                  <c:v>0.98217920320984697</c:v>
                </c:pt>
                <c:pt idx="1234">
                  <c:v>0.96908349494200596</c:v>
                </c:pt>
                <c:pt idx="1235">
                  <c:v>0.93057672604008801</c:v>
                </c:pt>
                <c:pt idx="1236">
                  <c:v>0.90973650213622104</c:v>
                </c:pt>
                <c:pt idx="1237">
                  <c:v>0.91347571701462904</c:v>
                </c:pt>
                <c:pt idx="1238">
                  <c:v>0.93205729529341597</c:v>
                </c:pt>
                <c:pt idx="1239">
                  <c:v>0.97397259670796299</c:v>
                </c:pt>
                <c:pt idx="1240">
                  <c:v>0.94310192559820905</c:v>
                </c:pt>
                <c:pt idx="1241">
                  <c:v>0.92871308858148705</c:v>
                </c:pt>
                <c:pt idx="1242">
                  <c:v>0.97040457471144204</c:v>
                </c:pt>
                <c:pt idx="1243">
                  <c:v>1.01091039567951</c:v>
                </c:pt>
                <c:pt idx="1244">
                  <c:v>0.98158853600013296</c:v>
                </c:pt>
                <c:pt idx="1245">
                  <c:v>0.97230915064471002</c:v>
                </c:pt>
                <c:pt idx="1246">
                  <c:v>0.92772438416488701</c:v>
                </c:pt>
                <c:pt idx="1247">
                  <c:v>0.96804608316524099</c:v>
                </c:pt>
                <c:pt idx="1248">
                  <c:v>1.00715480426666</c:v>
                </c:pt>
                <c:pt idx="1249">
                  <c:v>0.98714194811603095</c:v>
                </c:pt>
                <c:pt idx="1250">
                  <c:v>0.92196555587308704</c:v>
                </c:pt>
                <c:pt idx="1251">
                  <c:v>0.93132238005217405</c:v>
                </c:pt>
                <c:pt idx="1252">
                  <c:v>0.90686270218455001</c:v>
                </c:pt>
                <c:pt idx="1253">
                  <c:v>0.91418672843802296</c:v>
                </c:pt>
                <c:pt idx="1254">
                  <c:v>0.90372865961789695</c:v>
                </c:pt>
                <c:pt idx="1255">
                  <c:v>0.87807935521097802</c:v>
                </c:pt>
                <c:pt idx="1256">
                  <c:v>0.87829972920493504</c:v>
                </c:pt>
                <c:pt idx="1257">
                  <c:v>0.97057347284867901</c:v>
                </c:pt>
                <c:pt idx="1258">
                  <c:v>0.94617528740587598</c:v>
                </c:pt>
                <c:pt idx="1259">
                  <c:v>0.96870892371765405</c:v>
                </c:pt>
                <c:pt idx="1260">
                  <c:v>0.96630477835445905</c:v>
                </c:pt>
                <c:pt idx="1261">
                  <c:v>0.97289214835858095</c:v>
                </c:pt>
                <c:pt idx="1262">
                  <c:v>0.98472129046583301</c:v>
                </c:pt>
                <c:pt idx="1263">
                  <c:v>0.99615881362619896</c:v>
                </c:pt>
                <c:pt idx="1264">
                  <c:v>0.97226426324724902</c:v>
                </c:pt>
                <c:pt idx="1265">
                  <c:v>1.0001291896760001</c:v>
                </c:pt>
                <c:pt idx="1266">
                  <c:v>1.01739940965015</c:v>
                </c:pt>
                <c:pt idx="1267">
                  <c:v>1.01438831828279</c:v>
                </c:pt>
                <c:pt idx="1268">
                  <c:v>1.02793963890579</c:v>
                </c:pt>
                <c:pt idx="1269">
                  <c:v>0.99892710001304497</c:v>
                </c:pt>
                <c:pt idx="1270">
                  <c:v>1.0229355866869001</c:v>
                </c:pt>
                <c:pt idx="1271">
                  <c:v>0.99388808985375499</c:v>
                </c:pt>
                <c:pt idx="1272">
                  <c:v>0.97869755720873597</c:v>
                </c:pt>
                <c:pt idx="1273">
                  <c:v>0.95756868315015198</c:v>
                </c:pt>
                <c:pt idx="1274">
                  <c:v>0.970298339996429</c:v>
                </c:pt>
                <c:pt idx="1275">
                  <c:v>0.95398948137135597</c:v>
                </c:pt>
                <c:pt idx="1276">
                  <c:v>0.98551078273157899</c:v>
                </c:pt>
                <c:pt idx="1277">
                  <c:v>0.96575370405151195</c:v>
                </c:pt>
                <c:pt idx="1278">
                  <c:v>0.96595694464178194</c:v>
                </c:pt>
                <c:pt idx="1279">
                  <c:v>0.994896342731452</c:v>
                </c:pt>
                <c:pt idx="1280">
                  <c:v>0.99005371282483701</c:v>
                </c:pt>
                <c:pt idx="1281">
                  <c:v>1.0014655230596901</c:v>
                </c:pt>
                <c:pt idx="1282">
                  <c:v>1.0069744468984601</c:v>
                </c:pt>
                <c:pt idx="1283">
                  <c:v>1.0061156388958601</c:v>
                </c:pt>
                <c:pt idx="1284">
                  <c:v>0.98581078918276399</c:v>
                </c:pt>
                <c:pt idx="1285">
                  <c:v>1.01808515493426</c:v>
                </c:pt>
                <c:pt idx="1286">
                  <c:v>1.0044103327712299</c:v>
                </c:pt>
                <c:pt idx="1287">
                  <c:v>1.00707532917239</c:v>
                </c:pt>
                <c:pt idx="1288">
                  <c:v>0.98282047185222898</c:v>
                </c:pt>
                <c:pt idx="1289">
                  <c:v>0.972251798603331</c:v>
                </c:pt>
                <c:pt idx="1290">
                  <c:v>0.98406735833578496</c:v>
                </c:pt>
                <c:pt idx="1291">
                  <c:v>0.99762507842526704</c:v>
                </c:pt>
                <c:pt idx="1292">
                  <c:v>0.98011721460011403</c:v>
                </c:pt>
                <c:pt idx="1293">
                  <c:v>0.978705633810663</c:v>
                </c:pt>
                <c:pt idx="1294">
                  <c:v>0.97546596582008704</c:v>
                </c:pt>
                <c:pt idx="1295">
                  <c:v>1.0000054534006799</c:v>
                </c:pt>
                <c:pt idx="1296">
                  <c:v>0.99502995286266904</c:v>
                </c:pt>
                <c:pt idx="1297">
                  <c:v>0.970359106330835</c:v>
                </c:pt>
                <c:pt idx="1298">
                  <c:v>0.93503837358644404</c:v>
                </c:pt>
                <c:pt idx="1299">
                  <c:v>0.95528476673590501</c:v>
                </c:pt>
                <c:pt idx="1300">
                  <c:v>0.96650576944546995</c:v>
                </c:pt>
                <c:pt idx="1301">
                  <c:v>1.0092329858118601</c:v>
                </c:pt>
                <c:pt idx="1302">
                  <c:v>1.00264352582576</c:v>
                </c:pt>
                <c:pt idx="1303">
                  <c:v>0.99535145827600602</c:v>
                </c:pt>
                <c:pt idx="1304">
                  <c:v>0.99523316348679902</c:v>
                </c:pt>
                <c:pt idx="1305">
                  <c:v>1.0484795836643901</c:v>
                </c:pt>
                <c:pt idx="1306">
                  <c:v>1.0137543963992901</c:v>
                </c:pt>
                <c:pt idx="1307">
                  <c:v>0.99504329190251095</c:v>
                </c:pt>
                <c:pt idx="1308">
                  <c:v>0.94732554960068904</c:v>
                </c:pt>
                <c:pt idx="1309">
                  <c:v>0.93637293457040904</c:v>
                </c:pt>
                <c:pt idx="1310">
                  <c:v>0.94895703004283505</c:v>
                </c:pt>
                <c:pt idx="1311">
                  <c:v>0.98068992756860296</c:v>
                </c:pt>
                <c:pt idx="1312">
                  <c:v>0.96079296690220495</c:v>
                </c:pt>
                <c:pt idx="1313">
                  <c:v>1.0242793562432699</c:v>
                </c:pt>
                <c:pt idx="1314">
                  <c:v>1.01981526411108</c:v>
                </c:pt>
                <c:pt idx="1315">
                  <c:v>1.0157894737801401</c:v>
                </c:pt>
                <c:pt idx="1316">
                  <c:v>1.02011835212744</c:v>
                </c:pt>
                <c:pt idx="1317">
                  <c:v>1.0447707419413099</c:v>
                </c:pt>
                <c:pt idx="1318">
                  <c:v>1.0089053030931601</c:v>
                </c:pt>
                <c:pt idx="1319">
                  <c:v>0.99868435519106102</c:v>
                </c:pt>
                <c:pt idx="1320">
                  <c:v>0.95791698283643101</c:v>
                </c:pt>
                <c:pt idx="1321">
                  <c:v>0.95209519316925595</c:v>
                </c:pt>
                <c:pt idx="1322">
                  <c:v>0.96066534175614804</c:v>
                </c:pt>
                <c:pt idx="1323">
                  <c:v>0.98652026773567503</c:v>
                </c:pt>
                <c:pt idx="1324">
                  <c:v>0.96899847015831797</c:v>
                </c:pt>
                <c:pt idx="1325">
                  <c:v>0.98540922443909695</c:v>
                </c:pt>
                <c:pt idx="1326">
                  <c:v>0.99676397440227305</c:v>
                </c:pt>
                <c:pt idx="1327">
                  <c:v>0.96941990419336299</c:v>
                </c:pt>
                <c:pt idx="1328">
                  <c:v>1.00901684625444</c:v>
                </c:pt>
                <c:pt idx="1329">
                  <c:v>1.0642452446735899</c:v>
                </c:pt>
                <c:pt idx="1330">
                  <c:v>1.00819151414357</c:v>
                </c:pt>
                <c:pt idx="1331">
                  <c:v>0.99311694692543595</c:v>
                </c:pt>
                <c:pt idx="1332">
                  <c:v>0.97299922422528995</c:v>
                </c:pt>
                <c:pt idx="1333">
                  <c:v>0.94230568830660499</c:v>
                </c:pt>
                <c:pt idx="1334">
                  <c:v>0.93813493600147502</c:v>
                </c:pt>
                <c:pt idx="1335">
                  <c:v>0.91127218773767904</c:v>
                </c:pt>
                <c:pt idx="1336">
                  <c:v>0.84915440039714696</c:v>
                </c:pt>
                <c:pt idx="1337">
                  <c:v>0.88620033063793602</c:v>
                </c:pt>
                <c:pt idx="1338">
                  <c:v>0.90367654574937195</c:v>
                </c:pt>
                <c:pt idx="1339">
                  <c:v>0.93017130016605198</c:v>
                </c:pt>
                <c:pt idx="1340">
                  <c:v>0.96323774729644995</c:v>
                </c:pt>
                <c:pt idx="1341">
                  <c:v>1.00466311750339</c:v>
                </c:pt>
                <c:pt idx="1342">
                  <c:v>0.99419449867165</c:v>
                </c:pt>
                <c:pt idx="1343">
                  <c:v>0.99844392977201502</c:v>
                </c:pt>
                <c:pt idx="1344">
                  <c:v>0.98047554952298299</c:v>
                </c:pt>
                <c:pt idx="1345">
                  <c:v>0.979358953149991</c:v>
                </c:pt>
                <c:pt idx="1346">
                  <c:v>0.97345692460393596</c:v>
                </c:pt>
                <c:pt idx="1347">
                  <c:v>0.98315115606094805</c:v>
                </c:pt>
                <c:pt idx="1348">
                  <c:v>0.95921745185453</c:v>
                </c:pt>
                <c:pt idx="1349">
                  <c:v>1.0103906321583001</c:v>
                </c:pt>
                <c:pt idx="1350">
                  <c:v>1.0528772729204201</c:v>
                </c:pt>
                <c:pt idx="1351">
                  <c:v>1.06304972210522</c:v>
                </c:pt>
                <c:pt idx="1352">
                  <c:v>1.07051179559679</c:v>
                </c:pt>
                <c:pt idx="1353">
                  <c:v>1.0835948070880499</c:v>
                </c:pt>
                <c:pt idx="1354">
                  <c:v>1.0899331010862801</c:v>
                </c:pt>
                <c:pt idx="1355">
                  <c:v>1.12608174056952</c:v>
                </c:pt>
                <c:pt idx="1356">
                  <c:v>1.0673127607833901</c:v>
                </c:pt>
                <c:pt idx="1357">
                  <c:v>1.01139194271057</c:v>
                </c:pt>
                <c:pt idx="1358">
                  <c:v>1.03223597070222</c:v>
                </c:pt>
                <c:pt idx="1359">
                  <c:v>1.03859219123811</c:v>
                </c:pt>
                <c:pt idx="1360">
                  <c:v>1.00102684488433</c:v>
                </c:pt>
                <c:pt idx="1361">
                  <c:v>0.96881058835826594</c:v>
                </c:pt>
                <c:pt idx="1362">
                  <c:v>0.88890217416440398</c:v>
                </c:pt>
                <c:pt idx="1363">
                  <c:v>0.92093284299465294</c:v>
                </c:pt>
                <c:pt idx="1364">
                  <c:v>1.0039533257808599</c:v>
                </c:pt>
                <c:pt idx="1365">
                  <c:v>0.987306327597956</c:v>
                </c:pt>
                <c:pt idx="1366">
                  <c:v>0.97211362790661204</c:v>
                </c:pt>
                <c:pt idx="1367">
                  <c:v>0.99703861086210299</c:v>
                </c:pt>
                <c:pt idx="1368">
                  <c:v>1.0244014492993601</c:v>
                </c:pt>
                <c:pt idx="1369">
                  <c:v>1.06425100535698</c:v>
                </c:pt>
                <c:pt idx="1370">
                  <c:v>1.08619610274167</c:v>
                </c:pt>
                <c:pt idx="1371">
                  <c:v>1.03440025275474</c:v>
                </c:pt>
                <c:pt idx="1372">
                  <c:v>1.0361041720119499</c:v>
                </c:pt>
                <c:pt idx="1373">
                  <c:v>1.01827821398769</c:v>
                </c:pt>
                <c:pt idx="1374">
                  <c:v>1.02797987555998</c:v>
                </c:pt>
                <c:pt idx="1375">
                  <c:v>1.03478629304146</c:v>
                </c:pt>
                <c:pt idx="1376">
                  <c:v>1.10125911010255</c:v>
                </c:pt>
                <c:pt idx="1377">
                  <c:v>1.04427291360717</c:v>
                </c:pt>
                <c:pt idx="1378">
                  <c:v>1.0260552350967</c:v>
                </c:pt>
                <c:pt idx="1379">
                  <c:v>0.99605387544476298</c:v>
                </c:pt>
                <c:pt idx="1380">
                  <c:v>1.01597509872333</c:v>
                </c:pt>
                <c:pt idx="1381">
                  <c:v>1.0007046367280601</c:v>
                </c:pt>
                <c:pt idx="1382">
                  <c:v>0.99325553289116397</c:v>
                </c:pt>
                <c:pt idx="1383">
                  <c:v>0.90858634203273503</c:v>
                </c:pt>
                <c:pt idx="1384">
                  <c:v>0.89839658809327505</c:v>
                </c:pt>
                <c:pt idx="1385">
                  <c:v>0.94059691352646702</c:v>
                </c:pt>
                <c:pt idx="1386">
                  <c:v>0.98345564512629502</c:v>
                </c:pt>
                <c:pt idx="1387">
                  <c:v>1.0012648188851501</c:v>
                </c:pt>
                <c:pt idx="1388">
                  <c:v>1.00443177734839</c:v>
                </c:pt>
                <c:pt idx="1389">
                  <c:v>0.95744130665910698</c:v>
                </c:pt>
                <c:pt idx="1390">
                  <c:v>1.01180224375671</c:v>
                </c:pt>
                <c:pt idx="1391">
                  <c:v>1.0970795359743799</c:v>
                </c:pt>
                <c:pt idx="1392">
                  <c:v>1.0626821188802</c:v>
                </c:pt>
                <c:pt idx="1393">
                  <c:v>1.0714537518808001</c:v>
                </c:pt>
                <c:pt idx="1394">
                  <c:v>1.0729448709829501</c:v>
                </c:pt>
                <c:pt idx="1395">
                  <c:v>1.09015304875554</c:v>
                </c:pt>
                <c:pt idx="1396">
                  <c:v>1.1261114425661201</c:v>
                </c:pt>
                <c:pt idx="1397">
                  <c:v>1.1086756544984999</c:v>
                </c:pt>
                <c:pt idx="1398">
                  <c:v>1.0569838874459601</c:v>
                </c:pt>
                <c:pt idx="1399">
                  <c:v>1.0635743690483199</c:v>
                </c:pt>
                <c:pt idx="1400">
                  <c:v>1.03602952941713</c:v>
                </c:pt>
                <c:pt idx="1401">
                  <c:v>1.0161736502682801</c:v>
                </c:pt>
                <c:pt idx="1402">
                  <c:v>1.00297128208871</c:v>
                </c:pt>
                <c:pt idx="1403">
                  <c:v>1.02873748131124</c:v>
                </c:pt>
                <c:pt idx="1404">
                  <c:v>1.0362090619167501</c:v>
                </c:pt>
                <c:pt idx="1405">
                  <c:v>1.0236810452032099</c:v>
                </c:pt>
                <c:pt idx="1406">
                  <c:v>0.99441501385548803</c:v>
                </c:pt>
                <c:pt idx="1407">
                  <c:v>0.98033995571519295</c:v>
                </c:pt>
                <c:pt idx="1408">
                  <c:v>0.98845909906035001</c:v>
                </c:pt>
                <c:pt idx="1409">
                  <c:v>0.98391619434435695</c:v>
                </c:pt>
                <c:pt idx="1410">
                  <c:v>0.93203633907446903</c:v>
                </c:pt>
                <c:pt idx="1411">
                  <c:v>0.94173206844255497</c:v>
                </c:pt>
                <c:pt idx="1412">
                  <c:v>0.96478485484458798</c:v>
                </c:pt>
                <c:pt idx="1413">
                  <c:v>0.98940198847691796</c:v>
                </c:pt>
                <c:pt idx="1414">
                  <c:v>1.01107183976588</c:v>
                </c:pt>
                <c:pt idx="1415">
                  <c:v>1.0063308627480501</c:v>
                </c:pt>
                <c:pt idx="1416">
                  <c:v>1.0032345596018599</c:v>
                </c:pt>
                <c:pt idx="1417">
                  <c:v>1.04230799155327</c:v>
                </c:pt>
                <c:pt idx="1418">
                  <c:v>1.00890848022909</c:v>
                </c:pt>
                <c:pt idx="1419">
                  <c:v>1.00543488504538</c:v>
                </c:pt>
                <c:pt idx="1420">
                  <c:v>1.0575819674695399</c:v>
                </c:pt>
                <c:pt idx="1421">
                  <c:v>1.04444580091527</c:v>
                </c:pt>
                <c:pt idx="1422">
                  <c:v>1.04238743350237</c:v>
                </c:pt>
                <c:pt idx="1423">
                  <c:v>1.0391013756823</c:v>
                </c:pt>
                <c:pt idx="1424">
                  <c:v>1.04270217196503</c:v>
                </c:pt>
                <c:pt idx="1425">
                  <c:v>1.0347627074838299</c:v>
                </c:pt>
                <c:pt idx="1426">
                  <c:v>1.0347102290113199</c:v>
                </c:pt>
                <c:pt idx="1427">
                  <c:v>0.98942007597595105</c:v>
                </c:pt>
                <c:pt idx="1428">
                  <c:v>0.994966185136821</c:v>
                </c:pt>
                <c:pt idx="1429">
                  <c:v>1.0039747000274699</c:v>
                </c:pt>
                <c:pt idx="1430">
                  <c:v>1.0176253736647201</c:v>
                </c:pt>
                <c:pt idx="1431">
                  <c:v>1.0009055185559901</c:v>
                </c:pt>
                <c:pt idx="1432">
                  <c:v>1.01468837352813</c:v>
                </c:pt>
                <c:pt idx="1433">
                  <c:v>0.99362667067995103</c:v>
                </c:pt>
                <c:pt idx="1434">
                  <c:v>1.01182713064989</c:v>
                </c:pt>
                <c:pt idx="1435">
                  <c:v>1.0098319856411899</c:v>
                </c:pt>
                <c:pt idx="1436">
                  <c:v>1.0016211951257801</c:v>
                </c:pt>
                <c:pt idx="1437">
                  <c:v>0.992821987159062</c:v>
                </c:pt>
                <c:pt idx="1438">
                  <c:v>0.99747161699000997</c:v>
                </c:pt>
                <c:pt idx="1439">
                  <c:v>1.0084505526509999</c:v>
                </c:pt>
                <c:pt idx="1440">
                  <c:v>1.0372106914428301</c:v>
                </c:pt>
                <c:pt idx="1441">
                  <c:v>1.0079248418522799</c:v>
                </c:pt>
                <c:pt idx="1442">
                  <c:v>1.01720147798424</c:v>
                </c:pt>
                <c:pt idx="1443">
                  <c:v>1.0194923251841299</c:v>
                </c:pt>
                <c:pt idx="1444">
                  <c:v>1.03289843034883</c:v>
                </c:pt>
                <c:pt idx="1445">
                  <c:v>1.0375727103272201</c:v>
                </c:pt>
                <c:pt idx="1446">
                  <c:v>1.02239825915453</c:v>
                </c:pt>
                <c:pt idx="1447">
                  <c:v>1.0186924995229001</c:v>
                </c:pt>
                <c:pt idx="1448">
                  <c:v>1.03193180524906</c:v>
                </c:pt>
                <c:pt idx="1449">
                  <c:v>1.029242057349</c:v>
                </c:pt>
                <c:pt idx="1450">
                  <c:v>1.0212846901577499</c:v>
                </c:pt>
                <c:pt idx="1451">
                  <c:v>0.98196878878803195</c:v>
                </c:pt>
                <c:pt idx="1452">
                  <c:v>0.95208538276477805</c:v>
                </c:pt>
                <c:pt idx="1453">
                  <c:v>1.01129198041725</c:v>
                </c:pt>
                <c:pt idx="1454">
                  <c:v>1.01297523010715</c:v>
                </c:pt>
                <c:pt idx="1455">
                  <c:v>1.01121322510537</c:v>
                </c:pt>
                <c:pt idx="1456">
                  <c:v>0.99477790972345403</c:v>
                </c:pt>
                <c:pt idx="1457">
                  <c:v>1.0001022350281099</c:v>
                </c:pt>
                <c:pt idx="1458">
                  <c:v>1.0405601872847301</c:v>
                </c:pt>
                <c:pt idx="1459">
                  <c:v>1.0716456907829</c:v>
                </c:pt>
                <c:pt idx="1460">
                  <c:v>1.0217056079461799</c:v>
                </c:pt>
                <c:pt idx="1461">
                  <c:v>1.0050059184072999</c:v>
                </c:pt>
                <c:pt idx="1462">
                  <c:v>0.99366544959748604</c:v>
                </c:pt>
                <c:pt idx="1463">
                  <c:v>1.0058807753694901</c:v>
                </c:pt>
                <c:pt idx="1464">
                  <c:v>1.0174721674190601</c:v>
                </c:pt>
                <c:pt idx="1465">
                  <c:v>1.0125169664979801</c:v>
                </c:pt>
                <c:pt idx="1466">
                  <c:v>1.0051499970887301</c:v>
                </c:pt>
                <c:pt idx="1467">
                  <c:v>1.0206813642433701</c:v>
                </c:pt>
                <c:pt idx="1468">
                  <c:v>1.0313022644684</c:v>
                </c:pt>
                <c:pt idx="1469">
                  <c:v>1.06035349409934</c:v>
                </c:pt>
                <c:pt idx="1470">
                  <c:v>1.08659373691758</c:v>
                </c:pt>
                <c:pt idx="1471">
                  <c:v>1.08954643303418</c:v>
                </c:pt>
                <c:pt idx="1472">
                  <c:v>1.0964346019534501</c:v>
                </c:pt>
                <c:pt idx="1473">
                  <c:v>1.09073425038459</c:v>
                </c:pt>
                <c:pt idx="1474">
                  <c:v>1.07783360200963</c:v>
                </c:pt>
                <c:pt idx="1475">
                  <c:v>1.0874786720512599</c:v>
                </c:pt>
                <c:pt idx="1476">
                  <c:v>1.0617053530395799</c:v>
                </c:pt>
                <c:pt idx="1477">
                  <c:v>1.03482703930786</c:v>
                </c:pt>
                <c:pt idx="1478">
                  <c:v>1.02792491962581</c:v>
                </c:pt>
                <c:pt idx="1479">
                  <c:v>1.01394112624443</c:v>
                </c:pt>
                <c:pt idx="1480">
                  <c:v>1.0056735777475201</c:v>
                </c:pt>
                <c:pt idx="1481">
                  <c:v>0.98151577698493697</c:v>
                </c:pt>
                <c:pt idx="1482">
                  <c:v>0.99009393044717697</c:v>
                </c:pt>
                <c:pt idx="1483">
                  <c:v>1.0472923605967099</c:v>
                </c:pt>
                <c:pt idx="1484">
                  <c:v>1.0732233900167301</c:v>
                </c:pt>
                <c:pt idx="1485">
                  <c:v>1.0185735852228199</c:v>
                </c:pt>
                <c:pt idx="1486">
                  <c:v>1.0033501992254901</c:v>
                </c:pt>
                <c:pt idx="1487">
                  <c:v>1.02754846849561</c:v>
                </c:pt>
                <c:pt idx="1488">
                  <c:v>1.0561489097479699</c:v>
                </c:pt>
                <c:pt idx="1489">
                  <c:v>1.0296253917503899</c:v>
                </c:pt>
                <c:pt idx="1490">
                  <c:v>0.97728636855626105</c:v>
                </c:pt>
                <c:pt idx="1491">
                  <c:v>0.95671355153738502</c:v>
                </c:pt>
                <c:pt idx="1492">
                  <c:v>1.01428587977034</c:v>
                </c:pt>
                <c:pt idx="1493">
                  <c:v>1.04618634632812</c:v>
                </c:pt>
                <c:pt idx="1494">
                  <c:v>1.03725333386176</c:v>
                </c:pt>
                <c:pt idx="1495">
                  <c:v>1.0257102632172901</c:v>
                </c:pt>
                <c:pt idx="1496">
                  <c:v>1.0416962154359899</c:v>
                </c:pt>
                <c:pt idx="1497">
                  <c:v>1.0387725223212201</c:v>
                </c:pt>
                <c:pt idx="1498">
                  <c:v>1.03432640493364</c:v>
                </c:pt>
                <c:pt idx="1499">
                  <c:v>1.03027249129534</c:v>
                </c:pt>
                <c:pt idx="1500">
                  <c:v>1.0139528893376899</c:v>
                </c:pt>
                <c:pt idx="1501">
                  <c:v>1.01623069892374</c:v>
                </c:pt>
                <c:pt idx="1502">
                  <c:v>1.0445854100609899</c:v>
                </c:pt>
                <c:pt idx="1503">
                  <c:v>1.0154231509485301</c:v>
                </c:pt>
                <c:pt idx="1504">
                  <c:v>1.0228192954520301</c:v>
                </c:pt>
                <c:pt idx="1505">
                  <c:v>1.0232974647625701</c:v>
                </c:pt>
                <c:pt idx="1506">
                  <c:v>1.0258196212434301</c:v>
                </c:pt>
                <c:pt idx="1507">
                  <c:v>1.0182363243205801</c:v>
                </c:pt>
                <c:pt idx="1508">
                  <c:v>1.00563780368161</c:v>
                </c:pt>
                <c:pt idx="1509">
                  <c:v>0.96474280619643205</c:v>
                </c:pt>
                <c:pt idx="1510">
                  <c:v>0.99971015315839495</c:v>
                </c:pt>
                <c:pt idx="1511">
                  <c:v>1.00577142790815</c:v>
                </c:pt>
                <c:pt idx="1512">
                  <c:v>1.01332325782104</c:v>
                </c:pt>
                <c:pt idx="1513">
                  <c:v>0.99995838875663401</c:v>
                </c:pt>
                <c:pt idx="1514">
                  <c:v>1.0133016037762601</c:v>
                </c:pt>
                <c:pt idx="1515">
                  <c:v>1.0022380920634899</c:v>
                </c:pt>
                <c:pt idx="1516">
                  <c:v>1.0391914848152699</c:v>
                </c:pt>
                <c:pt idx="1517">
                  <c:v>1.03412122385432</c:v>
                </c:pt>
                <c:pt idx="1518">
                  <c:v>1.0228886691338701</c:v>
                </c:pt>
                <c:pt idx="1519">
                  <c:v>1.0190757683370499</c:v>
                </c:pt>
                <c:pt idx="1520">
                  <c:v>1.0351345987921801</c:v>
                </c:pt>
                <c:pt idx="1521">
                  <c:v>1.0339722738692401</c:v>
                </c:pt>
                <c:pt idx="1522">
                  <c:v>1.0446658273456</c:v>
                </c:pt>
                <c:pt idx="1523">
                  <c:v>1.0328209810567399</c:v>
                </c:pt>
                <c:pt idx="1524">
                  <c:v>1.01952520679756</c:v>
                </c:pt>
                <c:pt idx="1525">
                  <c:v>1.0022439011244999</c:v>
                </c:pt>
                <c:pt idx="1526">
                  <c:v>0.99775752273669305</c:v>
                </c:pt>
                <c:pt idx="1527">
                  <c:v>0.98374846054152398</c:v>
                </c:pt>
                <c:pt idx="1528">
                  <c:v>0.98121047362882496</c:v>
                </c:pt>
                <c:pt idx="1529">
                  <c:v>0.97570999971789996</c:v>
                </c:pt>
                <c:pt idx="1530">
                  <c:v>0.96680922248831302</c:v>
                </c:pt>
                <c:pt idx="1531">
                  <c:v>0.95388401364181297</c:v>
                </c:pt>
                <c:pt idx="1532">
                  <c:v>0.93356009567217801</c:v>
                </c:pt>
                <c:pt idx="1533">
                  <c:v>0.91364102722073703</c:v>
                </c:pt>
                <c:pt idx="1534">
                  <c:v>0.87573963529602294</c:v>
                </c:pt>
                <c:pt idx="1535">
                  <c:v>0.84083602570606397</c:v>
                </c:pt>
                <c:pt idx="1536">
                  <c:v>0.80686395840130998</c:v>
                </c:pt>
                <c:pt idx="1537">
                  <c:v>0.76442002391490904</c:v>
                </c:pt>
                <c:pt idx="1538">
                  <c:v>0.757514389776763</c:v>
                </c:pt>
                <c:pt idx="1539">
                  <c:v>0.78520959580551697</c:v>
                </c:pt>
                <c:pt idx="1540">
                  <c:v>0.80074208228194799</c:v>
                </c:pt>
                <c:pt idx="1541">
                  <c:v>0.81635067546290596</c:v>
                </c:pt>
                <c:pt idx="1542">
                  <c:v>0.81567758214767805</c:v>
                </c:pt>
                <c:pt idx="1543">
                  <c:v>0.82950011295418802</c:v>
                </c:pt>
                <c:pt idx="1544">
                  <c:v>0.87419208490651301</c:v>
                </c:pt>
                <c:pt idx="1545">
                  <c:v>0.828985391251431</c:v>
                </c:pt>
                <c:pt idx="1546">
                  <c:v>0.79462894817546204</c:v>
                </c:pt>
                <c:pt idx="1547">
                  <c:v>0.77026448188838004</c:v>
                </c:pt>
                <c:pt idx="1548">
                  <c:v>0.753849131441793</c:v>
                </c:pt>
                <c:pt idx="1549">
                  <c:v>0.73900283201704198</c:v>
                </c:pt>
                <c:pt idx="1550">
                  <c:v>0.74943555238912996</c:v>
                </c:pt>
                <c:pt idx="1551">
                  <c:v>0.68938270597559004</c:v>
                </c:pt>
                <c:pt idx="1552">
                  <c:v>0.71182709336780003</c:v>
                </c:pt>
                <c:pt idx="1553">
                  <c:v>0.71463851808607903</c:v>
                </c:pt>
                <c:pt idx="1554">
                  <c:v>0.66740609228001802</c:v>
                </c:pt>
                <c:pt idx="1555">
                  <c:v>0.65553893784978101</c:v>
                </c:pt>
                <c:pt idx="1556">
                  <c:v>0.65334961695543903</c:v>
                </c:pt>
                <c:pt idx="1557">
                  <c:v>0.62102653816112596</c:v>
                </c:pt>
                <c:pt idx="1558">
                  <c:v>0.63154907126482196</c:v>
                </c:pt>
                <c:pt idx="1559">
                  <c:v>0.61878913097380095</c:v>
                </c:pt>
                <c:pt idx="1560">
                  <c:v>0.626962313955163</c:v>
                </c:pt>
                <c:pt idx="1561">
                  <c:v>0.66777016858272698</c:v>
                </c:pt>
                <c:pt idx="1562">
                  <c:v>0.70367783960316999</c:v>
                </c:pt>
                <c:pt idx="1563">
                  <c:v>0.74602004454476101</c:v>
                </c:pt>
                <c:pt idx="1564">
                  <c:v>0.76019736975275698</c:v>
                </c:pt>
                <c:pt idx="1565">
                  <c:v>0.78180392538381804</c:v>
                </c:pt>
                <c:pt idx="1566">
                  <c:v>0.80925152914134701</c:v>
                </c:pt>
                <c:pt idx="1567">
                  <c:v>0.84460117250389199</c:v>
                </c:pt>
                <c:pt idx="1568">
                  <c:v>0.87439350220407297</c:v>
                </c:pt>
                <c:pt idx="1569">
                  <c:v>0.88112776675896498</c:v>
                </c:pt>
                <c:pt idx="1570">
                  <c:v>0.84181953326728298</c:v>
                </c:pt>
                <c:pt idx="1571">
                  <c:v>0.82689199492074505</c:v>
                </c:pt>
                <c:pt idx="1572">
                  <c:v>0.80788148746042499</c:v>
                </c:pt>
                <c:pt idx="1573">
                  <c:v>0.83176898509149699</c:v>
                </c:pt>
                <c:pt idx="1574">
                  <c:v>0.760463112092996</c:v>
                </c:pt>
                <c:pt idx="1575">
                  <c:v>0.74463230601130503</c:v>
                </c:pt>
                <c:pt idx="1576">
                  <c:v>0.73756042222010099</c:v>
                </c:pt>
                <c:pt idx="1577">
                  <c:v>0.77599442871871105</c:v>
                </c:pt>
                <c:pt idx="1578">
                  <c:v>0.80765309692115395</c:v>
                </c:pt>
                <c:pt idx="1579">
                  <c:v>0.83570272264812295</c:v>
                </c:pt>
                <c:pt idx="1580">
                  <c:v>0.81081153668392203</c:v>
                </c:pt>
                <c:pt idx="1581">
                  <c:v>0.87194410075673801</c:v>
                </c:pt>
                <c:pt idx="1582">
                  <c:v>0.87721707053882103</c:v>
                </c:pt>
                <c:pt idx="1583">
                  <c:v>0.88753526176561304</c:v>
                </c:pt>
                <c:pt idx="1584">
                  <c:v>0.90400409642590895</c:v>
                </c:pt>
                <c:pt idx="1585">
                  <c:v>0.94576763162712996</c:v>
                </c:pt>
                <c:pt idx="1586">
                  <c:v>0.95320869010110298</c:v>
                </c:pt>
                <c:pt idx="1587">
                  <c:v>0.95782130136133503</c:v>
                </c:pt>
                <c:pt idx="1588">
                  <c:v>0.95787997554664805</c:v>
                </c:pt>
                <c:pt idx="1589">
                  <c:v>0.97712700575701705</c:v>
                </c:pt>
                <c:pt idx="1590">
                  <c:v>0.97936198713420297</c:v>
                </c:pt>
                <c:pt idx="1591">
                  <c:v>0.96441830955880903</c:v>
                </c:pt>
                <c:pt idx="1592">
                  <c:v>0.93179883195353197</c:v>
                </c:pt>
                <c:pt idx="1593">
                  <c:v>0.96966570994602597</c:v>
                </c:pt>
                <c:pt idx="1594">
                  <c:v>0.990546137889037</c:v>
                </c:pt>
                <c:pt idx="1595">
                  <c:v>1.0171011746247001</c:v>
                </c:pt>
                <c:pt idx="1596">
                  <c:v>1.01537325370077</c:v>
                </c:pt>
                <c:pt idx="1597">
                  <c:v>1.0331035509636499</c:v>
                </c:pt>
                <c:pt idx="1598">
                  <c:v>1.04076530194895</c:v>
                </c:pt>
                <c:pt idx="1599">
                  <c:v>1.0365198766505099</c:v>
                </c:pt>
                <c:pt idx="1600">
                  <c:v>1.00117678154151</c:v>
                </c:pt>
                <c:pt idx="1601">
                  <c:v>1.0342039629963</c:v>
                </c:pt>
                <c:pt idx="1602">
                  <c:v>1.04689296905102</c:v>
                </c:pt>
                <c:pt idx="1603">
                  <c:v>1.0226905328375799</c:v>
                </c:pt>
                <c:pt idx="1604">
                  <c:v>0.93152046007385103</c:v>
                </c:pt>
                <c:pt idx="1605">
                  <c:v>0.91572228019589097</c:v>
                </c:pt>
                <c:pt idx="1606">
                  <c:v>0.93448254381222795</c:v>
                </c:pt>
                <c:pt idx="1607">
                  <c:v>0.92701080829140703</c:v>
                </c:pt>
                <c:pt idx="1608">
                  <c:v>0.86837904375842601</c:v>
                </c:pt>
                <c:pt idx="1609">
                  <c:v>0.838577559474599</c:v>
                </c:pt>
                <c:pt idx="1610">
                  <c:v>0.85397868242642105</c:v>
                </c:pt>
                <c:pt idx="1611">
                  <c:v>0.93384730717979703</c:v>
                </c:pt>
                <c:pt idx="1612">
                  <c:v>0.94700363251679898</c:v>
                </c:pt>
                <c:pt idx="1613">
                  <c:v>0.95468578734282405</c:v>
                </c:pt>
                <c:pt idx="1614">
                  <c:v>0.95725338545400496</c:v>
                </c:pt>
                <c:pt idx="1615">
                  <c:v>0.97945814123672603</c:v>
                </c:pt>
                <c:pt idx="1616">
                  <c:v>0.97918304951664503</c:v>
                </c:pt>
                <c:pt idx="1617">
                  <c:v>0.99335163485160705</c:v>
                </c:pt>
                <c:pt idx="1618">
                  <c:v>1.0018668021633601</c:v>
                </c:pt>
                <c:pt idx="1619">
                  <c:v>1.01276011309299</c:v>
                </c:pt>
                <c:pt idx="1620">
                  <c:v>0.99843572554755999</c:v>
                </c:pt>
                <c:pt idx="1621">
                  <c:v>1.0057781210902099</c:v>
                </c:pt>
                <c:pt idx="1622">
                  <c:v>1.0013196002784099</c:v>
                </c:pt>
                <c:pt idx="1623">
                  <c:v>0.99267278010853099</c:v>
                </c:pt>
                <c:pt idx="1624">
                  <c:v>0.97693052661940905</c:v>
                </c:pt>
                <c:pt idx="1625">
                  <c:v>0.96936921845099999</c:v>
                </c:pt>
                <c:pt idx="1626">
                  <c:v>0.97242092858866902</c:v>
                </c:pt>
                <c:pt idx="1627">
                  <c:v>0.97313158137114897</c:v>
                </c:pt>
                <c:pt idx="1628">
                  <c:v>0.97276900460013005</c:v>
                </c:pt>
                <c:pt idx="1629">
                  <c:v>0.97911065366263905</c:v>
                </c:pt>
                <c:pt idx="1630">
                  <c:v>0.98362272740194101</c:v>
                </c:pt>
                <c:pt idx="1631">
                  <c:v>0.99831673341332705</c:v>
                </c:pt>
                <c:pt idx="1632">
                  <c:v>1.0023271594752601</c:v>
                </c:pt>
                <c:pt idx="1633">
                  <c:v>0.96192043099312796</c:v>
                </c:pt>
                <c:pt idx="1634">
                  <c:v>0.92455125025181295</c:v>
                </c:pt>
                <c:pt idx="1635">
                  <c:v>0.91382002327280898</c:v>
                </c:pt>
                <c:pt idx="1636">
                  <c:v>0.91245713989546495</c:v>
                </c:pt>
                <c:pt idx="1637">
                  <c:v>0.90570873001242003</c:v>
                </c:pt>
                <c:pt idx="1638">
                  <c:v>0.89434179036633499</c:v>
                </c:pt>
                <c:pt idx="1639">
                  <c:v>0.87835136750488396</c:v>
                </c:pt>
                <c:pt idx="1640">
                  <c:v>0.91804775505203495</c:v>
                </c:pt>
                <c:pt idx="1641">
                  <c:v>0.96457752065593905</c:v>
                </c:pt>
                <c:pt idx="1642">
                  <c:v>0.97180691045060097</c:v>
                </c:pt>
                <c:pt idx="1643">
                  <c:v>0.96977317133806196</c:v>
                </c:pt>
                <c:pt idx="1644">
                  <c:v>0.97968774375766299</c:v>
                </c:pt>
                <c:pt idx="1645">
                  <c:v>0.99266971411688498</c:v>
                </c:pt>
                <c:pt idx="1646">
                  <c:v>0.98439544497998199</c:v>
                </c:pt>
                <c:pt idx="1647">
                  <c:v>0.96830061454266003</c:v>
                </c:pt>
                <c:pt idx="1648">
                  <c:v>0.95576173381799401</c:v>
                </c:pt>
                <c:pt idx="1649">
                  <c:v>0.96274122809053098</c:v>
                </c:pt>
                <c:pt idx="1650">
                  <c:v>0.97312201183969105</c:v>
                </c:pt>
                <c:pt idx="1651">
                  <c:v>0.99075576694977496</c:v>
                </c:pt>
                <c:pt idx="1652">
                  <c:v>0.99394766501021603</c:v>
                </c:pt>
                <c:pt idx="1653">
                  <c:v>1.0147251564700901</c:v>
                </c:pt>
                <c:pt idx="1654">
                  <c:v>1.0192632451797901</c:v>
                </c:pt>
                <c:pt idx="1655">
                  <c:v>1.02284279280182</c:v>
                </c:pt>
                <c:pt idx="1656">
                  <c:v>1.02085223415353</c:v>
                </c:pt>
                <c:pt idx="1657">
                  <c:v>1.0333527642178</c:v>
                </c:pt>
                <c:pt idx="1658">
                  <c:v>1.01441827041189</c:v>
                </c:pt>
                <c:pt idx="1659">
                  <c:v>0.99795159473319806</c:v>
                </c:pt>
                <c:pt idx="1660">
                  <c:v>0.98911505519388598</c:v>
                </c:pt>
                <c:pt idx="1661">
                  <c:v>0.98854676438243805</c:v>
                </c:pt>
                <c:pt idx="1662">
                  <c:v>0.95643064150617396</c:v>
                </c:pt>
                <c:pt idx="1663">
                  <c:v>0.94447064839389405</c:v>
                </c:pt>
                <c:pt idx="1664">
                  <c:v>0.94829096820070802</c:v>
                </c:pt>
                <c:pt idx="1665">
                  <c:v>0.95411725525678504</c:v>
                </c:pt>
                <c:pt idx="1666">
                  <c:v>0.96420629584900397</c:v>
                </c:pt>
                <c:pt idx="1667">
                  <c:v>0.97705292039201697</c:v>
                </c:pt>
                <c:pt idx="1668">
                  <c:v>1.0046720509459699</c:v>
                </c:pt>
                <c:pt idx="1669">
                  <c:v>1.0771682991865501</c:v>
                </c:pt>
                <c:pt idx="1670">
                  <c:v>1.0681573990659701</c:v>
                </c:pt>
                <c:pt idx="1671">
                  <c:v>1.0395016524156999</c:v>
                </c:pt>
                <c:pt idx="1672">
                  <c:v>1.0443501357125899</c:v>
                </c:pt>
                <c:pt idx="1673">
                  <c:v>1.05007511298241</c:v>
                </c:pt>
                <c:pt idx="1674">
                  <c:v>1.05355062802883</c:v>
                </c:pt>
                <c:pt idx="1675">
                  <c:v>1.05051747759543</c:v>
                </c:pt>
                <c:pt idx="1676">
                  <c:v>1.02055593296729</c:v>
                </c:pt>
                <c:pt idx="1677">
                  <c:v>1.0496626542157099</c:v>
                </c:pt>
                <c:pt idx="1678">
                  <c:v>1.03643089660276</c:v>
                </c:pt>
                <c:pt idx="1679">
                  <c:v>1.0262750347095499</c:v>
                </c:pt>
                <c:pt idx="1680">
                  <c:v>1.0250890601804099</c:v>
                </c:pt>
                <c:pt idx="1681">
                  <c:v>0.99478471620348297</c:v>
                </c:pt>
                <c:pt idx="1682">
                  <c:v>0.96844930298099596</c:v>
                </c:pt>
                <c:pt idx="1683">
                  <c:v>0.97301179197480403</c:v>
                </c:pt>
                <c:pt idx="1684">
                  <c:v>0.99314826446821403</c:v>
                </c:pt>
                <c:pt idx="1685">
                  <c:v>1.0201123992196901</c:v>
                </c:pt>
                <c:pt idx="1686">
                  <c:v>1.0261831175989</c:v>
                </c:pt>
                <c:pt idx="1687">
                  <c:v>1.01004200942695</c:v>
                </c:pt>
                <c:pt idx="1688">
                  <c:v>1.0412417063892101</c:v>
                </c:pt>
                <c:pt idx="1689">
                  <c:v>1.05836688385606</c:v>
                </c:pt>
                <c:pt idx="1690">
                  <c:v>1.0512868058135301</c:v>
                </c:pt>
                <c:pt idx="1691">
                  <c:v>1.02506023704045</c:v>
                </c:pt>
                <c:pt idx="1692">
                  <c:v>1.04121253812824</c:v>
                </c:pt>
                <c:pt idx="1693">
                  <c:v>1.06969191706568</c:v>
                </c:pt>
                <c:pt idx="1694">
                  <c:v>1.09019672937237</c:v>
                </c:pt>
                <c:pt idx="1695">
                  <c:v>1.0513536425935699</c:v>
                </c:pt>
                <c:pt idx="1696">
                  <c:v>1.01782425463281</c:v>
                </c:pt>
                <c:pt idx="1697">
                  <c:v>1.0032175475015299</c:v>
                </c:pt>
                <c:pt idx="1698">
                  <c:v>1.03520996146296</c:v>
                </c:pt>
                <c:pt idx="1699">
                  <c:v>1.0281666283842099</c:v>
                </c:pt>
                <c:pt idx="1700">
                  <c:v>0.98620134238548296</c:v>
                </c:pt>
                <c:pt idx="1701">
                  <c:v>0.99039011419162204</c:v>
                </c:pt>
                <c:pt idx="1702">
                  <c:v>1.03256372267945</c:v>
                </c:pt>
                <c:pt idx="1703">
                  <c:v>1.06359463106604</c:v>
                </c:pt>
                <c:pt idx="1704">
                  <c:v>1.0843303371266599</c:v>
                </c:pt>
                <c:pt idx="1705">
                  <c:v>1.0507354312900801</c:v>
                </c:pt>
                <c:pt idx="1706">
                  <c:v>1.03794591495848</c:v>
                </c:pt>
                <c:pt idx="1707">
                  <c:v>1.0577819104258499</c:v>
                </c:pt>
                <c:pt idx="1708">
                  <c:v>1.0393950905154901</c:v>
                </c:pt>
                <c:pt idx="1709">
                  <c:v>1.0588645757238799</c:v>
                </c:pt>
                <c:pt idx="1710">
                  <c:v>1.0528504646203001</c:v>
                </c:pt>
                <c:pt idx="1711">
                  <c:v>1.03922862635684</c:v>
                </c:pt>
                <c:pt idx="1712">
                  <c:v>1.0323952313686799</c:v>
                </c:pt>
                <c:pt idx="1713">
                  <c:v>1.03165937283286</c:v>
                </c:pt>
                <c:pt idx="1714">
                  <c:v>1.0325368565680799</c:v>
                </c:pt>
                <c:pt idx="1715">
                  <c:v>1.0250515311320501</c:v>
                </c:pt>
                <c:pt idx="1716">
                  <c:v>0.95572962951074103</c:v>
                </c:pt>
                <c:pt idx="1717">
                  <c:v>0.93771788598557404</c:v>
                </c:pt>
                <c:pt idx="1718">
                  <c:v>0.94223669077277705</c:v>
                </c:pt>
                <c:pt idx="1719">
                  <c:v>0.888433268764242</c:v>
                </c:pt>
                <c:pt idx="1720">
                  <c:v>0.873064894980357</c:v>
                </c:pt>
                <c:pt idx="1721">
                  <c:v>0.84252516675603994</c:v>
                </c:pt>
                <c:pt idx="1722">
                  <c:v>0.85562959983579201</c:v>
                </c:pt>
                <c:pt idx="1723">
                  <c:v>0.85625929001968504</c:v>
                </c:pt>
                <c:pt idx="1724">
                  <c:v>0.83896355938494704</c:v>
                </c:pt>
                <c:pt idx="1725">
                  <c:v>0.81608987157539203</c:v>
                </c:pt>
                <c:pt idx="1726">
                  <c:v>0.89323912160660701</c:v>
                </c:pt>
                <c:pt idx="1727">
                  <c:v>0.94468386029380602</c:v>
                </c:pt>
                <c:pt idx="1728">
                  <c:v>0.93448282184161202</c:v>
                </c:pt>
                <c:pt idx="1729">
                  <c:v>0.91008493759747999</c:v>
                </c:pt>
                <c:pt idx="1730">
                  <c:v>0.93695952357878398</c:v>
                </c:pt>
                <c:pt idx="1731">
                  <c:v>0.98060849645151804</c:v>
                </c:pt>
                <c:pt idx="1732">
                  <c:v>0.98956801962512897</c:v>
                </c:pt>
                <c:pt idx="1733">
                  <c:v>0.93750588153793601</c:v>
                </c:pt>
                <c:pt idx="1734">
                  <c:v>0.87175279035767395</c:v>
                </c:pt>
                <c:pt idx="1735">
                  <c:v>0.86285556277671505</c:v>
                </c:pt>
                <c:pt idx="1736">
                  <c:v>0.84414348053729205</c:v>
                </c:pt>
                <c:pt idx="1737">
                  <c:v>0.828950893697742</c:v>
                </c:pt>
                <c:pt idx="1738">
                  <c:v>0.80581567488500105</c:v>
                </c:pt>
                <c:pt idx="1739">
                  <c:v>0.79995214399386205</c:v>
                </c:pt>
                <c:pt idx="1740">
                  <c:v>0.83092710177457896</c:v>
                </c:pt>
                <c:pt idx="1741">
                  <c:v>0.82916154490306904</c:v>
                </c:pt>
                <c:pt idx="1742">
                  <c:v>0.86758555957249905</c:v>
                </c:pt>
                <c:pt idx="1743">
                  <c:v>0.90222692255438397</c:v>
                </c:pt>
                <c:pt idx="1744">
                  <c:v>0.90763432178796899</c:v>
                </c:pt>
                <c:pt idx="1745">
                  <c:v>0.89844430079187299</c:v>
                </c:pt>
                <c:pt idx="1746">
                  <c:v>0.914113350036308</c:v>
                </c:pt>
                <c:pt idx="1747">
                  <c:v>0.90678427812707996</c:v>
                </c:pt>
                <c:pt idx="1748">
                  <c:v>0.92852451198482999</c:v>
                </c:pt>
                <c:pt idx="1749">
                  <c:v>0.93601728992586297</c:v>
                </c:pt>
                <c:pt idx="1750">
                  <c:v>0.91715426266674605</c:v>
                </c:pt>
                <c:pt idx="1751">
                  <c:v>0.95646759688995397</c:v>
                </c:pt>
                <c:pt idx="1752">
                  <c:v>0.96818649205541796</c:v>
                </c:pt>
                <c:pt idx="1753">
                  <c:v>0.95320459125441503</c:v>
                </c:pt>
                <c:pt idx="1754">
                  <c:v>0.935391514864781</c:v>
                </c:pt>
                <c:pt idx="1755">
                  <c:v>0.948266523372292</c:v>
                </c:pt>
                <c:pt idx="1756">
                  <c:v>0.94391046867742601</c:v>
                </c:pt>
                <c:pt idx="1757">
                  <c:v>0.95837393410437599</c:v>
                </c:pt>
                <c:pt idx="1758">
                  <c:v>0.88261260182935297</c:v>
                </c:pt>
                <c:pt idx="1759">
                  <c:v>0.85700839177935495</c:v>
                </c:pt>
                <c:pt idx="1760">
                  <c:v>0.85510254829867505</c:v>
                </c:pt>
                <c:pt idx="1761">
                  <c:v>0.86961070790203698</c:v>
                </c:pt>
                <c:pt idx="1762">
                  <c:v>0.85884488110080304</c:v>
                </c:pt>
                <c:pt idx="1763">
                  <c:v>0.84798337229242604</c:v>
                </c:pt>
                <c:pt idx="1764">
                  <c:v>0.84710404623762503</c:v>
                </c:pt>
                <c:pt idx="1765">
                  <c:v>0.90063829411017704</c:v>
                </c:pt>
                <c:pt idx="1766">
                  <c:v>0.93976593849161405</c:v>
                </c:pt>
                <c:pt idx="1767">
                  <c:v>0.96539842547298105</c:v>
                </c:pt>
                <c:pt idx="1768">
                  <c:v>0.97426137890210196</c:v>
                </c:pt>
                <c:pt idx="1769">
                  <c:v>0.97477639167993402</c:v>
                </c:pt>
                <c:pt idx="1770">
                  <c:v>0.98647672438860001</c:v>
                </c:pt>
                <c:pt idx="1771">
                  <c:v>1.0007233403795099</c:v>
                </c:pt>
                <c:pt idx="1772">
                  <c:v>1.01522818248195</c:v>
                </c:pt>
                <c:pt idx="1773">
                  <c:v>1.0101299971398201</c:v>
                </c:pt>
                <c:pt idx="1774">
                  <c:v>1.00640152461578</c:v>
                </c:pt>
                <c:pt idx="1775">
                  <c:v>1.02412962123851</c:v>
                </c:pt>
                <c:pt idx="1776">
                  <c:v>1.0416257435663501</c:v>
                </c:pt>
                <c:pt idx="1777">
                  <c:v>1.0427967913437199</c:v>
                </c:pt>
                <c:pt idx="1778">
                  <c:v>1.0507840783809901</c:v>
                </c:pt>
                <c:pt idx="1779">
                  <c:v>1.0324468797587101</c:v>
                </c:pt>
                <c:pt idx="1780">
                  <c:v>1.03591330513641</c:v>
                </c:pt>
                <c:pt idx="1781">
                  <c:v>1.03549208839953</c:v>
                </c:pt>
                <c:pt idx="1782">
                  <c:v>1.0104653765409399</c:v>
                </c:pt>
                <c:pt idx="1783">
                  <c:v>1.01025668011572</c:v>
                </c:pt>
                <c:pt idx="1784">
                  <c:v>1.0041625662493801</c:v>
                </c:pt>
                <c:pt idx="1785">
                  <c:v>1.01877634111819</c:v>
                </c:pt>
                <c:pt idx="1786">
                  <c:v>1.0361591066561899</c:v>
                </c:pt>
                <c:pt idx="1787">
                  <c:v>0.98455318564449901</c:v>
                </c:pt>
                <c:pt idx="1788">
                  <c:v>0.98487969417267995</c:v>
                </c:pt>
                <c:pt idx="1789">
                  <c:v>1.05698025933465</c:v>
                </c:pt>
                <c:pt idx="1790">
                  <c:v>1.03818432922519</c:v>
                </c:pt>
                <c:pt idx="1791">
                  <c:v>1.03617805286658</c:v>
                </c:pt>
                <c:pt idx="1792">
                  <c:v>1.01488699017524</c:v>
                </c:pt>
                <c:pt idx="1793">
                  <c:v>1.01030067916384</c:v>
                </c:pt>
                <c:pt idx="1794">
                  <c:v>1.0789610820020601</c:v>
                </c:pt>
                <c:pt idx="1795">
                  <c:v>1.0867029035681599</c:v>
                </c:pt>
                <c:pt idx="1796">
                  <c:v>1.02424576768236</c:v>
                </c:pt>
                <c:pt idx="1797">
                  <c:v>1.0371319183887799</c:v>
                </c:pt>
                <c:pt idx="1798">
                  <c:v>1.0528359219465599</c:v>
                </c:pt>
                <c:pt idx="1799">
                  <c:v>1.03533979611964</c:v>
                </c:pt>
                <c:pt idx="1800">
                  <c:v>1.02945291862457</c:v>
                </c:pt>
                <c:pt idx="1801">
                  <c:v>1.0220328659436699</c:v>
                </c:pt>
                <c:pt idx="1802">
                  <c:v>1.0281626815168401</c:v>
                </c:pt>
                <c:pt idx="1803">
                  <c:v>1.0467412117119199</c:v>
                </c:pt>
                <c:pt idx="1804">
                  <c:v>1.0601186466921699</c:v>
                </c:pt>
                <c:pt idx="1805">
                  <c:v>1.0374592343356701</c:v>
                </c:pt>
                <c:pt idx="1806">
                  <c:v>1.0530487313799699</c:v>
                </c:pt>
                <c:pt idx="1807">
                  <c:v>1.0488620351311</c:v>
                </c:pt>
                <c:pt idx="1808">
                  <c:v>1.04209507283499</c:v>
                </c:pt>
                <c:pt idx="1809">
                  <c:v>1.0335565332963099</c:v>
                </c:pt>
                <c:pt idx="1810">
                  <c:v>1.0326616160103499</c:v>
                </c:pt>
                <c:pt idx="1811">
                  <c:v>1.0306367400108101</c:v>
                </c:pt>
                <c:pt idx="1812">
                  <c:v>1.0367208175564799</c:v>
                </c:pt>
                <c:pt idx="1813">
                  <c:v>1.0310629456877001</c:v>
                </c:pt>
                <c:pt idx="1814">
                  <c:v>1.0429391560250401</c:v>
                </c:pt>
                <c:pt idx="1815">
                  <c:v>1.0191392388482901</c:v>
                </c:pt>
                <c:pt idx="1816">
                  <c:v>0.99732487256312197</c:v>
                </c:pt>
                <c:pt idx="1817">
                  <c:v>0.96893841837962202</c:v>
                </c:pt>
                <c:pt idx="1818">
                  <c:v>0.94062177590974405</c:v>
                </c:pt>
                <c:pt idx="1819">
                  <c:v>0.94672978748355596</c:v>
                </c:pt>
                <c:pt idx="1820">
                  <c:v>0.94717972543071605</c:v>
                </c:pt>
                <c:pt idx="1821">
                  <c:v>0.94412213735990602</c:v>
                </c:pt>
                <c:pt idx="1822">
                  <c:v>0.96703053741931799</c:v>
                </c:pt>
                <c:pt idx="1823">
                  <c:v>0.98137032882775899</c:v>
                </c:pt>
                <c:pt idx="1824">
                  <c:v>0.98610576550434903</c:v>
                </c:pt>
                <c:pt idx="1825">
                  <c:v>0.995981590197897</c:v>
                </c:pt>
                <c:pt idx="1826">
                  <c:v>0.985780636781593</c:v>
                </c:pt>
                <c:pt idx="1827">
                  <c:v>0.99469259556228196</c:v>
                </c:pt>
                <c:pt idx="1828">
                  <c:v>0.99603060298573198</c:v>
                </c:pt>
                <c:pt idx="1829">
                  <c:v>0.98446324903827698</c:v>
                </c:pt>
                <c:pt idx="1830">
                  <c:v>0.98368839467504898</c:v>
                </c:pt>
                <c:pt idx="1831">
                  <c:v>0.98273094291332597</c:v>
                </c:pt>
                <c:pt idx="1832">
                  <c:v>0.96520942137879495</c:v>
                </c:pt>
                <c:pt idx="1833">
                  <c:v>0.94494950409316303</c:v>
                </c:pt>
                <c:pt idx="1834">
                  <c:v>0.93975539270756503</c:v>
                </c:pt>
                <c:pt idx="1835">
                  <c:v>0.90188551249679005</c:v>
                </c:pt>
                <c:pt idx="1836">
                  <c:v>0.89129465162925003</c:v>
                </c:pt>
                <c:pt idx="1837">
                  <c:v>0.86306851657905204</c:v>
                </c:pt>
                <c:pt idx="1838">
                  <c:v>0.90440571159310901</c:v>
                </c:pt>
                <c:pt idx="1839">
                  <c:v>0.92639689192270303</c:v>
                </c:pt>
                <c:pt idx="1840">
                  <c:v>0.92020676289786096</c:v>
                </c:pt>
                <c:pt idx="1841">
                  <c:v>0.91658163902144796</c:v>
                </c:pt>
                <c:pt idx="1842">
                  <c:v>0.95316758644741995</c:v>
                </c:pt>
                <c:pt idx="1843">
                  <c:v>0.96804300784531405</c:v>
                </c:pt>
                <c:pt idx="1844">
                  <c:v>0.99443999793918303</c:v>
                </c:pt>
                <c:pt idx="1845">
                  <c:v>0.94999855164263303</c:v>
                </c:pt>
                <c:pt idx="1846">
                  <c:v>0.95344361289935697</c:v>
                </c:pt>
                <c:pt idx="1847">
                  <c:v>1.01549923623852</c:v>
                </c:pt>
                <c:pt idx="1848">
                  <c:v>0.99421447197383195</c:v>
                </c:pt>
                <c:pt idx="1849">
                  <c:v>0.98177374845945398</c:v>
                </c:pt>
                <c:pt idx="1850">
                  <c:v>0.96587972014547097</c:v>
                </c:pt>
                <c:pt idx="1851">
                  <c:v>0.96246402156392996</c:v>
                </c:pt>
                <c:pt idx="1852">
                  <c:v>0.96875582172034602</c:v>
                </c:pt>
                <c:pt idx="1853">
                  <c:v>0.95016023085125101</c:v>
                </c:pt>
                <c:pt idx="1854">
                  <c:v>0.92307664814972201</c:v>
                </c:pt>
                <c:pt idx="1855">
                  <c:v>0.94630002549132797</c:v>
                </c:pt>
                <c:pt idx="1856">
                  <c:v>0.938887135590184</c:v>
                </c:pt>
                <c:pt idx="1857">
                  <c:v>0.959505071333142</c:v>
                </c:pt>
                <c:pt idx="1858">
                  <c:v>0.95526789872081397</c:v>
                </c:pt>
                <c:pt idx="1859">
                  <c:v>0.97049985505882597</c:v>
                </c:pt>
                <c:pt idx="1860">
                  <c:v>0.97762564819401898</c:v>
                </c:pt>
                <c:pt idx="1861">
                  <c:v>0.956549304795279</c:v>
                </c:pt>
                <c:pt idx="1862">
                  <c:v>0.96206620372676899</c:v>
                </c:pt>
                <c:pt idx="1863">
                  <c:v>0.97160538455092804</c:v>
                </c:pt>
                <c:pt idx="1864">
                  <c:v>0.99079371818185502</c:v>
                </c:pt>
                <c:pt idx="1865">
                  <c:v>0.99527575647994104</c:v>
                </c:pt>
                <c:pt idx="1866">
                  <c:v>0.99506013725447895</c:v>
                </c:pt>
                <c:pt idx="1867">
                  <c:v>1.0209827033015699</c:v>
                </c:pt>
                <c:pt idx="1868">
                  <c:v>1.0512096389532799</c:v>
                </c:pt>
                <c:pt idx="1869">
                  <c:v>1.02575628824636</c:v>
                </c:pt>
                <c:pt idx="1870">
                  <c:v>1.01732782376542</c:v>
                </c:pt>
                <c:pt idx="1871">
                  <c:v>0.98905986872656204</c:v>
                </c:pt>
                <c:pt idx="1872">
                  <c:v>1.0153827557710899</c:v>
                </c:pt>
                <c:pt idx="1873">
                  <c:v>1.0235399528539699</c:v>
                </c:pt>
                <c:pt idx="1874">
                  <c:v>1.0010397760039</c:v>
                </c:pt>
                <c:pt idx="1875">
                  <c:v>1.01194043494815</c:v>
                </c:pt>
                <c:pt idx="1876">
                  <c:v>1.0724569280248</c:v>
                </c:pt>
                <c:pt idx="1877">
                  <c:v>1.0927052861037201</c:v>
                </c:pt>
                <c:pt idx="1878">
                  <c:v>1.10463981342943</c:v>
                </c:pt>
                <c:pt idx="1879">
                  <c:v>1.11123948556368</c:v>
                </c:pt>
                <c:pt idx="1880">
                  <c:v>1.0793641782872301</c:v>
                </c:pt>
                <c:pt idx="1881">
                  <c:v>1.05573309148372</c:v>
                </c:pt>
                <c:pt idx="1882">
                  <c:v>1.0369944196469101</c:v>
                </c:pt>
                <c:pt idx="1883">
                  <c:v>1.0133773629982601</c:v>
                </c:pt>
                <c:pt idx="1884">
                  <c:v>1.01706003232953</c:v>
                </c:pt>
                <c:pt idx="1885">
                  <c:v>1.02312266918045</c:v>
                </c:pt>
                <c:pt idx="1886">
                  <c:v>1.0086150935654099</c:v>
                </c:pt>
                <c:pt idx="1887">
                  <c:v>1.03682095057039</c:v>
                </c:pt>
                <c:pt idx="1888">
                  <c:v>1.0820364513874501</c:v>
                </c:pt>
                <c:pt idx="1889">
                  <c:v>1.0844617771948799</c:v>
                </c:pt>
                <c:pt idx="1890">
                  <c:v>1.08247099257117</c:v>
                </c:pt>
                <c:pt idx="1891">
                  <c:v>1.1199564391452099</c:v>
                </c:pt>
                <c:pt idx="1892">
                  <c:v>1.12481930943144</c:v>
                </c:pt>
                <c:pt idx="1893">
                  <c:v>1.11424863651878</c:v>
                </c:pt>
                <c:pt idx="1894">
                  <c:v>1.15065064270009</c:v>
                </c:pt>
                <c:pt idx="1895">
                  <c:v>1.1640118558757699</c:v>
                </c:pt>
                <c:pt idx="1896">
                  <c:v>1.20030053141796</c:v>
                </c:pt>
                <c:pt idx="1897">
                  <c:v>1.2030473088365401</c:v>
                </c:pt>
                <c:pt idx="1898">
                  <c:v>1.17695095698682</c:v>
                </c:pt>
                <c:pt idx="1899">
                  <c:v>1.1872769035358</c:v>
                </c:pt>
                <c:pt idx="1900">
                  <c:v>1.20679240813793</c:v>
                </c:pt>
                <c:pt idx="1901">
                  <c:v>1.2197901172482499</c:v>
                </c:pt>
                <c:pt idx="1902">
                  <c:v>1.20118428298988</c:v>
                </c:pt>
                <c:pt idx="1903">
                  <c:v>1.14777961759043</c:v>
                </c:pt>
                <c:pt idx="1904">
                  <c:v>1.1924858172656301</c:v>
                </c:pt>
                <c:pt idx="1905">
                  <c:v>1.1377694008793999</c:v>
                </c:pt>
                <c:pt idx="1906">
                  <c:v>1.0910065818677099</c:v>
                </c:pt>
                <c:pt idx="1907">
                  <c:v>1.0743069329621</c:v>
                </c:pt>
                <c:pt idx="1908">
                  <c:v>1.0073765784342199</c:v>
                </c:pt>
                <c:pt idx="1909">
                  <c:v>1.02429888630306</c:v>
                </c:pt>
                <c:pt idx="1910">
                  <c:v>1.07243108935808</c:v>
                </c:pt>
                <c:pt idx="1911">
                  <c:v>1.03029795412317</c:v>
                </c:pt>
                <c:pt idx="1912">
                  <c:v>1.0649664079994401</c:v>
                </c:pt>
                <c:pt idx="1913">
                  <c:v>1.13689253357103</c:v>
                </c:pt>
                <c:pt idx="1914">
                  <c:v>1.1580114620733499</c:v>
                </c:pt>
                <c:pt idx="1915">
                  <c:v>1.1273171913709501</c:v>
                </c:pt>
                <c:pt idx="1916">
                  <c:v>1.1235328748334801</c:v>
                </c:pt>
                <c:pt idx="1917">
                  <c:v>1.11734388889613</c:v>
                </c:pt>
                <c:pt idx="1918">
                  <c:v>1.10385960341513</c:v>
                </c:pt>
                <c:pt idx="1919">
                  <c:v>1.13628165967505</c:v>
                </c:pt>
                <c:pt idx="1920">
                  <c:v>1.1229360054336599</c:v>
                </c:pt>
                <c:pt idx="1921">
                  <c:v>1.10893622975504</c:v>
                </c:pt>
                <c:pt idx="1922">
                  <c:v>1.2039786460122901</c:v>
                </c:pt>
                <c:pt idx="1923">
                  <c:v>1.19526303944458</c:v>
                </c:pt>
                <c:pt idx="1924">
                  <c:v>1.1957965420074499</c:v>
                </c:pt>
                <c:pt idx="1925">
                  <c:v>1.17758468583425</c:v>
                </c:pt>
                <c:pt idx="1926">
                  <c:v>1.1475217906020401</c:v>
                </c:pt>
                <c:pt idx="1927">
                  <c:v>1.1356452731034501</c:v>
                </c:pt>
                <c:pt idx="1928">
                  <c:v>1.1748194642038201</c:v>
                </c:pt>
                <c:pt idx="1929">
                  <c:v>1.17804783070552</c:v>
                </c:pt>
                <c:pt idx="1930">
                  <c:v>1.15323736265739</c:v>
                </c:pt>
                <c:pt idx="1931">
                  <c:v>1.142143958011</c:v>
                </c:pt>
                <c:pt idx="1932">
                  <c:v>1.19288372008553</c:v>
                </c:pt>
                <c:pt idx="1933">
                  <c:v>1.2094430168539301</c:v>
                </c:pt>
                <c:pt idx="1934">
                  <c:v>1.1900278506075701</c:v>
                </c:pt>
                <c:pt idx="1935">
                  <c:v>1.1358232118141101</c:v>
                </c:pt>
                <c:pt idx="1936">
                  <c:v>1.09396995545769</c:v>
                </c:pt>
                <c:pt idx="1937">
                  <c:v>1.1673387739385099</c:v>
                </c:pt>
                <c:pt idx="1938">
                  <c:v>1.1797367500711899</c:v>
                </c:pt>
                <c:pt idx="1939">
                  <c:v>1.200473495832</c:v>
                </c:pt>
                <c:pt idx="1940">
                  <c:v>1.16503781042455</c:v>
                </c:pt>
                <c:pt idx="1941">
                  <c:v>1.15104025036599</c:v>
                </c:pt>
                <c:pt idx="1942">
                  <c:v>1.1716157062372099</c:v>
                </c:pt>
                <c:pt idx="1943">
                  <c:v>1.1769996823054101</c:v>
                </c:pt>
                <c:pt idx="1944">
                  <c:v>1.13181283180192</c:v>
                </c:pt>
                <c:pt idx="1945">
                  <c:v>1.1172434325729499</c:v>
                </c:pt>
                <c:pt idx="1946">
                  <c:v>1.06942710350304</c:v>
                </c:pt>
                <c:pt idx="1947">
                  <c:v>1.1175663907806199</c:v>
                </c:pt>
                <c:pt idx="1948">
                  <c:v>1.1582809926803399</c:v>
                </c:pt>
                <c:pt idx="1949">
                  <c:v>1.17367818900425</c:v>
                </c:pt>
                <c:pt idx="1950">
                  <c:v>1.15392170142954</c:v>
                </c:pt>
                <c:pt idx="1951">
                  <c:v>1.1916468089283201</c:v>
                </c:pt>
                <c:pt idx="1952">
                  <c:v>1.1775172153895901</c:v>
                </c:pt>
                <c:pt idx="1953">
                  <c:v>1.15719737733411</c:v>
                </c:pt>
                <c:pt idx="1954">
                  <c:v>1.12512903078352</c:v>
                </c:pt>
                <c:pt idx="1955">
                  <c:v>1.08114644953067</c:v>
                </c:pt>
                <c:pt idx="1956">
                  <c:v>1.04700379448131</c:v>
                </c:pt>
                <c:pt idx="1957">
                  <c:v>1.0080885247117699</c:v>
                </c:pt>
                <c:pt idx="1958">
                  <c:v>0.916312660340179</c:v>
                </c:pt>
                <c:pt idx="1959">
                  <c:v>0.93131446962911002</c:v>
                </c:pt>
                <c:pt idx="1960">
                  <c:v>0.94786910882182196</c:v>
                </c:pt>
                <c:pt idx="1961">
                  <c:v>0.96406093389877001</c:v>
                </c:pt>
                <c:pt idx="1962">
                  <c:v>0.99610808567480802</c:v>
                </c:pt>
                <c:pt idx="1963">
                  <c:v>1.0123586796728099</c:v>
                </c:pt>
                <c:pt idx="1964">
                  <c:v>1.0784903256265801</c:v>
                </c:pt>
                <c:pt idx="1965">
                  <c:v>1.14107937324779</c:v>
                </c:pt>
                <c:pt idx="1966">
                  <c:v>1.1854760427823501</c:v>
                </c:pt>
                <c:pt idx="1967">
                  <c:v>1.21084432288564</c:v>
                </c:pt>
                <c:pt idx="1968">
                  <c:v>1.23246631632526</c:v>
                </c:pt>
                <c:pt idx="1969">
                  <c:v>1.2021178698319901</c:v>
                </c:pt>
                <c:pt idx="1970">
                  <c:v>1.1833888624417801</c:v>
                </c:pt>
                <c:pt idx="1971">
                  <c:v>1.19564591414416</c:v>
                </c:pt>
                <c:pt idx="1972">
                  <c:v>1.1955889457884199</c:v>
                </c:pt>
                <c:pt idx="1973">
                  <c:v>1.1559405620662999</c:v>
                </c:pt>
                <c:pt idx="1974">
                  <c:v>1.1255485216655601</c:v>
                </c:pt>
                <c:pt idx="1975">
                  <c:v>1.11398854452967</c:v>
                </c:pt>
                <c:pt idx="1976">
                  <c:v>1.1607743158394099</c:v>
                </c:pt>
                <c:pt idx="1977">
                  <c:v>1.19631463553374</c:v>
                </c:pt>
                <c:pt idx="1978">
                  <c:v>1.1501724740953001</c:v>
                </c:pt>
                <c:pt idx="1979">
                  <c:v>1.13856150625977</c:v>
                </c:pt>
                <c:pt idx="1980">
                  <c:v>1.1526058336648699</c:v>
                </c:pt>
                <c:pt idx="1981">
                  <c:v>1.14988187636982</c:v>
                </c:pt>
                <c:pt idx="1982">
                  <c:v>1.1470932553194599</c:v>
                </c:pt>
                <c:pt idx="1983">
                  <c:v>1.14524754646838</c:v>
                </c:pt>
                <c:pt idx="1984">
                  <c:v>1.1336996210063599</c:v>
                </c:pt>
                <c:pt idx="1985">
                  <c:v>1.1809749243107901</c:v>
                </c:pt>
                <c:pt idx="1986">
                  <c:v>1.19195767930913</c:v>
                </c:pt>
                <c:pt idx="1987">
                  <c:v>1.18038561586983</c:v>
                </c:pt>
                <c:pt idx="1988">
                  <c:v>1.2076196116860101</c:v>
                </c:pt>
                <c:pt idx="1989">
                  <c:v>1.19130046078384</c:v>
                </c:pt>
                <c:pt idx="1990">
                  <c:v>1.1395136012145799</c:v>
                </c:pt>
                <c:pt idx="1991">
                  <c:v>1.13340186285865</c:v>
                </c:pt>
                <c:pt idx="1992">
                  <c:v>1.1121039356433799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FE9-434F-8881-0294E2686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207528"/>
        <c:axId val="617208184"/>
      </c:lineChart>
      <c:dateAx>
        <c:axId val="617207528"/>
        <c:scaling>
          <c:orientation val="minMax"/>
          <c:max val="44369"/>
          <c:min val="43800"/>
        </c:scaling>
        <c:delete val="0"/>
        <c:axPos val="b"/>
        <c:numFmt formatCode="[$-101040D]\ mmm\ 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pPr>
            <a:endParaRPr lang="he-IL"/>
          </a:p>
        </c:txPr>
        <c:crossAx val="617208184"/>
        <c:crosses val="autoZero"/>
        <c:auto val="1"/>
        <c:lblOffset val="100"/>
        <c:baseTimeUnit val="days"/>
        <c:majorUnit val="4"/>
        <c:majorTimeUnit val="months"/>
      </c:dateAx>
      <c:valAx>
        <c:axId val="617208184"/>
        <c:scaling>
          <c:orientation val="minMax"/>
          <c:max val="1.3"/>
          <c:min val="0.60000000000000009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pPr>
            <a:endParaRPr lang="he-IL"/>
          </a:p>
        </c:txPr>
        <c:crossAx val="617207528"/>
        <c:crosses val="autoZero"/>
        <c:crossBetween val="between"/>
        <c:majorUnit val="0.2"/>
      </c:valAx>
    </c:plotArea>
    <c:legend>
      <c:legendPos val="l"/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1.0608496096713844E-2"/>
          <c:y val="0.20103659599576237"/>
          <c:w val="0.205674636661517"/>
          <c:h val="0.68308055410280144"/>
        </c:manualLayout>
      </c:layout>
      <c:overlay val="0"/>
      <c:txPr>
        <a:bodyPr/>
        <a:lstStyle/>
        <a:p>
          <a:pPr>
            <a:defRPr sz="1400" b="1">
              <a:latin typeface="Assistant" panose="00000500000000000000" pitchFamily="2" charset="-79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Gisha" panose="020B0502040204020203" pitchFamily="34" charset="-79"/>
          <a:cs typeface="Gisha" panose="020B0502040204020203" pitchFamily="34" charset="-79"/>
        </a:defRPr>
      </a:pPr>
      <a:endParaRPr lang="he-I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800"/>
              <a:t>פער התוצר ממגמתו טרום המשבר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רבעוני!$C$1</c:f>
              <c:strCache>
                <c:ptCount val="1"/>
                <c:pt idx="0">
                  <c:v>תוואי רבעוני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רבעוני!$B$3:$B$18</c:f>
              <c:numCache>
                <c:formatCode>m/d/yyyy</c:formatCode>
                <c:ptCount val="16"/>
                <c:pt idx="0">
                  <c:v>43555</c:v>
                </c:pt>
                <c:pt idx="1">
                  <c:v>43646</c:v>
                </c:pt>
                <c:pt idx="2">
                  <c:v>43738</c:v>
                </c:pt>
                <c:pt idx="3">
                  <c:v>43830</c:v>
                </c:pt>
                <c:pt idx="4">
                  <c:v>43921</c:v>
                </c:pt>
                <c:pt idx="5">
                  <c:v>44012</c:v>
                </c:pt>
                <c:pt idx="6">
                  <c:v>44104</c:v>
                </c:pt>
                <c:pt idx="7">
                  <c:v>44196</c:v>
                </c:pt>
                <c:pt idx="8">
                  <c:v>44286</c:v>
                </c:pt>
                <c:pt idx="9">
                  <c:v>44377</c:v>
                </c:pt>
                <c:pt idx="10">
                  <c:v>44469</c:v>
                </c:pt>
                <c:pt idx="11">
                  <c:v>44561</c:v>
                </c:pt>
                <c:pt idx="12">
                  <c:v>44651</c:v>
                </c:pt>
                <c:pt idx="13">
                  <c:v>44742</c:v>
                </c:pt>
                <c:pt idx="14">
                  <c:v>44834</c:v>
                </c:pt>
                <c:pt idx="15">
                  <c:v>44926</c:v>
                </c:pt>
              </c:numCache>
            </c:numRef>
          </c:cat>
          <c:val>
            <c:numRef>
              <c:f>רבעוני!$C$3:$C$18</c:f>
              <c:numCache>
                <c:formatCode>General</c:formatCode>
                <c:ptCount val="16"/>
                <c:pt idx="0">
                  <c:v>332502.2</c:v>
                </c:pt>
                <c:pt idx="1">
                  <c:v>333354</c:v>
                </c:pt>
                <c:pt idx="2">
                  <c:v>336752</c:v>
                </c:pt>
                <c:pt idx="3">
                  <c:v>340507.9</c:v>
                </c:pt>
                <c:pt idx="4">
                  <c:v>334287.09999999998</c:v>
                </c:pt>
                <c:pt idx="5">
                  <c:v>304952.8</c:v>
                </c:pt>
                <c:pt idx="6">
                  <c:v>333129</c:v>
                </c:pt>
                <c:pt idx="7">
                  <c:v>338286.1</c:v>
                </c:pt>
                <c:pt idx="8">
                  <c:v>332645.2</c:v>
                </c:pt>
                <c:pt idx="9">
                  <c:v>347466.08180775371</c:v>
                </c:pt>
                <c:pt idx="10">
                  <c:v>351101.52566200926</c:v>
                </c:pt>
                <c:pt idx="11">
                  <c:v>354467.0707377583</c:v>
                </c:pt>
                <c:pt idx="12">
                  <c:v>358558.91085405933</c:v>
                </c:pt>
                <c:pt idx="13">
                  <c:v>363060.70021295652</c:v>
                </c:pt>
                <c:pt idx="14">
                  <c:v>367611.25937740953</c:v>
                </c:pt>
                <c:pt idx="15">
                  <c:v>372211.07810548058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60-4BDF-A09F-F7AAA3E4E8C2}"/>
            </c:ext>
          </c:extLst>
        </c:ser>
        <c:ser>
          <c:idx val="1"/>
          <c:order val="1"/>
          <c:tx>
            <c:strRef>
              <c:f>רבעוני!$D$1</c:f>
              <c:strCache>
                <c:ptCount val="1"/>
                <c:pt idx="0">
                  <c:v>מגמה טרום משבר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רבעוני!$B$3:$B$18</c:f>
              <c:numCache>
                <c:formatCode>m/d/yyyy</c:formatCode>
                <c:ptCount val="16"/>
                <c:pt idx="0">
                  <c:v>43555</c:v>
                </c:pt>
                <c:pt idx="1">
                  <c:v>43646</c:v>
                </c:pt>
                <c:pt idx="2">
                  <c:v>43738</c:v>
                </c:pt>
                <c:pt idx="3">
                  <c:v>43830</c:v>
                </c:pt>
                <c:pt idx="4">
                  <c:v>43921</c:v>
                </c:pt>
                <c:pt idx="5">
                  <c:v>44012</c:v>
                </c:pt>
                <c:pt idx="6">
                  <c:v>44104</c:v>
                </c:pt>
                <c:pt idx="7">
                  <c:v>44196</c:v>
                </c:pt>
                <c:pt idx="8">
                  <c:v>44286</c:v>
                </c:pt>
                <c:pt idx="9">
                  <c:v>44377</c:v>
                </c:pt>
                <c:pt idx="10">
                  <c:v>44469</c:v>
                </c:pt>
                <c:pt idx="11">
                  <c:v>44561</c:v>
                </c:pt>
                <c:pt idx="12">
                  <c:v>44651</c:v>
                </c:pt>
                <c:pt idx="13">
                  <c:v>44742</c:v>
                </c:pt>
                <c:pt idx="14">
                  <c:v>44834</c:v>
                </c:pt>
                <c:pt idx="15">
                  <c:v>44926</c:v>
                </c:pt>
              </c:numCache>
            </c:numRef>
          </c:cat>
          <c:val>
            <c:numRef>
              <c:f>רבעוני!$D$3:$D$18</c:f>
              <c:numCache>
                <c:formatCode>General</c:formatCode>
                <c:ptCount val="16"/>
                <c:pt idx="0">
                  <c:v>331500.7649429153</c:v>
                </c:pt>
                <c:pt idx="1">
                  <c:v>334364.08489831042</c:v>
                </c:pt>
                <c:pt idx="2">
                  <c:v>337252.13662519446</c:v>
                </c:pt>
                <c:pt idx="3">
                  <c:v>340165.13374290807</c:v>
                </c:pt>
                <c:pt idx="4">
                  <c:v>343103.29171591741</c:v>
                </c:pt>
                <c:pt idx="5">
                  <c:v>346066.82786975137</c:v>
                </c:pt>
                <c:pt idx="6">
                  <c:v>349055.96140707633</c:v>
                </c:pt>
                <c:pt idx="7">
                  <c:v>352070.91342390992</c:v>
                </c:pt>
                <c:pt idx="8">
                  <c:v>354983.1732064634</c:v>
                </c:pt>
                <c:pt idx="9">
                  <c:v>357919.5226161849</c:v>
                </c:pt>
                <c:pt idx="10">
                  <c:v>360880.16091762512</c:v>
                </c:pt>
                <c:pt idx="11">
                  <c:v>363865.289023611</c:v>
                </c:pt>
                <c:pt idx="12">
                  <c:v>366741.91830540844</c:v>
                </c:pt>
                <c:pt idx="13">
                  <c:v>369641.28950921522</c:v>
                </c:pt>
                <c:pt idx="14">
                  <c:v>372563.58242706087</c:v>
                </c:pt>
                <c:pt idx="15">
                  <c:v>375508.9782723664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60-4BDF-A09F-F7AAA3E4E8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9909152"/>
        <c:axId val="909911776"/>
      </c:lineChart>
      <c:dateAx>
        <c:axId val="909909152"/>
        <c:scaling>
          <c:orientation val="minMax"/>
        </c:scaling>
        <c:delete val="0"/>
        <c:axPos val="b"/>
        <c:numFmt formatCode="mm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909911776"/>
        <c:crosses val="autoZero"/>
        <c:auto val="1"/>
        <c:lblOffset val="100"/>
        <c:baseTimeUnit val="months"/>
        <c:majorUnit val="3"/>
        <c:majorTimeUnit val="months"/>
      </c:dateAx>
      <c:valAx>
        <c:axId val="909911776"/>
        <c:scaling>
          <c:orientation val="minMax"/>
          <c:min val="300000"/>
        </c:scaling>
        <c:delete val="1"/>
        <c:axPos val="l"/>
        <c:numFmt formatCode="General" sourceLinked="1"/>
        <c:majorTickMark val="none"/>
        <c:minorTickMark val="none"/>
        <c:tickLblPos val="nextTo"/>
        <c:crossAx val="909909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/>
              <a:t>שיעור התעסוקה מכלל האוכלוסייה בגילאי 15+ </a:t>
            </a:r>
            <a:endParaRPr lang="en-US"/>
          </a:p>
          <a:p>
            <a:pPr>
              <a:defRPr/>
            </a:pPr>
            <a:r>
              <a:rPr lang="he-IL"/>
              <a:t>(כולל נעדרים מסיבות לא קשורות לקורונה)*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8.3882062950322342E-2"/>
          <c:y val="0.15845689271154542"/>
          <c:w val="0.86073066245194074"/>
          <c:h val="0.46209609180842215"/>
        </c:manualLayout>
      </c:layout>
      <c:lineChart>
        <c:grouping val="standard"/>
        <c:varyColors val="0"/>
        <c:ser>
          <c:idx val="1"/>
          <c:order val="0"/>
          <c:tx>
            <c:strRef>
              <c:f>'סכ"א - 15+'!$M$55</c:f>
              <c:strCache>
                <c:ptCount val="1"/>
                <c:pt idx="0">
                  <c:v>שיעור התעסוקה ב-2019</c:v>
                </c:pt>
              </c:strCache>
            </c:strRef>
          </c:tx>
          <c:spPr>
            <a:ln w="34925" cap="rnd">
              <a:solidFill>
                <a:schemeClr val="accent6">
                  <a:lumMod val="7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0B-47D5-87CA-47C672F6A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'סכ"א - 15+'!$A$56:$A$81</c:f>
              <c:strCache>
                <c:ptCount val="26"/>
                <c:pt idx="0">
                  <c:v>מאי 2020 - I</c:v>
                </c:pt>
                <c:pt idx="1">
                  <c:v>מאי 2020 - II</c:v>
                </c:pt>
                <c:pt idx="2">
                  <c:v>יוני 2020 - I</c:v>
                </c:pt>
                <c:pt idx="3">
                  <c:v>יוני 2020 - II</c:v>
                </c:pt>
                <c:pt idx="4">
                  <c:v>יולי 2020 - I</c:v>
                </c:pt>
                <c:pt idx="5">
                  <c:v>יולי 2020 - II</c:v>
                </c:pt>
                <c:pt idx="6">
                  <c:v>אוג' 2020 - I</c:v>
                </c:pt>
                <c:pt idx="7">
                  <c:v>אוג' 2020 - II</c:v>
                </c:pt>
                <c:pt idx="8">
                  <c:v>ספט' 2020 - I</c:v>
                </c:pt>
                <c:pt idx="9">
                  <c:v>ספט' 2020 - II</c:v>
                </c:pt>
                <c:pt idx="10">
                  <c:v>אוק' 2020 - I</c:v>
                </c:pt>
                <c:pt idx="11">
                  <c:v>אוק' 2020 - II</c:v>
                </c:pt>
                <c:pt idx="12">
                  <c:v>נוב' 2020 - I </c:v>
                </c:pt>
                <c:pt idx="13">
                  <c:v>נוב' 2020 - II</c:v>
                </c:pt>
                <c:pt idx="14">
                  <c:v>דצמ' 2020 - I </c:v>
                </c:pt>
                <c:pt idx="15">
                  <c:v>דצמ' 2020 - II</c:v>
                </c:pt>
                <c:pt idx="16">
                  <c:v>ינו' 2021 - I </c:v>
                </c:pt>
                <c:pt idx="17">
                  <c:v>ינו' 2021 - II</c:v>
                </c:pt>
                <c:pt idx="18">
                  <c:v>פבר' 2021 - I</c:v>
                </c:pt>
                <c:pt idx="19">
                  <c:v>פבר' 2021 - II</c:v>
                </c:pt>
                <c:pt idx="20">
                  <c:v>מרץ 2021 - I</c:v>
                </c:pt>
                <c:pt idx="21">
                  <c:v>מרץ 2021 - II</c:v>
                </c:pt>
                <c:pt idx="22">
                  <c:v>אפריל 2021 - I</c:v>
                </c:pt>
                <c:pt idx="23">
                  <c:v>אפריל 2021 - II</c:v>
                </c:pt>
                <c:pt idx="24">
                  <c:v>מאי 2021 - I</c:v>
                </c:pt>
                <c:pt idx="25">
                  <c:v>מאי 2021 - II</c:v>
                </c:pt>
              </c:strCache>
            </c:strRef>
          </c:cat>
          <c:val>
            <c:numRef>
              <c:f>'סכ"א - 15+'!$M$56:$M$81</c:f>
              <c:numCache>
                <c:formatCode>0.0</c:formatCode>
                <c:ptCount val="26"/>
                <c:pt idx="0">
                  <c:v>61.2</c:v>
                </c:pt>
                <c:pt idx="1">
                  <c:v>61.2</c:v>
                </c:pt>
                <c:pt idx="2">
                  <c:v>61.1</c:v>
                </c:pt>
                <c:pt idx="3">
                  <c:v>61.1</c:v>
                </c:pt>
                <c:pt idx="4">
                  <c:v>60.9</c:v>
                </c:pt>
                <c:pt idx="5">
                  <c:v>60.9</c:v>
                </c:pt>
                <c:pt idx="6">
                  <c:v>60.8</c:v>
                </c:pt>
                <c:pt idx="7">
                  <c:v>60.8</c:v>
                </c:pt>
                <c:pt idx="8">
                  <c:v>61.2</c:v>
                </c:pt>
                <c:pt idx="9">
                  <c:v>61.2</c:v>
                </c:pt>
                <c:pt idx="10">
                  <c:v>60.5</c:v>
                </c:pt>
                <c:pt idx="11">
                  <c:v>60.5</c:v>
                </c:pt>
                <c:pt idx="12">
                  <c:v>60.9</c:v>
                </c:pt>
                <c:pt idx="13">
                  <c:v>60.9</c:v>
                </c:pt>
                <c:pt idx="14">
                  <c:v>60.7</c:v>
                </c:pt>
                <c:pt idx="15">
                  <c:v>60.7</c:v>
                </c:pt>
                <c:pt idx="16">
                  <c:v>61.4</c:v>
                </c:pt>
                <c:pt idx="17">
                  <c:v>61.4</c:v>
                </c:pt>
                <c:pt idx="18">
                  <c:v>61.6</c:v>
                </c:pt>
                <c:pt idx="19">
                  <c:v>61.6</c:v>
                </c:pt>
                <c:pt idx="20">
                  <c:v>61.5</c:v>
                </c:pt>
                <c:pt idx="21">
                  <c:v>61.5</c:v>
                </c:pt>
                <c:pt idx="22">
                  <c:v>61.3</c:v>
                </c:pt>
                <c:pt idx="23">
                  <c:v>61.3</c:v>
                </c:pt>
                <c:pt idx="24">
                  <c:v>61.2</c:v>
                </c:pt>
                <c:pt idx="25">
                  <c:v>61.2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0B-47D5-87CA-47C672F6A0E4}"/>
            </c:ext>
          </c:extLst>
        </c:ser>
        <c:ser>
          <c:idx val="0"/>
          <c:order val="1"/>
          <c:tx>
            <c:v>שיעור התעסוקה</c:v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0B-47D5-87CA-47C672F6A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'סכ"א - 15+'!$A$56:$A$81</c:f>
              <c:strCache>
                <c:ptCount val="26"/>
                <c:pt idx="0">
                  <c:v>מאי 2020 - I</c:v>
                </c:pt>
                <c:pt idx="1">
                  <c:v>מאי 2020 - II</c:v>
                </c:pt>
                <c:pt idx="2">
                  <c:v>יוני 2020 - I</c:v>
                </c:pt>
                <c:pt idx="3">
                  <c:v>יוני 2020 - II</c:v>
                </c:pt>
                <c:pt idx="4">
                  <c:v>יולי 2020 - I</c:v>
                </c:pt>
                <c:pt idx="5">
                  <c:v>יולי 2020 - II</c:v>
                </c:pt>
                <c:pt idx="6">
                  <c:v>אוג' 2020 - I</c:v>
                </c:pt>
                <c:pt idx="7">
                  <c:v>אוג' 2020 - II</c:v>
                </c:pt>
                <c:pt idx="8">
                  <c:v>ספט' 2020 - I</c:v>
                </c:pt>
                <c:pt idx="9">
                  <c:v>ספט' 2020 - II</c:v>
                </c:pt>
                <c:pt idx="10">
                  <c:v>אוק' 2020 - I</c:v>
                </c:pt>
                <c:pt idx="11">
                  <c:v>אוק' 2020 - II</c:v>
                </c:pt>
                <c:pt idx="12">
                  <c:v>נוב' 2020 - I </c:v>
                </c:pt>
                <c:pt idx="13">
                  <c:v>נוב' 2020 - II</c:v>
                </c:pt>
                <c:pt idx="14">
                  <c:v>דצמ' 2020 - I </c:v>
                </c:pt>
                <c:pt idx="15">
                  <c:v>דצמ' 2020 - II</c:v>
                </c:pt>
                <c:pt idx="16">
                  <c:v>ינו' 2021 - I </c:v>
                </c:pt>
                <c:pt idx="17">
                  <c:v>ינו' 2021 - II</c:v>
                </c:pt>
                <c:pt idx="18">
                  <c:v>פבר' 2021 - I</c:v>
                </c:pt>
                <c:pt idx="19">
                  <c:v>פבר' 2021 - II</c:v>
                </c:pt>
                <c:pt idx="20">
                  <c:v>מרץ 2021 - I</c:v>
                </c:pt>
                <c:pt idx="21">
                  <c:v>מרץ 2021 - II</c:v>
                </c:pt>
                <c:pt idx="22">
                  <c:v>אפריל 2021 - I</c:v>
                </c:pt>
                <c:pt idx="23">
                  <c:v>אפריל 2021 - II</c:v>
                </c:pt>
                <c:pt idx="24">
                  <c:v>מאי 2021 - I</c:v>
                </c:pt>
                <c:pt idx="25">
                  <c:v>מאי 2021 - II</c:v>
                </c:pt>
              </c:strCache>
            </c:strRef>
          </c:cat>
          <c:val>
            <c:numRef>
              <c:f>'סכ"א - 15+'!$L$56:$L$81</c:f>
              <c:numCache>
                <c:formatCode>#,##0.0</c:formatCode>
                <c:ptCount val="26"/>
                <c:pt idx="0">
                  <c:v>47.036622868325409</c:v>
                </c:pt>
                <c:pt idx="1">
                  <c:v>50.868201161743229</c:v>
                </c:pt>
                <c:pt idx="2">
                  <c:v>56.464138166682197</c:v>
                </c:pt>
                <c:pt idx="3">
                  <c:v>56.232261666589125</c:v>
                </c:pt>
                <c:pt idx="4">
                  <c:v>56.329624004215617</c:v>
                </c:pt>
                <c:pt idx="5">
                  <c:v>55.697281547379184</c:v>
                </c:pt>
                <c:pt idx="6">
                  <c:v>56.568302284492113</c:v>
                </c:pt>
                <c:pt idx="7">
                  <c:v>55.859048562320091</c:v>
                </c:pt>
                <c:pt idx="8">
                  <c:v>56.264293219605655</c:v>
                </c:pt>
                <c:pt idx="9">
                  <c:v>50.315223437789726</c:v>
                </c:pt>
                <c:pt idx="10">
                  <c:v>49.129871332037396</c:v>
                </c:pt>
                <c:pt idx="11">
                  <c:v>51.610663704526516</c:v>
                </c:pt>
                <c:pt idx="12">
                  <c:v>54.207882653847342</c:v>
                </c:pt>
                <c:pt idx="13">
                  <c:v>53.876613971834466</c:v>
                </c:pt>
                <c:pt idx="14">
                  <c:v>54.689519355037234</c:v>
                </c:pt>
                <c:pt idx="15">
                  <c:v>54.82798941473321</c:v>
                </c:pt>
                <c:pt idx="16">
                  <c:v>52.023201427780172</c:v>
                </c:pt>
                <c:pt idx="17">
                  <c:v>51.447093523411567</c:v>
                </c:pt>
                <c:pt idx="18">
                  <c:v>51.392979872361323</c:v>
                </c:pt>
                <c:pt idx="19">
                  <c:v>53.770864015709371</c:v>
                </c:pt>
                <c:pt idx="20">
                  <c:v>55.575647057020703</c:v>
                </c:pt>
                <c:pt idx="21">
                  <c:v>56.655990928176294</c:v>
                </c:pt>
                <c:pt idx="22">
                  <c:v>56.608826049700092</c:v>
                </c:pt>
                <c:pt idx="23">
                  <c:v>57.678418411066225</c:v>
                </c:pt>
                <c:pt idx="24">
                  <c:v>57.038519718245297</c:v>
                </c:pt>
                <c:pt idx="25">
                  <c:v>57.895701865631743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0B-47D5-87CA-47C672F6A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0344560"/>
        <c:axId val="660340624"/>
      </c:lineChart>
      <c:dateAx>
        <c:axId val="660344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r>
                  <a:rPr lang="he-IL"/>
                  <a:t>*המועסקים אינם כוללים את הנעדרים המשוקללים באבטלה הרחבה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21741263436262839"/>
              <c:y val="0.954508198579058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660340624"/>
        <c:crosses val="autoZero"/>
        <c:auto val="0"/>
        <c:lblOffset val="100"/>
        <c:baseTimeUnit val="days"/>
      </c:dateAx>
      <c:valAx>
        <c:axId val="660340624"/>
        <c:scaling>
          <c:orientation val="minMax"/>
          <c:max val="65"/>
          <c:min val="45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66034456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43220715812353"/>
          <c:y val="0.90778365361039537"/>
          <c:w val="0.54684404797621711"/>
          <c:h val="5.2965528097610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0.07345</cdr:y>
    </cdr:from>
    <cdr:to>
      <cdr:x>0.13652</cdr:x>
      <cdr:y>0.16181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352510"/>
          <a:ext cx="832206" cy="424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ctr"/>
          <a:r>
            <a:rPr lang="he-IL" sz="900" dirty="0">
              <a:latin typeface="Assistant" panose="00000500000000000000" pitchFamily="2" charset="-79"/>
              <a:cs typeface="Assistant" panose="00000500000000000000" pitchFamily="2" charset="-79"/>
            </a:rPr>
            <a:t>מדד</a:t>
          </a:r>
          <a:r>
            <a:rPr lang="he-IL" sz="900" baseline="0" dirty="0">
              <a:latin typeface="Assistant" panose="00000500000000000000" pitchFamily="2" charset="-79"/>
              <a:cs typeface="Assistant" panose="00000500000000000000" pitchFamily="2" charset="-79"/>
            </a:rPr>
            <a:t> כמותי</a:t>
          </a:r>
        </a:p>
        <a:p xmlns:a="http://schemas.openxmlformats.org/drawingml/2006/main">
          <a:pPr algn="ctr"/>
          <a:r>
            <a:rPr lang="en-US" sz="900" baseline="0" dirty="0">
              <a:latin typeface="Assistant" panose="00000500000000000000" pitchFamily="2" charset="-79"/>
              <a:cs typeface="Assistant" panose="00000500000000000000" pitchFamily="2" charset="-79"/>
            </a:rPr>
            <a:t>(100=2012Q1)</a:t>
          </a:r>
          <a:endParaRPr lang="he-IL" sz="900" dirty="0">
            <a:latin typeface="Assistant" panose="00000500000000000000" pitchFamily="2" charset="-79"/>
            <a:cs typeface="Assistant" panose="00000500000000000000" pitchFamily="2" charset="-79"/>
          </a:endParaRPr>
        </a:p>
      </cdr:txBody>
    </cdr:sp>
  </cdr:relSizeAnchor>
  <cdr:relSizeAnchor xmlns:cdr="http://schemas.openxmlformats.org/drawingml/2006/chartDrawing">
    <cdr:from>
      <cdr:x>0.71331</cdr:x>
      <cdr:y>0.75089</cdr:y>
    </cdr:from>
    <cdr:to>
      <cdr:x>0.88796</cdr:x>
      <cdr:y>0.79457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130152" y="2359793"/>
          <a:ext cx="521554" cy="1372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e-IL" sz="1197" b="1" kern="1200" dirty="0">
              <a:solidFill>
                <a:prstClr val="black">
                  <a:lumMod val="75000"/>
                  <a:lumOff val="25000"/>
                </a:prstClr>
              </a:solidFill>
              <a:latin typeface="Assistant" panose="00000500000000000000" pitchFamily="2" charset="-79"/>
              <a:cs typeface="Assistant" panose="00000500000000000000" pitchFamily="2" charset="-79"/>
            </a:rPr>
            <a:t>ארה"ב</a:t>
          </a:r>
          <a:endParaRPr lang="en-US" sz="1197" b="1" kern="1200" dirty="0">
            <a:solidFill>
              <a:prstClr val="black">
                <a:lumMod val="75000"/>
                <a:lumOff val="25000"/>
              </a:prstClr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0.2313</cdr:x>
      <cdr:y>0.55199</cdr:y>
    </cdr:from>
    <cdr:to>
      <cdr:x>0.30841</cdr:x>
      <cdr:y>0.61671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47343" y="1939342"/>
          <a:ext cx="849218" cy="227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en-US" sz="1400" dirty="0"/>
            <a:t>-2.3%</a:t>
          </a:r>
          <a:endParaRPr lang="he-IL" sz="1400" dirty="0"/>
        </a:p>
      </cdr:txBody>
    </cdr:sp>
  </cdr:relSizeAnchor>
  <cdr:relSizeAnchor xmlns:cdr="http://schemas.openxmlformats.org/drawingml/2006/chartDrawing">
    <cdr:from>
      <cdr:x>0.27554</cdr:x>
      <cdr:y>0.73158</cdr:y>
    </cdr:from>
    <cdr:to>
      <cdr:x>0.35266</cdr:x>
      <cdr:y>0.79631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34552" y="2570300"/>
          <a:ext cx="849328" cy="2274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en-US" sz="1400" dirty="0"/>
            <a:t>-11.6%</a:t>
          </a:r>
          <a:endParaRPr lang="he-IL" sz="1400" dirty="0"/>
        </a:p>
      </cdr:txBody>
    </cdr:sp>
  </cdr:relSizeAnchor>
  <cdr:relSizeAnchor xmlns:cdr="http://schemas.openxmlformats.org/drawingml/2006/chartDrawing">
    <cdr:from>
      <cdr:x>0.41388</cdr:x>
      <cdr:y>0.54327</cdr:y>
    </cdr:from>
    <cdr:to>
      <cdr:x>0.491</cdr:x>
      <cdr:y>0.608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58087" y="2529336"/>
          <a:ext cx="849287" cy="301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en-US" sz="1400" dirty="0"/>
            <a:t>-4.1%</a:t>
          </a:r>
          <a:endParaRPr lang="he-IL" sz="1400" dirty="0"/>
        </a:p>
      </cdr:txBody>
    </cdr:sp>
  </cdr:relSizeAnchor>
  <cdr:relSizeAnchor xmlns:cdr="http://schemas.openxmlformats.org/drawingml/2006/chartDrawing">
    <cdr:from>
      <cdr:x>0.46585</cdr:x>
      <cdr:y>0.53152</cdr:y>
    </cdr:from>
    <cdr:to>
      <cdr:x>0.54297</cdr:x>
      <cdr:y>0.59624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130436" y="1867423"/>
          <a:ext cx="849329" cy="227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en-US" sz="1400" dirty="0"/>
            <a:t>-3.4%</a:t>
          </a:r>
          <a:endParaRPr lang="he-IL" sz="1400" dirty="0"/>
        </a:p>
      </cdr:txBody>
    </cdr:sp>
  </cdr:relSizeAnchor>
  <cdr:relSizeAnchor xmlns:cdr="http://schemas.openxmlformats.org/drawingml/2006/chartDrawing">
    <cdr:from>
      <cdr:x>0.53576</cdr:x>
      <cdr:y>0.53291</cdr:y>
    </cdr:from>
    <cdr:to>
      <cdr:x>0.61288</cdr:x>
      <cdr:y>0.59763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900385" y="2481091"/>
          <a:ext cx="849287" cy="301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en-US" sz="1400" dirty="0"/>
            <a:t>-5.8%</a:t>
          </a:r>
          <a:endParaRPr lang="he-IL" sz="1400" dirty="0"/>
        </a:p>
      </cdr:txBody>
    </cdr:sp>
  </cdr:relSizeAnchor>
  <cdr:relSizeAnchor xmlns:cdr="http://schemas.openxmlformats.org/drawingml/2006/chartDrawing">
    <cdr:from>
      <cdr:x>0.60319</cdr:x>
      <cdr:y>0.41584</cdr:y>
    </cdr:from>
    <cdr:to>
      <cdr:x>0.68031</cdr:x>
      <cdr:y>0.48056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642992" y="1936041"/>
          <a:ext cx="849287" cy="301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en-US" sz="1400" dirty="0"/>
            <a:t>-2.94%</a:t>
          </a:r>
          <a:endParaRPr lang="he-IL" sz="1400" dirty="0"/>
        </a:p>
      </cdr:txBody>
    </cdr:sp>
  </cdr:relSizeAnchor>
  <cdr:relSizeAnchor xmlns:cdr="http://schemas.openxmlformats.org/drawingml/2006/chartDrawing">
    <cdr:from>
      <cdr:x>0.74192</cdr:x>
      <cdr:y>0.37544</cdr:y>
    </cdr:from>
    <cdr:to>
      <cdr:x>0.81904</cdr:x>
      <cdr:y>0.44017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170857" y="1319042"/>
          <a:ext cx="849328" cy="2274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en-US" sz="1400" dirty="0"/>
            <a:t>-2.25%</a:t>
          </a:r>
          <a:endParaRPr lang="he-IL" sz="1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0.88539</cdr:x>
      <cdr:y>0.30054</cdr:y>
    </cdr:from>
    <cdr:to>
      <cdr:x>0.95049</cdr:x>
      <cdr:y>0.61555</cdr:y>
    </cdr:to>
    <cdr:sp macro="" textlink="">
      <cdr:nvSpPr>
        <cdr:cNvPr id="2" name="אליפסה 1">
          <a:extLst xmlns:a="http://schemas.openxmlformats.org/drawingml/2006/main">
            <a:ext uri="{FF2B5EF4-FFF2-40B4-BE49-F238E27FC236}">
              <a16:creationId xmlns:a16="http://schemas.microsoft.com/office/drawing/2014/main" id="{E7E02124-D223-4442-A3F8-F3466704D535}"/>
            </a:ext>
          </a:extLst>
        </cdr:cNvPr>
        <cdr:cNvSpPr/>
      </cdr:nvSpPr>
      <cdr:spPr>
        <a:xfrm xmlns:a="http://schemas.openxmlformats.org/drawingml/2006/main">
          <a:off x="4176157" y="1443708"/>
          <a:ext cx="307057" cy="151321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492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he-IL"/>
          </a:defPPr>
          <a:lvl1pPr marL="0" algn="r" defTabSz="914400" rtl="1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r" defTabSz="914400" rtl="1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r" defTabSz="914400" rtl="1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r" defTabSz="914400" rtl="1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r" defTabSz="914400" rtl="1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he-IL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0.03175</cdr:x>
      <cdr:y>0.93212</cdr:y>
    </cdr:from>
    <cdr:to>
      <cdr:x>0.96145</cdr:x>
      <cdr:y>0.99285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883" y="2923616"/>
          <a:ext cx="4594411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rtl="1"/>
          <a:endParaRPr lang="he-IL" sz="900" dirty="0">
            <a:latin typeface="David" panose="020E0502060401010101" pitchFamily="34" charset="-79"/>
            <a:cs typeface="David" panose="020E0502060401010101" pitchFamily="34" charset="-79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0.66272</cdr:x>
      <cdr:y>0.31428</cdr:y>
    </cdr:from>
    <cdr:to>
      <cdr:x>0.89944</cdr:x>
      <cdr:y>0.54153</cdr:y>
    </cdr:to>
    <cdr:sp macro="" textlink="">
      <cdr:nvSpPr>
        <cdr:cNvPr id="2" name="אליפסה 1"/>
        <cdr:cNvSpPr/>
      </cdr:nvSpPr>
      <cdr:spPr>
        <a:xfrm xmlns:a="http://schemas.openxmlformats.org/drawingml/2006/main">
          <a:off x="6276683" y="1621329"/>
          <a:ext cx="2241997" cy="117235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57150"/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e-IL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0.51996</cdr:x>
      <cdr:y>0.96729</cdr:y>
    </cdr:from>
    <cdr:to>
      <cdr:x>0.99966</cdr:x>
      <cdr:y>1</cdr:y>
    </cdr:to>
    <cdr:sp macro="" textlink="">
      <cdr:nvSpPr>
        <cdr:cNvPr id="5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38700" y="5878173"/>
          <a:ext cx="4464052" cy="198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 rtl="1" eaLnBrk="1" hangingPunct="1">
            <a:lnSpc>
              <a:spcPct val="70000"/>
            </a:lnSpc>
            <a:spcBef>
              <a:spcPct val="50000"/>
            </a:spcBef>
            <a:buClrTx/>
            <a:buSzTx/>
            <a:buFontTx/>
            <a:buNone/>
          </a:pPr>
          <a:endParaRPr lang="en-US" altLang="en-US" sz="1400" b="1" dirty="0">
            <a:latin typeface="David" panose="020E0502060401010101" pitchFamily="34" charset="-79"/>
            <a:cs typeface="David" panose="020E0502060401010101" pitchFamily="34" charset="-79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0.57063</cdr:x>
      <cdr:y>0.96132</cdr:y>
    </cdr:from>
    <cdr:to>
      <cdr:x>1</cdr:x>
      <cdr:y>0.99819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305648" y="5832061"/>
          <a:ext cx="3992217" cy="2236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 rtl="1"/>
          <a:endParaRPr lang="he-IL" sz="1200" b="1" dirty="0">
            <a:latin typeface="David" panose="020E0502060401010101" pitchFamily="34" charset="-79"/>
            <a:cs typeface="David" panose="020E0502060401010101" pitchFamily="34" charset="-79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2D01C8D-2E32-40E0-8907-1611802F5059}" type="datetimeFigureOut">
              <a:rPr lang="he-IL" smtClean="0"/>
              <a:t>י"ט/תמוז/תשפ"א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79B1E9-DF8C-4D72-8DB9-0CBAF255370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103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4656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(כ-4% בממוצע שנתי)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40126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(כ-4% בממוצע שנתי)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2127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(כ-4% בממוצע שנתי)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261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(כ-4% בממוצע שנתי)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0060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79162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4209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0769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859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6840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8921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481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6485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6918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7616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6329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855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(כ-4% בממוצע שנתי)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9333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(כ-4% בממוצע שנתי)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8651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(כ-4% בממוצע שנתי)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953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(כ-4% בממוצע שנתי)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3986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0392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(כ-4% בממוצע שנתי)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B1E9-DF8C-4D72-8DB9-0CBAF2553706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213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Process 7"/>
          <p:cNvSpPr/>
          <p:nvPr userDrawn="1"/>
        </p:nvSpPr>
        <p:spPr>
          <a:xfrm>
            <a:off x="0" y="-13638"/>
            <a:ext cx="12192000" cy="4071288"/>
          </a:xfrm>
          <a:prstGeom prst="flowChartProcess">
            <a:avLst/>
          </a:prstGeom>
          <a:solidFill>
            <a:srgbClr val="2EA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  <a:buFont typeface="Wingdings" pitchFamily="2" charset="2"/>
              <a:buNone/>
              <a:defRPr/>
            </a:pPr>
            <a:endParaRPr lang="en-US" altLang="en-US" sz="4000" b="0" kern="0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65201"/>
            <a:ext cx="12192000" cy="11378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619023" y="4806739"/>
            <a:ext cx="5768621" cy="63500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3200">
                <a:solidFill>
                  <a:srgbClr val="595959"/>
                </a:solidFill>
              </a:defRPr>
            </a:lvl1pPr>
            <a:lvl2pPr algn="r" rtl="1">
              <a:defRPr>
                <a:solidFill>
                  <a:srgbClr val="595959"/>
                </a:solidFill>
              </a:defRPr>
            </a:lvl2pPr>
            <a:lvl3pPr algn="r" rtl="1">
              <a:defRPr>
                <a:solidFill>
                  <a:srgbClr val="595959"/>
                </a:solidFill>
              </a:defRPr>
            </a:lvl3pPr>
            <a:lvl4pPr algn="r" rtl="1">
              <a:defRPr>
                <a:solidFill>
                  <a:srgbClr val="595959"/>
                </a:solidFill>
              </a:defRPr>
            </a:lvl4pPr>
            <a:lvl5pPr algn="r" rtl="1"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619023" y="5486399"/>
            <a:ext cx="5768621" cy="63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buNone/>
              <a:defRPr sz="1800">
                <a:solidFill>
                  <a:srgbClr val="595959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algn="r" rtl="1">
              <a:defRPr>
                <a:solidFill>
                  <a:srgbClr val="595959"/>
                </a:solidFill>
              </a:defRPr>
            </a:lvl2pPr>
            <a:lvl3pPr algn="r" rtl="1">
              <a:defRPr>
                <a:solidFill>
                  <a:srgbClr val="595959"/>
                </a:solidFill>
              </a:defRPr>
            </a:lvl3pPr>
            <a:lvl4pPr algn="r" rtl="1">
              <a:defRPr>
                <a:solidFill>
                  <a:srgbClr val="595959"/>
                </a:solidFill>
              </a:defRPr>
            </a:lvl4pPr>
            <a:lvl5pPr algn="r" rtl="1"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822294" y="2103086"/>
            <a:ext cx="85474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" y="2226856"/>
            <a:ext cx="12192000" cy="476779"/>
          </a:xfrm>
          <a:prstGeom prst="rect">
            <a:avLst/>
          </a:prstGeom>
        </p:spPr>
        <p:txBody>
          <a:bodyPr/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rgbClr val="FFFFFF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0" indent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rgbClr val="FFFFFF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2pPr>
            <a:lvl3pPr marL="0" indent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rgbClr val="FFFFFF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3pPr>
            <a:lvl4pPr marL="0" indent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rgbClr val="FFFFFF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4pPr>
            <a:lvl5pPr marL="0" indent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>
                <a:solidFill>
                  <a:srgbClr val="FFFFFF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2" descr="\\portals\DavWWWRoot\sites\boi\about\Mitug\DocList\Logo Bank of Israel Negative white\Logo Bank of Israel Negative white.png">
            <a:extLst>
              <a:ext uri="{FF2B5EF4-FFF2-40B4-BE49-F238E27FC236}">
                <a16:creationId xmlns:a16="http://schemas.microsoft.com/office/drawing/2014/main" id="{9EA4DA23-C2EA-4DE0-A802-1004DE49E3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54" y="2770061"/>
            <a:ext cx="1214907" cy="11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portals\DavWWWRoot\sites\boi\about\Mitug\DocList\Logo Bank of Israel 2 color\Logo Bank of Israel 2 color.png">
            <a:extLst>
              <a:ext uri="{FF2B5EF4-FFF2-40B4-BE49-F238E27FC236}">
                <a16:creationId xmlns:a16="http://schemas.microsoft.com/office/drawing/2014/main" id="{73811A7A-47D8-481C-87A9-471AB667BF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101" y="3074579"/>
            <a:ext cx="180181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4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97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ChangeArrowheads="1"/>
          </p:cNvSpPr>
          <p:nvPr userDrawn="1"/>
        </p:nvSpPr>
        <p:spPr bwMode="gray">
          <a:xfrm>
            <a:off x="0" y="0"/>
            <a:ext cx="12192000" cy="1164627"/>
          </a:xfrm>
          <a:prstGeom prst="rect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rot="10800000" wrap="none" lIns="90000" tIns="90000" rIns="72000" bIns="90000" anchor="ctr"/>
          <a:lstStyle/>
          <a:p>
            <a:pPr algn="ctr" eaLnBrk="0" hangingPunct="0"/>
            <a:endParaRPr lang="en-US" sz="1800" noProof="1">
              <a:latin typeface="Calibri" pitchFamily="34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6731"/>
            <a:ext cx="10515600" cy="4570232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  <a:defRPr sz="2400">
                <a:cs typeface="Segoe UI" panose="020B0502040204020203" pitchFamily="34" charset="0"/>
              </a:defRPr>
            </a:lvl1pPr>
            <a:lvl2pPr>
              <a:buClr>
                <a:schemeClr val="accent5"/>
              </a:buClr>
              <a:defRPr>
                <a:cs typeface="Segoe UI" panose="020B0502040204020203" pitchFamily="34" charset="0"/>
              </a:defRPr>
            </a:lvl2pPr>
            <a:lvl3pPr>
              <a:buClr>
                <a:schemeClr val="accent5"/>
              </a:buClr>
              <a:defRPr>
                <a:cs typeface="Segoe UI" panose="020B0502040204020203" pitchFamily="34" charset="0"/>
              </a:defRPr>
            </a:lvl3pPr>
            <a:lvl4pPr>
              <a:buClr>
                <a:schemeClr val="accent5"/>
              </a:buClr>
              <a:defRPr>
                <a:cs typeface="Segoe UI" panose="020B0502040204020203" pitchFamily="34" charset="0"/>
              </a:defRPr>
            </a:lvl4pPr>
            <a:lvl5pPr>
              <a:buClr>
                <a:schemeClr val="accent5"/>
              </a:buClr>
              <a:defRPr>
                <a:cs typeface="Segoe UI" panose="020B0502040204020203" pitchFamily="34" charset="0"/>
              </a:defRPr>
            </a:lvl5pPr>
          </a:lstStyle>
          <a:p>
            <a:pPr lvl="0"/>
            <a:r>
              <a:rPr lang="he-IL" dirty="0"/>
              <a:t>ערוך סגנונות טקסט של תבנית בסיס</a:t>
            </a:r>
          </a:p>
          <a:p>
            <a:pPr lvl="1"/>
            <a:r>
              <a:rPr lang="he-IL" dirty="0"/>
              <a:t>רמה שניה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grpSp>
        <p:nvGrpSpPr>
          <p:cNvPr id="8" name="קבוצה 7"/>
          <p:cNvGrpSpPr/>
          <p:nvPr userDrawn="1"/>
        </p:nvGrpSpPr>
        <p:grpSpPr>
          <a:xfrm>
            <a:off x="404948" y="6283627"/>
            <a:ext cx="446465" cy="372508"/>
            <a:chOff x="8621956" y="5784695"/>
            <a:chExt cx="572761" cy="551863"/>
          </a:xfrm>
        </p:grpSpPr>
        <p:grpSp>
          <p:nvGrpSpPr>
            <p:cNvPr id="9" name="קבוצה 8"/>
            <p:cNvGrpSpPr/>
            <p:nvPr userDrawn="1"/>
          </p:nvGrpSpPr>
          <p:grpSpPr>
            <a:xfrm>
              <a:off x="8625300" y="5784695"/>
              <a:ext cx="549628" cy="549628"/>
              <a:chOff x="3714750" y="5895475"/>
              <a:chExt cx="1057776" cy="1057775"/>
            </a:xfrm>
          </p:grpSpPr>
          <p:pic>
            <p:nvPicPr>
              <p:cNvPr id="11" name="תמונה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4750" y="5895475"/>
                <a:ext cx="1057776" cy="1057775"/>
              </a:xfrm>
              <a:prstGeom prst="rect">
                <a:avLst/>
              </a:prstGeom>
            </p:spPr>
          </p:pic>
          <p:sp>
            <p:nvSpPr>
              <p:cNvPr id="12" name="אליפסה 11"/>
              <p:cNvSpPr/>
              <p:nvPr/>
            </p:nvSpPr>
            <p:spPr>
              <a:xfrm>
                <a:off x="3869765" y="6043867"/>
                <a:ext cx="758382" cy="7583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800" dirty="0"/>
              </a:p>
            </p:txBody>
          </p:sp>
        </p:grpSp>
        <p:sp>
          <p:nvSpPr>
            <p:cNvPr id="10" name="Ellipse 53"/>
            <p:cNvSpPr/>
            <p:nvPr userDrawn="1"/>
          </p:nvSpPr>
          <p:spPr bwMode="auto">
            <a:xfrm flipV="1">
              <a:off x="8621956" y="6253333"/>
              <a:ext cx="572761" cy="83225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44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a-DK" sz="180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</p:grp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274719" y="6287320"/>
            <a:ext cx="690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0B662D-B4E3-4405-8282-B4EDD9FBF059}" type="slidenum">
              <a:rPr lang="he-IL" sz="1000" smtClean="0"/>
              <a:pPr/>
              <a:t>‹#›</a:t>
            </a:fld>
            <a:endParaRPr lang="he-IL" sz="1000" dirty="0"/>
          </a:p>
        </p:txBody>
      </p:sp>
      <p:cxnSp>
        <p:nvCxnSpPr>
          <p:cNvPr id="14" name="מחבר ישר 13"/>
          <p:cNvCxnSpPr/>
          <p:nvPr userDrawn="1"/>
        </p:nvCxnSpPr>
        <p:spPr>
          <a:xfrm flipH="1">
            <a:off x="994162" y="6482855"/>
            <a:ext cx="8842169" cy="943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>
            <a:extLst>
              <a:ext uri="{FF2B5EF4-FFF2-40B4-BE49-F238E27FC236}">
                <a16:creationId xmlns:a16="http://schemas.microsoft.com/office/drawing/2014/main" id="{B088065D-7B56-404D-A151-9D37EFCD90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7" y="108026"/>
            <a:ext cx="2747434" cy="633337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F082D181-8796-488F-8120-6806741663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17" y="193675"/>
            <a:ext cx="3505200" cy="5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8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Process 15"/>
          <p:cNvSpPr/>
          <p:nvPr/>
        </p:nvSpPr>
        <p:spPr>
          <a:xfrm>
            <a:off x="10237271" y="217876"/>
            <a:ext cx="48000" cy="729456"/>
          </a:xfrm>
          <a:prstGeom prst="flowChartProcess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1810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FFFF"/>
          </a:solidFill>
          <a:latin typeface="Assistant" panose="00000500000000000000" pitchFamily="2" charset="-79"/>
          <a:ea typeface="+mj-ea"/>
          <a:cs typeface="Assistant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ssistant" panose="00000500000000000000" pitchFamily="2" charset="-79"/>
          <a:ea typeface="+mn-ea"/>
          <a:cs typeface="Assistant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ssistant" panose="00000500000000000000" pitchFamily="2" charset="-79"/>
          <a:ea typeface="+mn-ea"/>
          <a:cs typeface="Assistant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ssistant" panose="00000500000000000000" pitchFamily="2" charset="-79"/>
          <a:ea typeface="+mn-ea"/>
          <a:cs typeface="Assistant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ssistant" panose="00000500000000000000" pitchFamily="2" charset="-79"/>
          <a:ea typeface="+mn-ea"/>
          <a:cs typeface="Assistant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ssistant" panose="00000500000000000000" pitchFamily="2" charset="-79"/>
          <a:ea typeface="+mn-ea"/>
          <a:cs typeface="Assistant" panose="00000500000000000000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hart" Target="../charts/chart30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5400000">
            <a:off x="7274504" y="789410"/>
            <a:ext cx="348992" cy="96311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95" b="22599"/>
          <a:stretch/>
        </p:blipFill>
        <p:spPr>
          <a:xfrm>
            <a:off x="0" y="-1"/>
            <a:ext cx="12211050" cy="454297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72988" y="2725464"/>
            <a:ext cx="10354131" cy="6867695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31043" y="3887888"/>
            <a:ext cx="80451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כלכלת ישראל: ממשבר לצמיחה</a:t>
            </a:r>
            <a:br>
              <a:rPr lang="en-US" sz="4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he-IL" sz="4400" b="1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אסטרטגית ליציאה מהמשבר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34284" y="-1"/>
            <a:ext cx="928915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H="1">
            <a:off x="30170" y="4191044"/>
            <a:ext cx="1540714" cy="2299086"/>
            <a:chOff x="7447063" y="3143771"/>
            <a:chExt cx="1540714" cy="2299086"/>
          </a:xfrm>
        </p:grpSpPr>
        <p:sp>
          <p:nvSpPr>
            <p:cNvPr id="11" name="Rectangle 10"/>
            <p:cNvSpPr/>
            <p:nvPr/>
          </p:nvSpPr>
          <p:spPr>
            <a:xfrm>
              <a:off x="8273143" y="3143771"/>
              <a:ext cx="714634" cy="717030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948441" y="5843848"/>
            <a:ext cx="7094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b="1" dirty="0">
                <a:solidFill>
                  <a:srgbClr val="424242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הרצאת הנגיד בכנס אלי הורוביץ לכלכלה וחברה</a:t>
            </a:r>
            <a:br>
              <a:rPr lang="he-IL" sz="2000" b="1" dirty="0">
                <a:solidFill>
                  <a:srgbClr val="424242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he-IL" sz="2000" dirty="0">
                <a:solidFill>
                  <a:srgbClr val="424242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פרופ' אמיר ירון</a:t>
            </a:r>
            <a:endParaRPr lang="en-US" sz="20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358666" y="5849816"/>
            <a:ext cx="1464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0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יוני</a:t>
            </a:r>
          </a:p>
          <a:p>
            <a:r>
              <a:rPr lang="he-IL" sz="2000" b="1" dirty="0">
                <a:solidFill>
                  <a:srgbClr val="39AEE2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2021</a:t>
            </a:r>
            <a:endParaRPr lang="en-US" sz="2000" dirty="0">
              <a:solidFill>
                <a:srgbClr val="39AEE2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17" name="תיבת טקסט 10">
            <a:extLst>
              <a:ext uri="{FF2B5EF4-FFF2-40B4-BE49-F238E27FC236}">
                <a16:creationId xmlns:a16="http://schemas.microsoft.com/office/drawing/2014/main" id="{68CC9AC9-C017-4A69-A1F7-BC97055F2674}"/>
              </a:ext>
            </a:extLst>
          </p:cNvPr>
          <p:cNvSpPr txBox="1"/>
          <p:nvPr/>
        </p:nvSpPr>
        <p:spPr>
          <a:xfrm>
            <a:off x="19047" y="6490130"/>
            <a:ext cx="1337997" cy="304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Shutterstock</a:t>
            </a:r>
          </a:p>
        </p:txBody>
      </p:sp>
    </p:spTree>
    <p:extLst>
      <p:ext uri="{BB962C8B-B14F-4D97-AF65-F5344CB8AC3E}">
        <p14:creationId xmlns:p14="http://schemas.microsoft.com/office/powerpoint/2010/main" val="3558001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265417" y="651400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10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603865" y="210647"/>
            <a:ext cx="822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הנפגעים העיקרים בשוק העבודה: ערבים, צעירים ובעלי השכלה "בינונית"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51D745A1-D62E-43D0-A775-608EB727FAF3}"/>
              </a:ext>
            </a:extLst>
          </p:cNvPr>
          <p:cNvSpPr txBox="1"/>
          <p:nvPr/>
        </p:nvSpPr>
        <p:spPr>
          <a:xfrm>
            <a:off x="7197240" y="6526772"/>
            <a:ext cx="2830225" cy="299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מקורות:  </a:t>
            </a:r>
            <a:r>
              <a:rPr lang="he-IL" sz="1000" dirty="0" err="1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למ"ס</a:t>
            </a: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ועיבודי בנק ישראל</a:t>
            </a:r>
            <a:endParaRPr lang="en-US" sz="1000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pSp>
        <p:nvGrpSpPr>
          <p:cNvPr id="17" name="Group 3"/>
          <p:cNvGrpSpPr/>
          <p:nvPr/>
        </p:nvGrpSpPr>
        <p:grpSpPr>
          <a:xfrm>
            <a:off x="1055826" y="1602557"/>
            <a:ext cx="8395758" cy="4726194"/>
            <a:chOff x="0" y="0"/>
            <a:chExt cx="5274000" cy="3380061"/>
          </a:xfrm>
        </p:grpSpPr>
        <p:graphicFrame>
          <p:nvGraphicFramePr>
            <p:cNvPr id="21" name="Chart 1"/>
            <p:cNvGraphicFramePr/>
            <p:nvPr>
              <p:extLst>
                <p:ext uri="{D42A27DB-BD31-4B8C-83A1-F6EECF244321}">
                  <p14:modId xmlns:p14="http://schemas.microsoft.com/office/powerpoint/2010/main" val="1386861027"/>
                </p:ext>
              </p:extLst>
            </p:nvPr>
          </p:nvGraphicFramePr>
          <p:xfrm>
            <a:off x="0" y="500061"/>
            <a:ext cx="5274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" name="TextBox 3"/>
            <p:cNvSpPr txBox="1"/>
            <p:nvPr/>
          </p:nvSpPr>
          <p:spPr>
            <a:xfrm>
              <a:off x="0" y="0"/>
              <a:ext cx="5274000" cy="7200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he-IL" sz="1800" b="1" i="0" baseline="0" dirty="0">
                  <a:solidFill>
                    <a:schemeClr val="dk1"/>
                  </a:solidFill>
                  <a:effectLst/>
                  <a:latin typeface="Assistant" panose="00000500000000000000" pitchFamily="2" charset="-79"/>
                  <a:cs typeface="Assistant" panose="00000500000000000000" pitchFamily="2" charset="-79"/>
                </a:rPr>
                <a:t>מספר המועסקים בפועל (לא כולל נעדרי קורונה) במאי 2021 </a:t>
              </a:r>
              <a:br>
                <a:rPr lang="en-US" sz="1800" b="1" i="0" baseline="0" dirty="0">
                  <a:solidFill>
                    <a:schemeClr val="dk1"/>
                  </a:solidFill>
                  <a:effectLst/>
                  <a:latin typeface="Assistant" panose="00000500000000000000" pitchFamily="2" charset="-79"/>
                  <a:cs typeface="Assistant" panose="00000500000000000000" pitchFamily="2" charset="-79"/>
                </a:rPr>
              </a:br>
              <a:r>
                <a:rPr lang="he-IL" sz="1800" b="1" i="0" baseline="0" dirty="0">
                  <a:solidFill>
                    <a:schemeClr val="dk1"/>
                  </a:solidFill>
                  <a:effectLst/>
                  <a:latin typeface="Assistant" panose="00000500000000000000" pitchFamily="2" charset="-79"/>
                  <a:cs typeface="Assistant" panose="00000500000000000000" pitchFamily="2" charset="-79"/>
                </a:rPr>
                <a:t>כאחוז מסך המועסקים במאי 2019</a:t>
              </a:r>
              <a:endParaRPr lang="en-US" sz="1800" dirty="0">
                <a:effectLst/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061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275035" y="6514005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11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603865" y="210647"/>
            <a:ext cx="822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הנפגעים העיקרים בשוק העבודה: משלחי יד ברמת מיומנות בינונית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51D745A1-D62E-43D0-A775-608EB727FAF3}"/>
              </a:ext>
            </a:extLst>
          </p:cNvPr>
          <p:cNvSpPr txBox="1"/>
          <p:nvPr/>
        </p:nvSpPr>
        <p:spPr>
          <a:xfrm>
            <a:off x="7197240" y="6526772"/>
            <a:ext cx="2830225" cy="299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מקורות:  </a:t>
            </a:r>
            <a:r>
              <a:rPr lang="he-IL" sz="1000" dirty="0" err="1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למ"ס</a:t>
            </a: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ועיבודי בנק ישראל</a:t>
            </a:r>
            <a:endParaRPr lang="en-US" sz="1000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33825BD8-C307-4702-ABB2-25112E5671F2}"/>
              </a:ext>
            </a:extLst>
          </p:cNvPr>
          <p:cNvGrpSpPr/>
          <p:nvPr/>
        </p:nvGrpSpPr>
        <p:grpSpPr>
          <a:xfrm>
            <a:off x="632664" y="1344663"/>
            <a:ext cx="8812437" cy="5577548"/>
            <a:chOff x="-339192" y="0"/>
            <a:chExt cx="7238431" cy="4924765"/>
          </a:xfrm>
        </p:grpSpPr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F608E128-CDFF-4379-A600-5D7AF4B60A0F}"/>
                </a:ext>
              </a:extLst>
            </p:cNvPr>
            <p:cNvSpPr txBox="1"/>
            <p:nvPr/>
          </p:nvSpPr>
          <p:spPr>
            <a:xfrm>
              <a:off x="0" y="0"/>
              <a:ext cx="6899239" cy="65042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he-IL" sz="1600" b="1" dirty="0">
                  <a:solidFill>
                    <a:schemeClr val="dk1"/>
                  </a:solidFill>
                  <a:effectLst/>
                  <a:latin typeface="Assistant" panose="00000500000000000000" pitchFamily="2" charset="-79"/>
                  <a:cs typeface="Assistant" panose="00000500000000000000" pitchFamily="2" charset="-79"/>
                </a:rPr>
                <a:t>מספר הבלתי מועסקים והמשרות פנויות לפי משלחי יד </a:t>
              </a:r>
            </a:p>
            <a:p>
              <a:pPr algn="ctr" rtl="1"/>
              <a:r>
                <a:rPr lang="he-IL" sz="1600" dirty="0">
                  <a:solidFill>
                    <a:schemeClr val="dk1"/>
                  </a:solidFill>
                  <a:effectLst/>
                  <a:latin typeface="Assistant" panose="00000500000000000000" pitchFamily="2" charset="-79"/>
                  <a:cs typeface="Assistant" panose="00000500000000000000" pitchFamily="2" charset="-79"/>
                </a:rPr>
                <a:t>נתונים מקוריים, אלפים</a:t>
              </a:r>
              <a:endParaRPr lang="en-US" sz="1600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  <p:graphicFrame>
          <p:nvGraphicFramePr>
            <p:cNvPr id="23" name="תרשים 22">
              <a:extLst>
                <a:ext uri="{FF2B5EF4-FFF2-40B4-BE49-F238E27FC236}">
                  <a16:creationId xmlns:a16="http://schemas.microsoft.com/office/drawing/2014/main" id="{69828BCB-CFDC-421A-A7DC-99621B26BB4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4810582"/>
                </p:ext>
              </p:extLst>
            </p:nvPr>
          </p:nvGraphicFramePr>
          <p:xfrm>
            <a:off x="-339192" y="481353"/>
            <a:ext cx="6899239" cy="44434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81310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"/>
          <a:stretch/>
        </p:blipFill>
        <p:spPr>
          <a:xfrm>
            <a:off x="-14520" y="3627"/>
            <a:ext cx="10419309" cy="685437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5400000">
            <a:off x="2566304" y="-2681518"/>
            <a:ext cx="6858003" cy="122210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54000">
                <a:srgbClr val="EAEAEA">
                  <a:alpha val="61000"/>
                </a:srgbClr>
              </a:gs>
              <a:gs pos="100000">
                <a:schemeClr val="bg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79409" y="5628406"/>
            <a:ext cx="763538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5000" dirty="0">
                <a:latin typeface="Assistant" panose="00000500000000000000" pitchFamily="2" charset="-79"/>
                <a:cs typeface="Assistant" panose="00000500000000000000" pitchFamily="2" charset="-79"/>
              </a:rPr>
              <a:t>מצב העסקים</a:t>
            </a:r>
            <a:endParaRPr lang="en-US" sz="5000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34284" y="-1"/>
            <a:ext cx="928915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H="1">
            <a:off x="283485" y="4191093"/>
            <a:ext cx="1540714" cy="2299086"/>
            <a:chOff x="7447063" y="3143771"/>
            <a:chExt cx="1540714" cy="2299086"/>
          </a:xfrm>
        </p:grpSpPr>
        <p:sp>
          <p:nvSpPr>
            <p:cNvPr id="11" name="Rectangle 10"/>
            <p:cNvSpPr/>
            <p:nvPr/>
          </p:nvSpPr>
          <p:spPr>
            <a:xfrm>
              <a:off x="8273143" y="3143771"/>
              <a:ext cx="714634" cy="717030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17" name="תיבת טקסט 10">
            <a:extLst>
              <a:ext uri="{FF2B5EF4-FFF2-40B4-BE49-F238E27FC236}">
                <a16:creationId xmlns:a16="http://schemas.microsoft.com/office/drawing/2014/main" id="{A0D747E1-4412-4E93-804C-F82B44439784}"/>
              </a:ext>
            </a:extLst>
          </p:cNvPr>
          <p:cNvSpPr txBox="1"/>
          <p:nvPr/>
        </p:nvSpPr>
        <p:spPr>
          <a:xfrm>
            <a:off x="19047" y="6490130"/>
            <a:ext cx="1337997" cy="304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Shutterstock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B13C360-A6F2-4962-BEFF-20158EBAE6AC}"/>
              </a:ext>
            </a:extLst>
          </p:cNvPr>
          <p:cNvSpPr txBox="1"/>
          <p:nvPr/>
        </p:nvSpPr>
        <p:spPr>
          <a:xfrm>
            <a:off x="10363199" y="641385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12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2485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265417" y="651400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13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603865" y="210647"/>
            <a:ext cx="822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ניתוח בנק ישראל והביטוח הלאומי: התאוששות נאה במגזר העסקי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51D745A1-D62E-43D0-A775-608EB727FAF3}"/>
              </a:ext>
            </a:extLst>
          </p:cNvPr>
          <p:cNvSpPr txBox="1"/>
          <p:nvPr/>
        </p:nvSpPr>
        <p:spPr>
          <a:xfrm>
            <a:off x="5033818" y="6526772"/>
            <a:ext cx="499364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המקור: עיבודי המוסד לביטוח לאומי ובנק ישראל לדיווחי מעסיקים לביטוח הלאומי (טופס 102)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sp>
        <p:nvSpPr>
          <p:cNvPr id="21" name="מלבן 20"/>
          <p:cNvSpPr/>
          <p:nvPr/>
        </p:nvSpPr>
        <p:spPr>
          <a:xfrm>
            <a:off x="-463175" y="1590601"/>
            <a:ext cx="10964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ssistant" panose="00000500000000000000" pitchFamily="2" charset="-79"/>
                <a:ea typeface="Calibri" panose="020F0502020204030204" pitchFamily="34" charset="0"/>
                <a:cs typeface="Assistant" panose="00000500000000000000" pitchFamily="2" charset="-79"/>
              </a:rPr>
              <a:t>שיעור העסקים שצמצמו את מצבת העובדים במעל 80% ביחס לחודש המקביל לפני שנתיים, מכלל העסקים</a:t>
            </a:r>
          </a:p>
        </p:txBody>
      </p:sp>
      <p:graphicFrame>
        <p:nvGraphicFramePr>
          <p:cNvPr id="22" name="תרשים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747512"/>
              </p:ext>
            </p:extLst>
          </p:nvPr>
        </p:nvGraphicFramePr>
        <p:xfrm>
          <a:off x="239222" y="1959934"/>
          <a:ext cx="9145787" cy="4502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5775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265417" y="651400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14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603865" y="220921"/>
            <a:ext cx="8224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ניתוח בנק ישראל והביטוח הלאומי: הפגיעה מתונה במגזר העסקי המרוכזת בעסקים הקטנים</a:t>
            </a:r>
            <a:endParaRPr lang="he-IL" sz="2800" dirty="0">
              <a:solidFill>
                <a:srgbClr val="FF0000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51D745A1-D62E-43D0-A775-608EB727FAF3}"/>
              </a:ext>
            </a:extLst>
          </p:cNvPr>
          <p:cNvSpPr txBox="1"/>
          <p:nvPr/>
        </p:nvSpPr>
        <p:spPr>
          <a:xfrm>
            <a:off x="5172364" y="6526772"/>
            <a:ext cx="4855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he-IL" sz="1000" b="1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*נסגרו - השלימו רצף של 12 חודשים של אי-העסקה </a:t>
            </a:r>
          </a:p>
          <a:p>
            <a:pPr algn="just">
              <a:defRPr/>
            </a:pP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המקור: עיבודי המוסד לביטוח לאומי ובנק ישראל לדיווחו מעסיקים לביטוח הלאומי (טופס 102)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endParaRPr lang="en-US" sz="1000" b="1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just"/>
            <a:endParaRPr lang="he-IL" sz="1000" b="1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aphicFrame>
        <p:nvGraphicFramePr>
          <p:cNvPr id="23" name="תרשים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314197"/>
              </p:ext>
            </p:extLst>
          </p:nvPr>
        </p:nvGraphicFramePr>
        <p:xfrm>
          <a:off x="657546" y="1489753"/>
          <a:ext cx="8750405" cy="512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841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/>
          <a:stretch/>
        </p:blipFill>
        <p:spPr>
          <a:xfrm>
            <a:off x="-25400" y="1813"/>
            <a:ext cx="12217400" cy="686133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5400000">
            <a:off x="2666998" y="-2687250"/>
            <a:ext cx="6858003" cy="122210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54000">
                <a:srgbClr val="EAEAEA">
                  <a:alpha val="61000"/>
                </a:srgbClr>
              </a:gs>
              <a:gs pos="100000">
                <a:schemeClr val="bg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34284" y="-1"/>
            <a:ext cx="928915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H="1">
            <a:off x="283485" y="4191093"/>
            <a:ext cx="1540714" cy="2299086"/>
            <a:chOff x="7447063" y="3143771"/>
            <a:chExt cx="1540714" cy="2299086"/>
          </a:xfrm>
        </p:grpSpPr>
        <p:sp>
          <p:nvSpPr>
            <p:cNvPr id="11" name="Rectangle 10"/>
            <p:cNvSpPr/>
            <p:nvPr/>
          </p:nvSpPr>
          <p:spPr>
            <a:xfrm>
              <a:off x="8273143" y="3143771"/>
              <a:ext cx="714634" cy="717030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47C7DF03-EF47-4C23-9CFF-5C2359D012FD}"/>
              </a:ext>
            </a:extLst>
          </p:cNvPr>
          <p:cNvSpPr/>
          <p:nvPr/>
        </p:nvSpPr>
        <p:spPr>
          <a:xfrm>
            <a:off x="2274451" y="5305861"/>
            <a:ext cx="70121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400" b="1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</a:t>
            </a:r>
            <a:endParaRPr lang="en-US" sz="4400" b="1" dirty="0">
              <a:solidFill>
                <a:srgbClr val="FF0000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תיבת טקסט 10">
            <a:extLst>
              <a:ext uri="{FF2B5EF4-FFF2-40B4-BE49-F238E27FC236}">
                <a16:creationId xmlns:a16="http://schemas.microsoft.com/office/drawing/2014/main" id="{A1772D5A-83F4-4A02-966B-B698E76824E5}"/>
              </a:ext>
            </a:extLst>
          </p:cNvPr>
          <p:cNvSpPr txBox="1"/>
          <p:nvPr/>
        </p:nvSpPr>
        <p:spPr>
          <a:xfrm>
            <a:off x="19047" y="6490130"/>
            <a:ext cx="1337997" cy="304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Shutterstock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F48CD6-DFEC-4523-8B58-DDA45065D57D}"/>
              </a:ext>
            </a:extLst>
          </p:cNvPr>
          <p:cNvSpPr txBox="1"/>
          <p:nvPr/>
        </p:nvSpPr>
        <p:spPr>
          <a:xfrm>
            <a:off x="10363199" y="641385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19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525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265417" y="651400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16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127501" y="259842"/>
            <a:ext cx="8805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בישראל ב-2020 היה גבוה בגלל רמתו ערב המשבר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aphicFrame>
        <p:nvGraphicFramePr>
          <p:cNvPr id="21" name="תרשים 20">
            <a:extLst>
              <a:ext uri="{FF2B5EF4-FFF2-40B4-BE49-F238E27FC236}">
                <a16:creationId xmlns:a16="http://schemas.microsoft.com/office/drawing/2014/main" id="{57C09856-6AFB-4594-9326-89D4A8AFA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182730"/>
              </p:ext>
            </p:extLst>
          </p:nvPr>
        </p:nvGraphicFramePr>
        <p:xfrm>
          <a:off x="-33315" y="3918223"/>
          <a:ext cx="10048829" cy="3102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תרשים 21">
            <a:extLst>
              <a:ext uri="{FF2B5EF4-FFF2-40B4-BE49-F238E27FC236}">
                <a16:creationId xmlns:a16="http://schemas.microsoft.com/office/drawing/2014/main" id="{8AE5B99A-3F3E-4009-A64F-3963809820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236420"/>
              </p:ext>
            </p:extLst>
          </p:nvPr>
        </p:nvGraphicFramePr>
        <p:xfrm>
          <a:off x="0" y="1263167"/>
          <a:ext cx="10048829" cy="294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חץ למטה 3"/>
          <p:cNvSpPr/>
          <p:nvPr/>
        </p:nvSpPr>
        <p:spPr>
          <a:xfrm>
            <a:off x="8248073" y="1496289"/>
            <a:ext cx="138546" cy="33251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תיבת טקסט 15">
            <a:extLst>
              <a:ext uri="{FF2B5EF4-FFF2-40B4-BE49-F238E27FC236}">
                <a16:creationId xmlns:a16="http://schemas.microsoft.com/office/drawing/2014/main" id="{193D9034-CDF5-4AF5-88E2-809EE001D484}"/>
              </a:ext>
            </a:extLst>
          </p:cNvPr>
          <p:cNvSpPr txBox="1"/>
          <p:nvPr/>
        </p:nvSpPr>
        <p:spPr>
          <a:xfrm>
            <a:off x="5664290" y="6557918"/>
            <a:ext cx="435122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מקורות: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IMF </a:t>
            </a:r>
            <a:r>
              <a:rPr kumimoji="0" lang="he-I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– ינואר 2021,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OECD</a:t>
            </a:r>
            <a:r>
              <a:rPr kumimoji="0" lang="he-I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- דצמבר 2020, </a:t>
            </a:r>
            <a:r>
              <a:rPr kumimoji="0" lang="he-I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הלמ"ס</a:t>
            </a:r>
            <a:r>
              <a:rPr kumimoji="0" lang="he-I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ועיבודי בנק ישראל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335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265417" y="651400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17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253302" y="283201"/>
            <a:ext cx="8224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לאורך שנים הגירעון בישראל גבוה ממוצע ה-</a:t>
            </a:r>
            <a:r>
              <a:rPr lang="en-US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OECD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aphicFrame>
        <p:nvGraphicFramePr>
          <p:cNvPr id="25" name="תרשים 24"/>
          <p:cNvGraphicFramePr>
            <a:graphicFrameLocks/>
          </p:cNvGraphicFramePr>
          <p:nvPr/>
        </p:nvGraphicFramePr>
        <p:xfrm>
          <a:off x="244190" y="1355136"/>
          <a:ext cx="9471093" cy="5158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מלבן 31"/>
          <p:cNvSpPr/>
          <p:nvPr/>
        </p:nvSpPr>
        <p:spPr>
          <a:xfrm>
            <a:off x="3780870" y="5182816"/>
            <a:ext cx="41280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400" b="1" dirty="0">
                <a:latin typeface="Assistant" panose="00000500000000000000" pitchFamily="2" charset="-79"/>
                <a:cs typeface="Assistant" panose="00000500000000000000" pitchFamily="2" charset="-79"/>
              </a:rPr>
              <a:t>בשנים שקדמו למשבר הקורונה, הגירעון המבני במשק גדל</a:t>
            </a:r>
          </a:p>
        </p:txBody>
      </p:sp>
      <p:cxnSp>
        <p:nvCxnSpPr>
          <p:cNvPr id="33" name="מחבר מעוקל 32"/>
          <p:cNvCxnSpPr/>
          <p:nvPr/>
        </p:nvCxnSpPr>
        <p:spPr>
          <a:xfrm rot="5400000">
            <a:off x="6071629" y="4142444"/>
            <a:ext cx="1100343" cy="9804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תיבת טקסט 11">
            <a:extLst>
              <a:ext uri="{FF2B5EF4-FFF2-40B4-BE49-F238E27FC236}">
                <a16:creationId xmlns:a16="http://schemas.microsoft.com/office/drawing/2014/main" id="{12AE7559-1EC1-4A99-9FE0-CF83904FF532}"/>
              </a:ext>
            </a:extLst>
          </p:cNvPr>
          <p:cNvSpPr txBox="1"/>
          <p:nvPr/>
        </p:nvSpPr>
        <p:spPr>
          <a:xfrm>
            <a:off x="7475605" y="6545867"/>
            <a:ext cx="2623038" cy="31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מקורות: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OECD</a:t>
            </a:r>
            <a:r>
              <a:rPr kumimoji="0" lang="he-I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,</a:t>
            </a:r>
            <a:r>
              <a:rPr kumimoji="0" lang="he-IL" sz="1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</a:t>
            </a:r>
            <a:r>
              <a:rPr kumimoji="0" lang="he-IL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הלמ"ס</a:t>
            </a:r>
            <a:r>
              <a:rPr kumimoji="0" lang="he-I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ועיבודי בנק ישראל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7191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296239" y="651400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18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253302" y="283201"/>
            <a:ext cx="8411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נטל המס וההוצאה האזרחית בישראל נמוכות מה-</a:t>
            </a:r>
            <a:r>
              <a:rPr lang="en-US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OECD</a:t>
            </a:r>
            <a:endParaRPr lang="he-IL" sz="3200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aphicFrame>
        <p:nvGraphicFramePr>
          <p:cNvPr id="17" name="תרשים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380707"/>
              </p:ext>
            </p:extLst>
          </p:nvPr>
        </p:nvGraphicFramePr>
        <p:xfrm>
          <a:off x="248202" y="1655625"/>
          <a:ext cx="4798583" cy="4267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תרשים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682064"/>
              </p:ext>
            </p:extLst>
          </p:nvPr>
        </p:nvGraphicFramePr>
        <p:xfrm>
          <a:off x="5046787" y="1655625"/>
          <a:ext cx="5002044" cy="426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תמונה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382" y="6171599"/>
            <a:ext cx="6296025" cy="466725"/>
          </a:xfrm>
          <a:prstGeom prst="rect">
            <a:avLst/>
          </a:prstGeom>
        </p:spPr>
      </p:pic>
      <p:sp>
        <p:nvSpPr>
          <p:cNvPr id="21" name="תיבת טקסט 11">
            <a:extLst>
              <a:ext uri="{FF2B5EF4-FFF2-40B4-BE49-F238E27FC236}">
                <a16:creationId xmlns:a16="http://schemas.microsoft.com/office/drawing/2014/main" id="{12AE7559-1EC1-4A99-9FE0-CF83904FF532}"/>
              </a:ext>
            </a:extLst>
          </p:cNvPr>
          <p:cNvSpPr txBox="1"/>
          <p:nvPr/>
        </p:nvSpPr>
        <p:spPr>
          <a:xfrm>
            <a:off x="7475605" y="6545867"/>
            <a:ext cx="2623038" cy="31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מקורות: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OECD</a:t>
            </a:r>
            <a:r>
              <a:rPr kumimoji="0" lang="he-I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,</a:t>
            </a:r>
            <a:r>
              <a:rPr kumimoji="0" lang="he-IL" sz="1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</a:t>
            </a:r>
            <a:r>
              <a:rPr kumimoji="0" lang="he-IL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הלמ"ס</a:t>
            </a:r>
            <a:r>
              <a:rPr kumimoji="0" lang="he-I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ועיבודי בנק ישראל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0419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683"/>
          <a:stretch/>
        </p:blipFill>
        <p:spPr>
          <a:xfrm>
            <a:off x="19047" y="0"/>
            <a:ext cx="10374218" cy="68707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5400000">
            <a:off x="2686954" y="-2695125"/>
            <a:ext cx="6885218" cy="122210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54000">
                <a:srgbClr val="EAEAEA">
                  <a:alpha val="61000"/>
                </a:srgbClr>
              </a:gs>
              <a:gs pos="100000">
                <a:schemeClr val="bg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74451" y="5305861"/>
            <a:ext cx="70121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e-IL" sz="4400" b="1" dirty="0"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34284" y="-1"/>
            <a:ext cx="928915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H="1">
            <a:off x="283485" y="4191093"/>
            <a:ext cx="1540714" cy="2299086"/>
            <a:chOff x="7447063" y="3143771"/>
            <a:chExt cx="1540714" cy="2299086"/>
          </a:xfrm>
        </p:grpSpPr>
        <p:sp>
          <p:nvSpPr>
            <p:cNvPr id="11" name="Rectangle 10"/>
            <p:cNvSpPr/>
            <p:nvPr/>
          </p:nvSpPr>
          <p:spPr>
            <a:xfrm>
              <a:off x="8273143" y="3143771"/>
              <a:ext cx="714634" cy="717030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17" name="תיבת טקסט 10">
            <a:extLst>
              <a:ext uri="{FF2B5EF4-FFF2-40B4-BE49-F238E27FC236}">
                <a16:creationId xmlns:a16="http://schemas.microsoft.com/office/drawing/2014/main" id="{2553F241-FE34-41F1-BCA5-AAD8B9639E0D}"/>
              </a:ext>
            </a:extLst>
          </p:cNvPr>
          <p:cNvSpPr txBox="1"/>
          <p:nvPr/>
        </p:nvSpPr>
        <p:spPr>
          <a:xfrm>
            <a:off x="19047" y="6490130"/>
            <a:ext cx="1337997" cy="304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Shutterstock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BF2B5974-6B81-40F0-B813-9CC8D1657889}"/>
              </a:ext>
            </a:extLst>
          </p:cNvPr>
          <p:cNvSpPr txBox="1"/>
          <p:nvPr/>
        </p:nvSpPr>
        <p:spPr>
          <a:xfrm>
            <a:off x="10353581" y="6413857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26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021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68923" y="283201"/>
            <a:ext cx="4209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על מה נדבר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63199" y="6514005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2370C4-511D-4813-B776-DE106165CB08}"/>
              </a:ext>
            </a:extLst>
          </p:cNvPr>
          <p:cNvSpPr txBox="1"/>
          <p:nvPr/>
        </p:nvSpPr>
        <p:spPr>
          <a:xfrm>
            <a:off x="0" y="1154582"/>
            <a:ext cx="9943966" cy="466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1. תמונת מצב המשק: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 שוק העבודה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מצב העסקים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ssistant" panose="00000500000000000000" pitchFamily="2" charset="-79"/>
                <a:cs typeface="Assistant" panose="00000500000000000000" pitchFamily="2" charset="-79"/>
              </a:rPr>
              <a:t>2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.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  <a:endParaRPr lang="en-US" sz="20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lnSpc>
                <a:spcPct val="150000"/>
              </a:lnSpc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3.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</p:spTree>
    <p:extLst>
      <p:ext uri="{BB962C8B-B14F-4D97-AF65-F5344CB8AC3E}">
        <p14:creationId xmlns:p14="http://schemas.microsoft.com/office/powerpoint/2010/main" val="1452849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79087" y="6390712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20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127501" y="259842"/>
            <a:ext cx="8805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42950" defTabSz="685800" eaLnBrk="1" hangingPunct="1">
              <a:spcBef>
                <a:spcPct val="0"/>
              </a:spcBef>
              <a:spcAft>
                <a:spcPts val="601"/>
              </a:spcAft>
              <a:buClrTx/>
              <a:buSzTx/>
              <a:buNone/>
              <a:defRPr/>
            </a:pPr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המשק הישראלי מאופיין פריון עבודה נמוך, שנובע מחולשה בהון האנושי והפיזי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aphicFrame>
        <p:nvGraphicFramePr>
          <p:cNvPr id="23" name="תרשים 22">
            <a:extLst>
              <a:ext uri="{FF2B5EF4-FFF2-40B4-BE49-F238E27FC236}">
                <a16:creationId xmlns:a16="http://schemas.microsoft.com/office/drawing/2014/main" id="{2716BF8F-CB63-48AB-B73D-072914758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112950"/>
              </p:ext>
            </p:extLst>
          </p:nvPr>
        </p:nvGraphicFramePr>
        <p:xfrm>
          <a:off x="-121097" y="1378955"/>
          <a:ext cx="10156099" cy="2266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תרשים 23">
            <a:extLst>
              <a:ext uri="{FF2B5EF4-FFF2-40B4-BE49-F238E27FC236}">
                <a16:creationId xmlns:a16="http://schemas.microsoft.com/office/drawing/2014/main" id="{06E5CA72-108F-4B63-B2C8-7CAA415D4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475816"/>
              </p:ext>
            </p:extLst>
          </p:nvPr>
        </p:nvGraphicFramePr>
        <p:xfrm>
          <a:off x="25661" y="3524250"/>
          <a:ext cx="5312565" cy="3219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תרשים 24">
            <a:extLst>
              <a:ext uri="{FF2B5EF4-FFF2-40B4-BE49-F238E27FC236}">
                <a16:creationId xmlns:a16="http://schemas.microsoft.com/office/drawing/2014/main" id="{A322E8A5-2A87-4398-BF90-512E01A31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190043"/>
              </p:ext>
            </p:extLst>
          </p:nvPr>
        </p:nvGraphicFramePr>
        <p:xfrm>
          <a:off x="5495756" y="3524251"/>
          <a:ext cx="4395545" cy="32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TextBox 67">
            <a:extLst>
              <a:ext uri="{FF2B5EF4-FFF2-40B4-BE49-F238E27FC236}">
                <a16:creationId xmlns:a16="http://schemas.microsoft.com/office/drawing/2014/main" id="{87B95261-6B94-4063-88E1-FCDB378D8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415" y="6643612"/>
            <a:ext cx="33398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he-IL" sz="1000" b="1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מקורות:</a:t>
            </a:r>
            <a:r>
              <a:rPr lang="en-US" sz="1000" b="1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, </a:t>
            </a:r>
            <a:r>
              <a:rPr lang="en-US" sz="1000" b="1" dirty="0" err="1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PIAAC</a:t>
            </a:r>
            <a:r>
              <a:rPr lang="en-US" sz="1000" b="1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, OECD Statistics </a:t>
            </a:r>
            <a:r>
              <a:rPr lang="he-IL" sz="1000" b="1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ועיבודי בנק ישראל</a:t>
            </a:r>
            <a:endParaRPr lang="he-IL" altLang="he-IL" sz="1000" b="1" dirty="0">
              <a:solidFill>
                <a:prstClr val="black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2089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37335" y="651400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21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127501" y="259842"/>
            <a:ext cx="8805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 בתחומי הכלכלה הריאלית והפיננסית: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260D7B25-3824-4248-8DC7-D1ABC7F96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08" y="1990725"/>
            <a:ext cx="9060794" cy="42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03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009149A-2032-4DCC-B21B-EEA2527633FC}"/>
              </a:ext>
            </a:extLst>
          </p:cNvPr>
          <p:cNvSpPr txBox="1"/>
          <p:nvPr/>
        </p:nvSpPr>
        <p:spPr>
          <a:xfrm>
            <a:off x="10353581" y="6519446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600" b="1" dirty="0">
                <a:solidFill>
                  <a:srgbClr val="FFFFF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22</a:t>
            </a:r>
            <a:endParaRPr kumimoji="0" lang="en-I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grpSp>
        <p:nvGrpSpPr>
          <p:cNvPr id="26" name="קבוצה 25"/>
          <p:cNvGrpSpPr/>
          <p:nvPr/>
        </p:nvGrpSpPr>
        <p:grpSpPr>
          <a:xfrm>
            <a:off x="7280607" y="1709159"/>
            <a:ext cx="2768222" cy="4367687"/>
            <a:chOff x="8524174" y="709983"/>
            <a:chExt cx="3670757" cy="5791702"/>
          </a:xfrm>
        </p:grpSpPr>
        <p:pic>
          <p:nvPicPr>
            <p:cNvPr id="27" name="תמונה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697"/>
            <a:stretch/>
          </p:blipFill>
          <p:spPr>
            <a:xfrm>
              <a:off x="8617590" y="709983"/>
              <a:ext cx="3577341" cy="5791702"/>
            </a:xfrm>
            <a:prstGeom prst="rect">
              <a:avLst/>
            </a:prstGeom>
          </p:spPr>
        </p:pic>
        <p:sp>
          <p:nvSpPr>
            <p:cNvPr id="29" name="מלבן 28"/>
            <p:cNvSpPr/>
            <p:nvPr/>
          </p:nvSpPr>
          <p:spPr>
            <a:xfrm>
              <a:off x="10699081" y="2579858"/>
              <a:ext cx="1130438" cy="14376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1" indent="0" algn="ctr" defTabSz="179388" rtl="1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A1348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פיתוח</a:t>
              </a:r>
            </a:p>
            <a:p>
              <a:pPr marL="0" marR="0" lvl="1" indent="0" algn="ctr" defTabSz="179388" rtl="1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A1348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הון</a:t>
              </a:r>
            </a:p>
            <a:p>
              <a:pPr marL="0" marR="0" lvl="1" indent="0" algn="ctr" defTabSz="179388" rtl="1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A1348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אנושי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A1348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endParaRPr>
            </a:p>
          </p:txBody>
        </p:sp>
        <p:sp>
          <p:nvSpPr>
            <p:cNvPr id="30" name="אליפסה 29"/>
            <p:cNvSpPr/>
            <p:nvPr/>
          </p:nvSpPr>
          <p:spPr>
            <a:xfrm>
              <a:off x="9448740" y="1378246"/>
              <a:ext cx="251875" cy="239282"/>
            </a:xfrm>
            <a:prstGeom prst="ellipse">
              <a:avLst/>
            </a:prstGeom>
            <a:solidFill>
              <a:srgbClr val="B6E1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אליפסה 30"/>
            <p:cNvSpPr/>
            <p:nvPr/>
          </p:nvSpPr>
          <p:spPr>
            <a:xfrm>
              <a:off x="8524174" y="3048418"/>
              <a:ext cx="251875" cy="239282"/>
            </a:xfrm>
            <a:prstGeom prst="ellipse">
              <a:avLst/>
            </a:prstGeom>
            <a:solidFill>
              <a:srgbClr val="B6E1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אליפסה 32"/>
            <p:cNvSpPr/>
            <p:nvPr/>
          </p:nvSpPr>
          <p:spPr>
            <a:xfrm>
              <a:off x="8847422" y="4903862"/>
              <a:ext cx="251875" cy="239282"/>
            </a:xfrm>
            <a:prstGeom prst="ellipse">
              <a:avLst/>
            </a:prstGeom>
            <a:solidFill>
              <a:srgbClr val="B6E1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אליפסה 33"/>
            <p:cNvSpPr/>
            <p:nvPr/>
          </p:nvSpPr>
          <p:spPr>
            <a:xfrm>
              <a:off x="8847421" y="2158925"/>
              <a:ext cx="251875" cy="239282"/>
            </a:xfrm>
            <a:prstGeom prst="ellipse">
              <a:avLst/>
            </a:prstGeom>
            <a:solidFill>
              <a:srgbClr val="39AE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אליפסה 34"/>
            <p:cNvSpPr/>
            <p:nvPr/>
          </p:nvSpPr>
          <p:spPr>
            <a:xfrm>
              <a:off x="8524174" y="4017497"/>
              <a:ext cx="251875" cy="239282"/>
            </a:xfrm>
            <a:prstGeom prst="ellipse">
              <a:avLst/>
            </a:prstGeom>
            <a:solidFill>
              <a:srgbClr val="39AE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אליפסה 35"/>
            <p:cNvSpPr/>
            <p:nvPr/>
          </p:nvSpPr>
          <p:spPr>
            <a:xfrm>
              <a:off x="9448740" y="5641686"/>
              <a:ext cx="251875" cy="239282"/>
            </a:xfrm>
            <a:prstGeom prst="ellipse">
              <a:avLst/>
            </a:prstGeom>
            <a:solidFill>
              <a:srgbClr val="39AE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קבוצה 2"/>
          <p:cNvGrpSpPr/>
          <p:nvPr/>
        </p:nvGrpSpPr>
        <p:grpSpPr>
          <a:xfrm>
            <a:off x="1563097" y="1270603"/>
            <a:ext cx="6040334" cy="723469"/>
            <a:chOff x="1024574" y="1270603"/>
            <a:chExt cx="6578857" cy="723469"/>
          </a:xfrm>
        </p:grpSpPr>
        <p:sp>
          <p:nvSpPr>
            <p:cNvPr id="37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9AD5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אליפסה 37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קבוצה 45"/>
          <p:cNvGrpSpPr/>
          <p:nvPr/>
        </p:nvGrpSpPr>
        <p:grpSpPr>
          <a:xfrm>
            <a:off x="1570379" y="5863754"/>
            <a:ext cx="6040334" cy="723469"/>
            <a:chOff x="1024574" y="1270603"/>
            <a:chExt cx="6578857" cy="723469"/>
          </a:xfrm>
        </p:grpSpPr>
        <p:sp>
          <p:nvSpPr>
            <p:cNvPr id="47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39AE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אליפסה 47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קבוצה 48"/>
          <p:cNvGrpSpPr/>
          <p:nvPr/>
        </p:nvGrpSpPr>
        <p:grpSpPr>
          <a:xfrm>
            <a:off x="1224060" y="4928006"/>
            <a:ext cx="6040334" cy="723469"/>
            <a:chOff x="1024574" y="1270603"/>
            <a:chExt cx="6578857" cy="723469"/>
          </a:xfrm>
        </p:grpSpPr>
        <p:sp>
          <p:nvSpPr>
            <p:cNvPr id="50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9AD5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אליפסה 50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2" name="קבוצה 51"/>
          <p:cNvGrpSpPr/>
          <p:nvPr/>
        </p:nvGrpSpPr>
        <p:grpSpPr>
          <a:xfrm>
            <a:off x="1170646" y="2182610"/>
            <a:ext cx="6040334" cy="723469"/>
            <a:chOff x="1024574" y="1270603"/>
            <a:chExt cx="6578857" cy="723469"/>
          </a:xfrm>
        </p:grpSpPr>
        <p:sp>
          <p:nvSpPr>
            <p:cNvPr id="53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39AE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אליפסה 53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5" name="קבוצה 54"/>
          <p:cNvGrpSpPr/>
          <p:nvPr/>
        </p:nvGrpSpPr>
        <p:grpSpPr>
          <a:xfrm>
            <a:off x="767812" y="3105151"/>
            <a:ext cx="6040334" cy="723469"/>
            <a:chOff x="1024574" y="1270603"/>
            <a:chExt cx="6578857" cy="723469"/>
          </a:xfrm>
        </p:grpSpPr>
        <p:sp>
          <p:nvSpPr>
            <p:cNvPr id="56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9AD5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אליפסה 56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8" name="קבוצה 57"/>
          <p:cNvGrpSpPr/>
          <p:nvPr/>
        </p:nvGrpSpPr>
        <p:grpSpPr>
          <a:xfrm>
            <a:off x="730976" y="4025804"/>
            <a:ext cx="6040334" cy="723469"/>
            <a:chOff x="1024574" y="1270603"/>
            <a:chExt cx="6578857" cy="723469"/>
          </a:xfrm>
        </p:grpSpPr>
        <p:sp>
          <p:nvSpPr>
            <p:cNvPr id="59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39AE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אליפסה 59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223954" y="1415229"/>
            <a:ext cx="4884727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קידום איכות החינוך לגיל הרך (0—3)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70274" y="3225608"/>
            <a:ext cx="481362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קידום איכות החינוך </a:t>
            </a:r>
            <a:r>
              <a:rPr lang="he-IL" sz="2200" b="1" dirty="0">
                <a:solidFill>
                  <a:srgbClr val="FFFFF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בחברה</a:t>
            </a: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הערבית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93834" y="4943431"/>
            <a:ext cx="530297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טיפוח מיומנויות היסוד בהכשרות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מקצועיות בתיכון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774007" y="2197806"/>
            <a:ext cx="5352491" cy="5475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marR="0" lvl="1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קידום הישגי מערכת החינוך הכללית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161527" y="3997814"/>
            <a:ext cx="40455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קידום החינוך בחברה החרדית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ככלי להגברת כושר ההשתכרות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25031" y="5993865"/>
            <a:ext cx="515457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ייעול מערך ההכשרות במסגרת העל תיכונית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80208" y="1396890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1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818155" y="2309791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2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403822" y="3234425"/>
            <a:ext cx="351286" cy="4696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3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378485" y="4150660"/>
            <a:ext cx="351286" cy="4696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4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59694" y="5066541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5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218687" y="5996226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6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Box 62">
            <a:extLst>
              <a:ext uri="{FF2B5EF4-FFF2-40B4-BE49-F238E27FC236}">
                <a16:creationId xmlns:a16="http://schemas.microsoft.com/office/drawing/2014/main" id="{2CF2EDA1-1A8B-473A-BBC7-D29BF152DEEB}"/>
              </a:ext>
            </a:extLst>
          </p:cNvPr>
          <p:cNvSpPr txBox="1"/>
          <p:nvPr/>
        </p:nvSpPr>
        <p:spPr>
          <a:xfrm>
            <a:off x="10306457" y="1322500"/>
            <a:ext cx="19138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</p:spTree>
    <p:extLst>
      <p:ext uri="{BB962C8B-B14F-4D97-AF65-F5344CB8AC3E}">
        <p14:creationId xmlns:p14="http://schemas.microsoft.com/office/powerpoint/2010/main" val="1902039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009149A-2032-4DCC-B21B-EEA2527633FC}"/>
              </a:ext>
            </a:extLst>
          </p:cNvPr>
          <p:cNvSpPr txBox="1"/>
          <p:nvPr/>
        </p:nvSpPr>
        <p:spPr>
          <a:xfrm>
            <a:off x="10353581" y="6519446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23</a:t>
            </a:r>
            <a:endParaRPr kumimoji="0" lang="en-I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grpSp>
        <p:nvGrpSpPr>
          <p:cNvPr id="17" name="קבוצה 16"/>
          <p:cNvGrpSpPr/>
          <p:nvPr/>
        </p:nvGrpSpPr>
        <p:grpSpPr>
          <a:xfrm>
            <a:off x="7280607" y="1709159"/>
            <a:ext cx="2768222" cy="4367687"/>
            <a:chOff x="8524174" y="709983"/>
            <a:chExt cx="3670757" cy="5791702"/>
          </a:xfrm>
        </p:grpSpPr>
        <p:pic>
          <p:nvPicPr>
            <p:cNvPr id="18" name="תמונה 17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697"/>
            <a:stretch/>
          </p:blipFill>
          <p:spPr>
            <a:xfrm>
              <a:off x="8617590" y="709983"/>
              <a:ext cx="3577341" cy="5791702"/>
            </a:xfrm>
            <a:prstGeom prst="rect">
              <a:avLst/>
            </a:prstGeom>
          </p:spPr>
        </p:pic>
        <p:sp>
          <p:nvSpPr>
            <p:cNvPr id="19" name="מלבן 18"/>
            <p:cNvSpPr/>
            <p:nvPr/>
          </p:nvSpPr>
          <p:spPr>
            <a:xfrm>
              <a:off x="9903647" y="2754685"/>
              <a:ext cx="2145822" cy="1702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ctr" defTabSz="179388" rtl="1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A1348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השקעות בהון פיסי ותשתיות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1348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endParaRPr>
            </a:p>
          </p:txBody>
        </p:sp>
        <p:sp>
          <p:nvSpPr>
            <p:cNvPr id="20" name="אליפסה 19"/>
            <p:cNvSpPr/>
            <p:nvPr/>
          </p:nvSpPr>
          <p:spPr>
            <a:xfrm>
              <a:off x="9448740" y="1378246"/>
              <a:ext cx="251875" cy="239282"/>
            </a:xfrm>
            <a:prstGeom prst="ellipse">
              <a:avLst/>
            </a:prstGeom>
            <a:solidFill>
              <a:srgbClr val="D47A6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אליפסה 20"/>
            <p:cNvSpPr/>
            <p:nvPr/>
          </p:nvSpPr>
          <p:spPr>
            <a:xfrm>
              <a:off x="8524174" y="3048418"/>
              <a:ext cx="251875" cy="239282"/>
            </a:xfrm>
            <a:prstGeom prst="ellipse">
              <a:avLst/>
            </a:prstGeom>
            <a:solidFill>
              <a:srgbClr val="D47A6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אליפסה 21"/>
            <p:cNvSpPr/>
            <p:nvPr/>
          </p:nvSpPr>
          <p:spPr>
            <a:xfrm>
              <a:off x="8847422" y="4903862"/>
              <a:ext cx="251875" cy="239282"/>
            </a:xfrm>
            <a:prstGeom prst="ellipse">
              <a:avLst/>
            </a:prstGeom>
            <a:solidFill>
              <a:srgbClr val="D47A6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אליפסה 25"/>
            <p:cNvSpPr/>
            <p:nvPr/>
          </p:nvSpPr>
          <p:spPr>
            <a:xfrm>
              <a:off x="8847421" y="2158925"/>
              <a:ext cx="251875" cy="239282"/>
            </a:xfrm>
            <a:prstGeom prst="ellipse">
              <a:avLst/>
            </a:prstGeom>
            <a:solidFill>
              <a:srgbClr val="E2B2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אליפסה 26"/>
            <p:cNvSpPr/>
            <p:nvPr/>
          </p:nvSpPr>
          <p:spPr>
            <a:xfrm>
              <a:off x="8524174" y="4017497"/>
              <a:ext cx="251875" cy="239282"/>
            </a:xfrm>
            <a:prstGeom prst="ellipse">
              <a:avLst/>
            </a:prstGeom>
            <a:solidFill>
              <a:srgbClr val="E2B2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אליפסה 28"/>
            <p:cNvSpPr/>
            <p:nvPr/>
          </p:nvSpPr>
          <p:spPr>
            <a:xfrm>
              <a:off x="9448740" y="5641686"/>
              <a:ext cx="251875" cy="239282"/>
            </a:xfrm>
            <a:prstGeom prst="ellipse">
              <a:avLst/>
            </a:prstGeom>
            <a:solidFill>
              <a:srgbClr val="E2B2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קבוצה 29"/>
          <p:cNvGrpSpPr/>
          <p:nvPr/>
        </p:nvGrpSpPr>
        <p:grpSpPr>
          <a:xfrm>
            <a:off x="1563097" y="1270603"/>
            <a:ext cx="6040334" cy="723469"/>
            <a:chOff x="1024574" y="1270603"/>
            <a:chExt cx="6578857" cy="723469"/>
          </a:xfrm>
        </p:grpSpPr>
        <p:sp>
          <p:nvSpPr>
            <p:cNvPr id="31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D47A6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אליפסה 32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>
            <a:off x="1570379" y="5863754"/>
            <a:ext cx="6040334" cy="723469"/>
            <a:chOff x="1024574" y="1270603"/>
            <a:chExt cx="6578857" cy="723469"/>
          </a:xfrm>
        </p:grpSpPr>
        <p:sp>
          <p:nvSpPr>
            <p:cNvPr id="36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E2B2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אליפסה 36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קבוצה 37"/>
          <p:cNvGrpSpPr/>
          <p:nvPr/>
        </p:nvGrpSpPr>
        <p:grpSpPr>
          <a:xfrm>
            <a:off x="1224060" y="4928006"/>
            <a:ext cx="6040334" cy="723469"/>
            <a:chOff x="1024574" y="1270603"/>
            <a:chExt cx="6578857" cy="723469"/>
          </a:xfrm>
        </p:grpSpPr>
        <p:sp>
          <p:nvSpPr>
            <p:cNvPr id="39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D47A6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אליפסה 39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" name="קבוצה 40"/>
          <p:cNvGrpSpPr/>
          <p:nvPr/>
        </p:nvGrpSpPr>
        <p:grpSpPr>
          <a:xfrm>
            <a:off x="1170646" y="2182610"/>
            <a:ext cx="6040334" cy="723469"/>
            <a:chOff x="1024574" y="1270603"/>
            <a:chExt cx="6578857" cy="723469"/>
          </a:xfrm>
        </p:grpSpPr>
        <p:sp>
          <p:nvSpPr>
            <p:cNvPr id="42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E2B2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אליפסה 42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" name="קבוצה 43"/>
          <p:cNvGrpSpPr/>
          <p:nvPr/>
        </p:nvGrpSpPr>
        <p:grpSpPr>
          <a:xfrm>
            <a:off x="767812" y="3105151"/>
            <a:ext cx="6040334" cy="723469"/>
            <a:chOff x="1024574" y="1270603"/>
            <a:chExt cx="6578857" cy="723469"/>
          </a:xfrm>
        </p:grpSpPr>
        <p:sp>
          <p:nvSpPr>
            <p:cNvPr id="45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D47A6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אליפסה 45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" name="קבוצה 46"/>
          <p:cNvGrpSpPr/>
          <p:nvPr/>
        </p:nvGrpSpPr>
        <p:grpSpPr>
          <a:xfrm>
            <a:off x="730976" y="4025804"/>
            <a:ext cx="6040334" cy="723469"/>
            <a:chOff x="1024574" y="1270603"/>
            <a:chExt cx="6578857" cy="723469"/>
          </a:xfrm>
        </p:grpSpPr>
        <p:sp>
          <p:nvSpPr>
            <p:cNvPr id="48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E2B2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אליפסה 48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71652" y="1255850"/>
            <a:ext cx="466557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marR="0" lvl="1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עידוד ההשקעות ואימוץ טכנולוגיה במגזר העסקי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3540" y="3257692"/>
            <a:ext cx="547243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קידום התחדשות עירונית במרכז המטרופולין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93834" y="5038967"/>
            <a:ext cx="5302977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קידום המעבר לתשתיות תקשורת מהירה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91125" y="2322418"/>
            <a:ext cx="5352491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marR="0" lvl="1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הגדלת היצע הדיור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61527" y="3997814"/>
            <a:ext cx="40455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האצת ההשקעה בתשתיות תחבורה וייעול השימוש בה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95730" y="5871033"/>
            <a:ext cx="548387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פיתוח תשתיות אנרגיה לאור יעדי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איכות הסביבה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80208" y="1396890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1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818155" y="2309791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2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403822" y="3234425"/>
            <a:ext cx="351286" cy="4696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3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78485" y="4150660"/>
            <a:ext cx="351286" cy="4696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4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59694" y="5066541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5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218687" y="5996226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6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62">
            <a:extLst>
              <a:ext uri="{FF2B5EF4-FFF2-40B4-BE49-F238E27FC236}">
                <a16:creationId xmlns:a16="http://schemas.microsoft.com/office/drawing/2014/main" id="{740794AB-5592-4515-86ED-BF5A6E5CE468}"/>
              </a:ext>
            </a:extLst>
          </p:cNvPr>
          <p:cNvSpPr txBox="1"/>
          <p:nvPr/>
        </p:nvSpPr>
        <p:spPr>
          <a:xfrm>
            <a:off x="10306457" y="1322500"/>
            <a:ext cx="19138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</p:spTree>
    <p:extLst>
      <p:ext uri="{BB962C8B-B14F-4D97-AF65-F5344CB8AC3E}">
        <p14:creationId xmlns:p14="http://schemas.microsoft.com/office/powerpoint/2010/main" val="430374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" name="קבוצה 89"/>
          <p:cNvGrpSpPr/>
          <p:nvPr/>
        </p:nvGrpSpPr>
        <p:grpSpPr>
          <a:xfrm>
            <a:off x="7280605" y="1709159"/>
            <a:ext cx="2941810" cy="4367687"/>
            <a:chOff x="8524174" y="709983"/>
            <a:chExt cx="3900942" cy="5791702"/>
          </a:xfrm>
        </p:grpSpPr>
        <p:pic>
          <p:nvPicPr>
            <p:cNvPr id="91" name="תמונה 90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697"/>
            <a:stretch/>
          </p:blipFill>
          <p:spPr>
            <a:xfrm>
              <a:off x="8617590" y="709983"/>
              <a:ext cx="3577341" cy="5791702"/>
            </a:xfrm>
            <a:prstGeom prst="rect">
              <a:avLst/>
            </a:prstGeom>
          </p:spPr>
        </p:pic>
        <p:sp>
          <p:nvSpPr>
            <p:cNvPr id="92" name="מלבן 91"/>
            <p:cNvSpPr/>
            <p:nvPr/>
          </p:nvSpPr>
          <p:spPr>
            <a:xfrm>
              <a:off x="9701215" y="1803168"/>
              <a:ext cx="2723901" cy="3664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ctr" defTabSz="179388" rtl="1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A1348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יצירת </a:t>
              </a:r>
            </a:p>
            <a:p>
              <a:pPr marL="0" marR="0" lvl="1" indent="0" algn="ctr" defTabSz="179388" rtl="1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A1348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שווקים </a:t>
              </a:r>
            </a:p>
            <a:p>
              <a:pPr marL="0" marR="0" lvl="1" indent="0" algn="ctr" defTabSz="179388" rtl="1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A1348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חדשים</a:t>
              </a:r>
            </a:p>
            <a:p>
              <a:pPr marL="0" marR="0" lvl="1" indent="0" algn="ctr" defTabSz="179388" rtl="1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1A1348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endParaRPr>
            </a:p>
            <a:p>
              <a:pPr marL="0" marR="0" lvl="1" indent="0" algn="ctr" defTabSz="179388" rtl="1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1A1348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הסרת חסמים ועיוותים מהמערכת הפיננסית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A1348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endParaRPr>
            </a:p>
          </p:txBody>
        </p:sp>
        <p:sp>
          <p:nvSpPr>
            <p:cNvPr id="93" name="אליפסה 92"/>
            <p:cNvSpPr/>
            <p:nvPr/>
          </p:nvSpPr>
          <p:spPr>
            <a:xfrm>
              <a:off x="10261335" y="927085"/>
              <a:ext cx="251875" cy="239282"/>
            </a:xfrm>
            <a:prstGeom prst="ellipse">
              <a:avLst/>
            </a:prstGeom>
            <a:solidFill>
              <a:srgbClr val="6D55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אליפסה 93"/>
            <p:cNvSpPr/>
            <p:nvPr/>
          </p:nvSpPr>
          <p:spPr>
            <a:xfrm>
              <a:off x="8524174" y="3048418"/>
              <a:ext cx="251875" cy="239282"/>
            </a:xfrm>
            <a:prstGeom prst="ellipse">
              <a:avLst/>
            </a:prstGeom>
            <a:solidFill>
              <a:srgbClr val="BB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אליפסה 94"/>
            <p:cNvSpPr/>
            <p:nvPr/>
          </p:nvSpPr>
          <p:spPr>
            <a:xfrm>
              <a:off x="8847422" y="4903862"/>
              <a:ext cx="251875" cy="239282"/>
            </a:xfrm>
            <a:prstGeom prst="ellipse">
              <a:avLst/>
            </a:prstGeom>
            <a:solidFill>
              <a:srgbClr val="BB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אליפסה 95"/>
            <p:cNvSpPr/>
            <p:nvPr/>
          </p:nvSpPr>
          <p:spPr>
            <a:xfrm>
              <a:off x="9227202" y="1621772"/>
              <a:ext cx="251875" cy="239282"/>
            </a:xfrm>
            <a:prstGeom prst="ellipse">
              <a:avLst/>
            </a:prstGeom>
            <a:solidFill>
              <a:srgbClr val="6D55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אליפסה 96"/>
            <p:cNvSpPr/>
            <p:nvPr/>
          </p:nvSpPr>
          <p:spPr>
            <a:xfrm>
              <a:off x="8524174" y="4017497"/>
              <a:ext cx="251875" cy="239282"/>
            </a:xfrm>
            <a:prstGeom prst="ellipse">
              <a:avLst/>
            </a:prstGeom>
            <a:solidFill>
              <a:srgbClr val="BB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אליפסה 97"/>
            <p:cNvSpPr/>
            <p:nvPr/>
          </p:nvSpPr>
          <p:spPr>
            <a:xfrm>
              <a:off x="9448740" y="5641686"/>
              <a:ext cx="251875" cy="239282"/>
            </a:xfrm>
            <a:prstGeom prst="ellipse">
              <a:avLst/>
            </a:prstGeom>
            <a:solidFill>
              <a:srgbClr val="BB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9" name="קבוצה 98"/>
          <p:cNvGrpSpPr/>
          <p:nvPr/>
        </p:nvGrpSpPr>
        <p:grpSpPr>
          <a:xfrm>
            <a:off x="2327379" y="1120475"/>
            <a:ext cx="6040334" cy="723469"/>
            <a:chOff x="1024574" y="1270603"/>
            <a:chExt cx="6578857" cy="723469"/>
          </a:xfrm>
        </p:grpSpPr>
        <p:sp>
          <p:nvSpPr>
            <p:cNvPr id="100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6D55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אליפסה 100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קבוצה 104"/>
          <p:cNvGrpSpPr/>
          <p:nvPr/>
        </p:nvGrpSpPr>
        <p:grpSpPr>
          <a:xfrm>
            <a:off x="1224060" y="4504919"/>
            <a:ext cx="6040334" cy="723469"/>
            <a:chOff x="1024574" y="1270603"/>
            <a:chExt cx="6578857" cy="723469"/>
          </a:xfrm>
        </p:grpSpPr>
        <p:sp>
          <p:nvSpPr>
            <p:cNvPr id="106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BB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אליפסה 106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קבוצה 107"/>
          <p:cNvGrpSpPr/>
          <p:nvPr/>
        </p:nvGrpSpPr>
        <p:grpSpPr>
          <a:xfrm>
            <a:off x="1580086" y="1909650"/>
            <a:ext cx="6040334" cy="723469"/>
            <a:chOff x="1024574" y="1270603"/>
            <a:chExt cx="6578857" cy="723469"/>
          </a:xfrm>
        </p:grpSpPr>
        <p:sp>
          <p:nvSpPr>
            <p:cNvPr id="109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6D55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אליפסה 109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1" name="קבוצה 110"/>
          <p:cNvGrpSpPr/>
          <p:nvPr/>
        </p:nvGrpSpPr>
        <p:grpSpPr>
          <a:xfrm>
            <a:off x="767812" y="2914079"/>
            <a:ext cx="6040334" cy="723469"/>
            <a:chOff x="1024574" y="1270603"/>
            <a:chExt cx="6578857" cy="723469"/>
          </a:xfrm>
        </p:grpSpPr>
        <p:sp>
          <p:nvSpPr>
            <p:cNvPr id="112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BB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אליפסה 112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קבוצה 113"/>
          <p:cNvGrpSpPr/>
          <p:nvPr/>
        </p:nvGrpSpPr>
        <p:grpSpPr>
          <a:xfrm>
            <a:off x="730976" y="3725548"/>
            <a:ext cx="6040334" cy="723469"/>
            <a:chOff x="1024574" y="1270603"/>
            <a:chExt cx="6578857" cy="723469"/>
          </a:xfrm>
        </p:grpSpPr>
        <p:sp>
          <p:nvSpPr>
            <p:cNvPr id="115" name="תרשים זרימה: מסיים 34"/>
            <p:cNvSpPr/>
            <p:nvPr/>
          </p:nvSpPr>
          <p:spPr>
            <a:xfrm>
              <a:off x="1024574" y="1270603"/>
              <a:ext cx="6247718" cy="72346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BB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אליפסה 115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3463046" y="1253255"/>
            <a:ext cx="466557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marR="0" lvl="1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קידום חוק האיגוח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70114" y="3038284"/>
            <a:ext cx="547243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קידום החקיקה בנושא בנקאות פתוחה בישראל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423303" y="4697761"/>
            <a:ext cx="5302977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הסרת חסמים בשוק </a:t>
            </a:r>
            <a:r>
              <a:rPr kumimoji="0" lang="he-IL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הפקטורינג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098340" y="1836241"/>
            <a:ext cx="53524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marR="0" lvl="1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שיפור נגישות האשראי לחברות הקטנות</a:t>
            </a:r>
          </a:p>
          <a:p>
            <a:pPr marL="457200" marR="0" lvl="1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והבינוניות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SME’S</a:t>
            </a: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) בישראל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030943" y="3888630"/>
            <a:ext cx="51761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מעבר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1A1348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</a:t>
            </a: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למיסוי נומינלי אחיד על רווחי הון וריבית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944490" y="1246762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1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227595" y="2036831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2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403822" y="3084297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1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378485" y="3891348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2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886458" y="4638422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3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0" name="קבוצה 129"/>
          <p:cNvGrpSpPr/>
          <p:nvPr/>
        </p:nvGrpSpPr>
        <p:grpSpPr>
          <a:xfrm>
            <a:off x="1679563" y="5290538"/>
            <a:ext cx="6040334" cy="723469"/>
            <a:chOff x="1679563" y="5536202"/>
            <a:chExt cx="6040334" cy="723469"/>
          </a:xfrm>
        </p:grpSpPr>
        <p:grpSp>
          <p:nvGrpSpPr>
            <p:cNvPr id="102" name="קבוצה 101"/>
            <p:cNvGrpSpPr/>
            <p:nvPr/>
          </p:nvGrpSpPr>
          <p:grpSpPr>
            <a:xfrm>
              <a:off x="1679563" y="5536202"/>
              <a:ext cx="6040334" cy="723469"/>
              <a:chOff x="1024574" y="1270603"/>
              <a:chExt cx="6578857" cy="723469"/>
            </a:xfrm>
          </p:grpSpPr>
          <p:sp>
            <p:nvSpPr>
              <p:cNvPr id="103" name="תרשים זרימה: מסיים 34"/>
              <p:cNvSpPr/>
              <p:nvPr/>
            </p:nvSpPr>
            <p:spPr>
              <a:xfrm>
                <a:off x="1024574" y="1270603"/>
                <a:ext cx="6247718" cy="723469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3532 w 21657"/>
                  <a:gd name="connsiteY0" fmla="*/ 0 h 21600"/>
                  <a:gd name="connsiteX1" fmla="*/ 18182 w 21657"/>
                  <a:gd name="connsiteY1" fmla="*/ 0 h 21600"/>
                  <a:gd name="connsiteX2" fmla="*/ 21657 w 21657"/>
                  <a:gd name="connsiteY2" fmla="*/ 10800 h 21600"/>
                  <a:gd name="connsiteX3" fmla="*/ 18182 w 21657"/>
                  <a:gd name="connsiteY3" fmla="*/ 21600 h 21600"/>
                  <a:gd name="connsiteX4" fmla="*/ 2158 w 21657"/>
                  <a:gd name="connsiteY4" fmla="*/ 21163 h 21600"/>
                  <a:gd name="connsiteX5" fmla="*/ 57 w 21657"/>
                  <a:gd name="connsiteY5" fmla="*/ 10800 h 21600"/>
                  <a:gd name="connsiteX6" fmla="*/ 3532 w 21657"/>
                  <a:gd name="connsiteY6" fmla="*/ 0 h 21600"/>
                  <a:gd name="connsiteX0" fmla="*/ 2014 w 21602"/>
                  <a:gd name="connsiteY0" fmla="*/ 1091 h 21600"/>
                  <a:gd name="connsiteX1" fmla="*/ 18127 w 21602"/>
                  <a:gd name="connsiteY1" fmla="*/ 0 h 21600"/>
                  <a:gd name="connsiteX2" fmla="*/ 21602 w 21602"/>
                  <a:gd name="connsiteY2" fmla="*/ 10800 h 21600"/>
                  <a:gd name="connsiteX3" fmla="*/ 18127 w 21602"/>
                  <a:gd name="connsiteY3" fmla="*/ 21600 h 21600"/>
                  <a:gd name="connsiteX4" fmla="*/ 2103 w 21602"/>
                  <a:gd name="connsiteY4" fmla="*/ 21163 h 21600"/>
                  <a:gd name="connsiteX5" fmla="*/ 2 w 21602"/>
                  <a:gd name="connsiteY5" fmla="*/ 10800 h 21600"/>
                  <a:gd name="connsiteX6" fmla="*/ 2014 w 21602"/>
                  <a:gd name="connsiteY6" fmla="*/ 1091 h 21600"/>
                  <a:gd name="connsiteX0" fmla="*/ 2014 w 21637"/>
                  <a:gd name="connsiteY0" fmla="*/ 1091 h 21600"/>
                  <a:gd name="connsiteX1" fmla="*/ 18127 w 21637"/>
                  <a:gd name="connsiteY1" fmla="*/ 0 h 21600"/>
                  <a:gd name="connsiteX2" fmla="*/ 21602 w 21637"/>
                  <a:gd name="connsiteY2" fmla="*/ 10800 h 21600"/>
                  <a:gd name="connsiteX3" fmla="*/ 19292 w 21637"/>
                  <a:gd name="connsiteY3" fmla="*/ 21600 h 21600"/>
                  <a:gd name="connsiteX4" fmla="*/ 2103 w 21637"/>
                  <a:gd name="connsiteY4" fmla="*/ 21163 h 21600"/>
                  <a:gd name="connsiteX5" fmla="*/ 2 w 21637"/>
                  <a:gd name="connsiteY5" fmla="*/ 10800 h 21600"/>
                  <a:gd name="connsiteX6" fmla="*/ 2014 w 21637"/>
                  <a:gd name="connsiteY6" fmla="*/ 1091 h 21600"/>
                  <a:gd name="connsiteX0" fmla="*/ 2014 w 21602"/>
                  <a:gd name="connsiteY0" fmla="*/ 436 h 20945"/>
                  <a:gd name="connsiteX1" fmla="*/ 19262 w 21602"/>
                  <a:gd name="connsiteY1" fmla="*/ 0 h 20945"/>
                  <a:gd name="connsiteX2" fmla="*/ 21602 w 21602"/>
                  <a:gd name="connsiteY2" fmla="*/ 10145 h 20945"/>
                  <a:gd name="connsiteX3" fmla="*/ 19292 w 21602"/>
                  <a:gd name="connsiteY3" fmla="*/ 20945 h 20945"/>
                  <a:gd name="connsiteX4" fmla="*/ 2103 w 21602"/>
                  <a:gd name="connsiteY4" fmla="*/ 20508 h 20945"/>
                  <a:gd name="connsiteX5" fmla="*/ 2 w 21602"/>
                  <a:gd name="connsiteY5" fmla="*/ 10145 h 20945"/>
                  <a:gd name="connsiteX6" fmla="*/ 2014 w 21602"/>
                  <a:gd name="connsiteY6" fmla="*/ 436 h 20945"/>
                  <a:gd name="connsiteX0" fmla="*/ 2013 w 21601"/>
                  <a:gd name="connsiteY0" fmla="*/ 436 h 20945"/>
                  <a:gd name="connsiteX1" fmla="*/ 19261 w 21601"/>
                  <a:gd name="connsiteY1" fmla="*/ 0 h 20945"/>
                  <a:gd name="connsiteX2" fmla="*/ 21601 w 21601"/>
                  <a:gd name="connsiteY2" fmla="*/ 10145 h 20945"/>
                  <a:gd name="connsiteX3" fmla="*/ 19291 w 21601"/>
                  <a:gd name="connsiteY3" fmla="*/ 20945 h 20945"/>
                  <a:gd name="connsiteX4" fmla="*/ 1969 w 21601"/>
                  <a:gd name="connsiteY4" fmla="*/ 20508 h 20945"/>
                  <a:gd name="connsiteX5" fmla="*/ 1 w 21601"/>
                  <a:gd name="connsiteY5" fmla="*/ 10145 h 20945"/>
                  <a:gd name="connsiteX6" fmla="*/ 2013 w 21601"/>
                  <a:gd name="connsiteY6" fmla="*/ 436 h 20945"/>
                  <a:gd name="connsiteX0" fmla="*/ 2013 w 21618"/>
                  <a:gd name="connsiteY0" fmla="*/ 436 h 20945"/>
                  <a:gd name="connsiteX1" fmla="*/ 19261 w 21618"/>
                  <a:gd name="connsiteY1" fmla="*/ 0 h 20945"/>
                  <a:gd name="connsiteX2" fmla="*/ 21601 w 21618"/>
                  <a:gd name="connsiteY2" fmla="*/ 10145 h 20945"/>
                  <a:gd name="connsiteX3" fmla="*/ 19690 w 21618"/>
                  <a:gd name="connsiteY3" fmla="*/ 20945 h 20945"/>
                  <a:gd name="connsiteX4" fmla="*/ 1969 w 21618"/>
                  <a:gd name="connsiteY4" fmla="*/ 20508 h 20945"/>
                  <a:gd name="connsiteX5" fmla="*/ 1 w 21618"/>
                  <a:gd name="connsiteY5" fmla="*/ 10145 h 20945"/>
                  <a:gd name="connsiteX6" fmla="*/ 2013 w 21618"/>
                  <a:gd name="connsiteY6" fmla="*/ 436 h 20945"/>
                  <a:gd name="connsiteX0" fmla="*/ 2013 w 21603"/>
                  <a:gd name="connsiteY0" fmla="*/ 436 h 20945"/>
                  <a:gd name="connsiteX1" fmla="*/ 19594 w 21603"/>
                  <a:gd name="connsiteY1" fmla="*/ 0 h 20945"/>
                  <a:gd name="connsiteX2" fmla="*/ 21601 w 21603"/>
                  <a:gd name="connsiteY2" fmla="*/ 10145 h 20945"/>
                  <a:gd name="connsiteX3" fmla="*/ 19690 w 21603"/>
                  <a:gd name="connsiteY3" fmla="*/ 20945 h 20945"/>
                  <a:gd name="connsiteX4" fmla="*/ 1969 w 21603"/>
                  <a:gd name="connsiteY4" fmla="*/ 20508 h 20945"/>
                  <a:gd name="connsiteX5" fmla="*/ 1 w 21603"/>
                  <a:gd name="connsiteY5" fmla="*/ 10145 h 20945"/>
                  <a:gd name="connsiteX6" fmla="*/ 2013 w 21603"/>
                  <a:gd name="connsiteY6" fmla="*/ 436 h 20945"/>
                  <a:gd name="connsiteX0" fmla="*/ 2013 w 21603"/>
                  <a:gd name="connsiteY0" fmla="*/ 436 h 20994"/>
                  <a:gd name="connsiteX1" fmla="*/ 19594 w 21603"/>
                  <a:gd name="connsiteY1" fmla="*/ 0 h 20994"/>
                  <a:gd name="connsiteX2" fmla="*/ 21601 w 21603"/>
                  <a:gd name="connsiteY2" fmla="*/ 10145 h 20994"/>
                  <a:gd name="connsiteX3" fmla="*/ 19690 w 21603"/>
                  <a:gd name="connsiteY3" fmla="*/ 20945 h 20994"/>
                  <a:gd name="connsiteX4" fmla="*/ 1969 w 21603"/>
                  <a:gd name="connsiteY4" fmla="*/ 20994 h 20994"/>
                  <a:gd name="connsiteX5" fmla="*/ 1 w 21603"/>
                  <a:gd name="connsiteY5" fmla="*/ 10145 h 20994"/>
                  <a:gd name="connsiteX6" fmla="*/ 2013 w 21603"/>
                  <a:gd name="connsiteY6" fmla="*/ 436 h 20994"/>
                  <a:gd name="connsiteX0" fmla="*/ 2013 w 21603"/>
                  <a:gd name="connsiteY0" fmla="*/ 436 h 20994"/>
                  <a:gd name="connsiteX1" fmla="*/ 19594 w 21603"/>
                  <a:gd name="connsiteY1" fmla="*/ 0 h 20994"/>
                  <a:gd name="connsiteX2" fmla="*/ 21601 w 21603"/>
                  <a:gd name="connsiteY2" fmla="*/ 10145 h 20994"/>
                  <a:gd name="connsiteX3" fmla="*/ 19690 w 21603"/>
                  <a:gd name="connsiteY3" fmla="*/ 20945 h 20994"/>
                  <a:gd name="connsiteX4" fmla="*/ 1969 w 21603"/>
                  <a:gd name="connsiteY4" fmla="*/ 20994 h 20994"/>
                  <a:gd name="connsiteX5" fmla="*/ 1 w 21603"/>
                  <a:gd name="connsiteY5" fmla="*/ 10145 h 20994"/>
                  <a:gd name="connsiteX6" fmla="*/ 2013 w 21603"/>
                  <a:gd name="connsiteY6" fmla="*/ 436 h 20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3" h="20994">
                    <a:moveTo>
                      <a:pt x="2013" y="436"/>
                    </a:moveTo>
                    <a:lnTo>
                      <a:pt x="19594" y="0"/>
                    </a:lnTo>
                    <a:cubicBezTo>
                      <a:pt x="21513" y="0"/>
                      <a:pt x="21585" y="6654"/>
                      <a:pt x="21601" y="10145"/>
                    </a:cubicBezTo>
                    <a:cubicBezTo>
                      <a:pt x="21617" y="13636"/>
                      <a:pt x="21609" y="20945"/>
                      <a:pt x="19690" y="20945"/>
                    </a:cubicBezTo>
                    <a:lnTo>
                      <a:pt x="1969" y="20994"/>
                    </a:lnTo>
                    <a:cubicBezTo>
                      <a:pt x="50" y="20994"/>
                      <a:pt x="-6" y="13571"/>
                      <a:pt x="1" y="10145"/>
                    </a:cubicBezTo>
                    <a:cubicBezTo>
                      <a:pt x="8" y="6719"/>
                      <a:pt x="94" y="436"/>
                      <a:pt x="2013" y="436"/>
                    </a:cubicBezTo>
                    <a:close/>
                  </a:path>
                </a:pathLst>
              </a:custGeom>
              <a:solidFill>
                <a:srgbClr val="BBB1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" name="אליפסה 103"/>
              <p:cNvSpPr/>
              <p:nvPr/>
            </p:nvSpPr>
            <p:spPr>
              <a:xfrm>
                <a:off x="7122509" y="1433755"/>
                <a:ext cx="480922" cy="4568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1715025" y="5682492"/>
              <a:ext cx="5483871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הגברת הנזילות בבורסה לניירות הערך 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327871" y="5668674"/>
              <a:ext cx="35128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as Demi ITC" panose="020B0805030504020804" pitchFamily="34" charset="0"/>
                  <a:ea typeface="+mn-ea"/>
                  <a:cs typeface="+mn-cs"/>
                </a:rPr>
                <a:t>4</a:t>
              </a:r>
              <a:endPara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9" name="אליפסה 128"/>
          <p:cNvSpPr/>
          <p:nvPr/>
        </p:nvSpPr>
        <p:spPr>
          <a:xfrm>
            <a:off x="8661035" y="5815777"/>
            <a:ext cx="189946" cy="180449"/>
          </a:xfrm>
          <a:prstGeom prst="ellipse">
            <a:avLst/>
          </a:prstGeom>
          <a:solidFill>
            <a:srgbClr val="BBB1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1" name="קבוצה 130"/>
          <p:cNvGrpSpPr/>
          <p:nvPr/>
        </p:nvGrpSpPr>
        <p:grpSpPr>
          <a:xfrm>
            <a:off x="2645286" y="6069936"/>
            <a:ext cx="6040334" cy="776720"/>
            <a:chOff x="1679563" y="5536202"/>
            <a:chExt cx="6040334" cy="776720"/>
          </a:xfrm>
        </p:grpSpPr>
        <p:grpSp>
          <p:nvGrpSpPr>
            <p:cNvPr id="132" name="קבוצה 131"/>
            <p:cNvGrpSpPr/>
            <p:nvPr/>
          </p:nvGrpSpPr>
          <p:grpSpPr>
            <a:xfrm>
              <a:off x="1679563" y="5536202"/>
              <a:ext cx="6040334" cy="723469"/>
              <a:chOff x="1024574" y="1270603"/>
              <a:chExt cx="6578857" cy="723469"/>
            </a:xfrm>
          </p:grpSpPr>
          <p:sp>
            <p:nvSpPr>
              <p:cNvPr id="135" name="תרשים זרימה: מסיים 34"/>
              <p:cNvSpPr/>
              <p:nvPr/>
            </p:nvSpPr>
            <p:spPr>
              <a:xfrm>
                <a:off x="1024574" y="1270603"/>
                <a:ext cx="6247718" cy="723469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3532 w 21657"/>
                  <a:gd name="connsiteY0" fmla="*/ 0 h 21600"/>
                  <a:gd name="connsiteX1" fmla="*/ 18182 w 21657"/>
                  <a:gd name="connsiteY1" fmla="*/ 0 h 21600"/>
                  <a:gd name="connsiteX2" fmla="*/ 21657 w 21657"/>
                  <a:gd name="connsiteY2" fmla="*/ 10800 h 21600"/>
                  <a:gd name="connsiteX3" fmla="*/ 18182 w 21657"/>
                  <a:gd name="connsiteY3" fmla="*/ 21600 h 21600"/>
                  <a:gd name="connsiteX4" fmla="*/ 2158 w 21657"/>
                  <a:gd name="connsiteY4" fmla="*/ 21163 h 21600"/>
                  <a:gd name="connsiteX5" fmla="*/ 57 w 21657"/>
                  <a:gd name="connsiteY5" fmla="*/ 10800 h 21600"/>
                  <a:gd name="connsiteX6" fmla="*/ 3532 w 21657"/>
                  <a:gd name="connsiteY6" fmla="*/ 0 h 21600"/>
                  <a:gd name="connsiteX0" fmla="*/ 2014 w 21602"/>
                  <a:gd name="connsiteY0" fmla="*/ 1091 h 21600"/>
                  <a:gd name="connsiteX1" fmla="*/ 18127 w 21602"/>
                  <a:gd name="connsiteY1" fmla="*/ 0 h 21600"/>
                  <a:gd name="connsiteX2" fmla="*/ 21602 w 21602"/>
                  <a:gd name="connsiteY2" fmla="*/ 10800 h 21600"/>
                  <a:gd name="connsiteX3" fmla="*/ 18127 w 21602"/>
                  <a:gd name="connsiteY3" fmla="*/ 21600 h 21600"/>
                  <a:gd name="connsiteX4" fmla="*/ 2103 w 21602"/>
                  <a:gd name="connsiteY4" fmla="*/ 21163 h 21600"/>
                  <a:gd name="connsiteX5" fmla="*/ 2 w 21602"/>
                  <a:gd name="connsiteY5" fmla="*/ 10800 h 21600"/>
                  <a:gd name="connsiteX6" fmla="*/ 2014 w 21602"/>
                  <a:gd name="connsiteY6" fmla="*/ 1091 h 21600"/>
                  <a:gd name="connsiteX0" fmla="*/ 2014 w 21637"/>
                  <a:gd name="connsiteY0" fmla="*/ 1091 h 21600"/>
                  <a:gd name="connsiteX1" fmla="*/ 18127 w 21637"/>
                  <a:gd name="connsiteY1" fmla="*/ 0 h 21600"/>
                  <a:gd name="connsiteX2" fmla="*/ 21602 w 21637"/>
                  <a:gd name="connsiteY2" fmla="*/ 10800 h 21600"/>
                  <a:gd name="connsiteX3" fmla="*/ 19292 w 21637"/>
                  <a:gd name="connsiteY3" fmla="*/ 21600 h 21600"/>
                  <a:gd name="connsiteX4" fmla="*/ 2103 w 21637"/>
                  <a:gd name="connsiteY4" fmla="*/ 21163 h 21600"/>
                  <a:gd name="connsiteX5" fmla="*/ 2 w 21637"/>
                  <a:gd name="connsiteY5" fmla="*/ 10800 h 21600"/>
                  <a:gd name="connsiteX6" fmla="*/ 2014 w 21637"/>
                  <a:gd name="connsiteY6" fmla="*/ 1091 h 21600"/>
                  <a:gd name="connsiteX0" fmla="*/ 2014 w 21602"/>
                  <a:gd name="connsiteY0" fmla="*/ 436 h 20945"/>
                  <a:gd name="connsiteX1" fmla="*/ 19262 w 21602"/>
                  <a:gd name="connsiteY1" fmla="*/ 0 h 20945"/>
                  <a:gd name="connsiteX2" fmla="*/ 21602 w 21602"/>
                  <a:gd name="connsiteY2" fmla="*/ 10145 h 20945"/>
                  <a:gd name="connsiteX3" fmla="*/ 19292 w 21602"/>
                  <a:gd name="connsiteY3" fmla="*/ 20945 h 20945"/>
                  <a:gd name="connsiteX4" fmla="*/ 2103 w 21602"/>
                  <a:gd name="connsiteY4" fmla="*/ 20508 h 20945"/>
                  <a:gd name="connsiteX5" fmla="*/ 2 w 21602"/>
                  <a:gd name="connsiteY5" fmla="*/ 10145 h 20945"/>
                  <a:gd name="connsiteX6" fmla="*/ 2014 w 21602"/>
                  <a:gd name="connsiteY6" fmla="*/ 436 h 20945"/>
                  <a:gd name="connsiteX0" fmla="*/ 2013 w 21601"/>
                  <a:gd name="connsiteY0" fmla="*/ 436 h 20945"/>
                  <a:gd name="connsiteX1" fmla="*/ 19261 w 21601"/>
                  <a:gd name="connsiteY1" fmla="*/ 0 h 20945"/>
                  <a:gd name="connsiteX2" fmla="*/ 21601 w 21601"/>
                  <a:gd name="connsiteY2" fmla="*/ 10145 h 20945"/>
                  <a:gd name="connsiteX3" fmla="*/ 19291 w 21601"/>
                  <a:gd name="connsiteY3" fmla="*/ 20945 h 20945"/>
                  <a:gd name="connsiteX4" fmla="*/ 1969 w 21601"/>
                  <a:gd name="connsiteY4" fmla="*/ 20508 h 20945"/>
                  <a:gd name="connsiteX5" fmla="*/ 1 w 21601"/>
                  <a:gd name="connsiteY5" fmla="*/ 10145 h 20945"/>
                  <a:gd name="connsiteX6" fmla="*/ 2013 w 21601"/>
                  <a:gd name="connsiteY6" fmla="*/ 436 h 20945"/>
                  <a:gd name="connsiteX0" fmla="*/ 2013 w 21618"/>
                  <a:gd name="connsiteY0" fmla="*/ 436 h 20945"/>
                  <a:gd name="connsiteX1" fmla="*/ 19261 w 21618"/>
                  <a:gd name="connsiteY1" fmla="*/ 0 h 20945"/>
                  <a:gd name="connsiteX2" fmla="*/ 21601 w 21618"/>
                  <a:gd name="connsiteY2" fmla="*/ 10145 h 20945"/>
                  <a:gd name="connsiteX3" fmla="*/ 19690 w 21618"/>
                  <a:gd name="connsiteY3" fmla="*/ 20945 h 20945"/>
                  <a:gd name="connsiteX4" fmla="*/ 1969 w 21618"/>
                  <a:gd name="connsiteY4" fmla="*/ 20508 h 20945"/>
                  <a:gd name="connsiteX5" fmla="*/ 1 w 21618"/>
                  <a:gd name="connsiteY5" fmla="*/ 10145 h 20945"/>
                  <a:gd name="connsiteX6" fmla="*/ 2013 w 21618"/>
                  <a:gd name="connsiteY6" fmla="*/ 436 h 20945"/>
                  <a:gd name="connsiteX0" fmla="*/ 2013 w 21603"/>
                  <a:gd name="connsiteY0" fmla="*/ 436 h 20945"/>
                  <a:gd name="connsiteX1" fmla="*/ 19594 w 21603"/>
                  <a:gd name="connsiteY1" fmla="*/ 0 h 20945"/>
                  <a:gd name="connsiteX2" fmla="*/ 21601 w 21603"/>
                  <a:gd name="connsiteY2" fmla="*/ 10145 h 20945"/>
                  <a:gd name="connsiteX3" fmla="*/ 19690 w 21603"/>
                  <a:gd name="connsiteY3" fmla="*/ 20945 h 20945"/>
                  <a:gd name="connsiteX4" fmla="*/ 1969 w 21603"/>
                  <a:gd name="connsiteY4" fmla="*/ 20508 h 20945"/>
                  <a:gd name="connsiteX5" fmla="*/ 1 w 21603"/>
                  <a:gd name="connsiteY5" fmla="*/ 10145 h 20945"/>
                  <a:gd name="connsiteX6" fmla="*/ 2013 w 21603"/>
                  <a:gd name="connsiteY6" fmla="*/ 436 h 20945"/>
                  <a:gd name="connsiteX0" fmla="*/ 2013 w 21603"/>
                  <a:gd name="connsiteY0" fmla="*/ 436 h 20994"/>
                  <a:gd name="connsiteX1" fmla="*/ 19594 w 21603"/>
                  <a:gd name="connsiteY1" fmla="*/ 0 h 20994"/>
                  <a:gd name="connsiteX2" fmla="*/ 21601 w 21603"/>
                  <a:gd name="connsiteY2" fmla="*/ 10145 h 20994"/>
                  <a:gd name="connsiteX3" fmla="*/ 19690 w 21603"/>
                  <a:gd name="connsiteY3" fmla="*/ 20945 h 20994"/>
                  <a:gd name="connsiteX4" fmla="*/ 1969 w 21603"/>
                  <a:gd name="connsiteY4" fmla="*/ 20994 h 20994"/>
                  <a:gd name="connsiteX5" fmla="*/ 1 w 21603"/>
                  <a:gd name="connsiteY5" fmla="*/ 10145 h 20994"/>
                  <a:gd name="connsiteX6" fmla="*/ 2013 w 21603"/>
                  <a:gd name="connsiteY6" fmla="*/ 436 h 20994"/>
                  <a:gd name="connsiteX0" fmla="*/ 2013 w 21603"/>
                  <a:gd name="connsiteY0" fmla="*/ 436 h 20994"/>
                  <a:gd name="connsiteX1" fmla="*/ 19594 w 21603"/>
                  <a:gd name="connsiteY1" fmla="*/ 0 h 20994"/>
                  <a:gd name="connsiteX2" fmla="*/ 21601 w 21603"/>
                  <a:gd name="connsiteY2" fmla="*/ 10145 h 20994"/>
                  <a:gd name="connsiteX3" fmla="*/ 19690 w 21603"/>
                  <a:gd name="connsiteY3" fmla="*/ 20945 h 20994"/>
                  <a:gd name="connsiteX4" fmla="*/ 1969 w 21603"/>
                  <a:gd name="connsiteY4" fmla="*/ 20994 h 20994"/>
                  <a:gd name="connsiteX5" fmla="*/ 1 w 21603"/>
                  <a:gd name="connsiteY5" fmla="*/ 10145 h 20994"/>
                  <a:gd name="connsiteX6" fmla="*/ 2013 w 21603"/>
                  <a:gd name="connsiteY6" fmla="*/ 436 h 20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3" h="20994">
                    <a:moveTo>
                      <a:pt x="2013" y="436"/>
                    </a:moveTo>
                    <a:lnTo>
                      <a:pt x="19594" y="0"/>
                    </a:lnTo>
                    <a:cubicBezTo>
                      <a:pt x="21513" y="0"/>
                      <a:pt x="21585" y="6654"/>
                      <a:pt x="21601" y="10145"/>
                    </a:cubicBezTo>
                    <a:cubicBezTo>
                      <a:pt x="21617" y="13636"/>
                      <a:pt x="21609" y="20945"/>
                      <a:pt x="19690" y="20945"/>
                    </a:cubicBezTo>
                    <a:lnTo>
                      <a:pt x="1969" y="20994"/>
                    </a:lnTo>
                    <a:cubicBezTo>
                      <a:pt x="50" y="20994"/>
                      <a:pt x="-6" y="13571"/>
                      <a:pt x="1" y="10145"/>
                    </a:cubicBezTo>
                    <a:cubicBezTo>
                      <a:pt x="8" y="6719"/>
                      <a:pt x="94" y="436"/>
                      <a:pt x="2013" y="436"/>
                    </a:cubicBezTo>
                    <a:close/>
                  </a:path>
                </a:pathLst>
              </a:custGeom>
              <a:solidFill>
                <a:srgbClr val="BBB1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6" name="אליפסה 135"/>
              <p:cNvSpPr/>
              <p:nvPr/>
            </p:nvSpPr>
            <p:spPr>
              <a:xfrm>
                <a:off x="7122509" y="1433755"/>
                <a:ext cx="480922" cy="4568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3" name="TextBox 132"/>
            <p:cNvSpPr txBox="1"/>
            <p:nvPr/>
          </p:nvSpPr>
          <p:spPr>
            <a:xfrm>
              <a:off x="2719173" y="5543481"/>
              <a:ext cx="446961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מערך התשלומים ואמצעי תשלום מתקדמים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327871" y="5668674"/>
              <a:ext cx="35128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as Demi ITC" panose="020B0805030504020804" pitchFamily="34" charset="0"/>
                  <a:ea typeface="+mn-ea"/>
                  <a:cs typeface="+mn-cs"/>
                </a:rPr>
                <a:t>5</a:t>
              </a:r>
              <a:endPara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2" name="תמונה 1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888"/>
          <a:stretch/>
        </p:blipFill>
        <p:spPr>
          <a:xfrm>
            <a:off x="7874301" y="2122011"/>
            <a:ext cx="3676207" cy="16857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009149A-2032-4DCC-B21B-EEA2527633FC}"/>
              </a:ext>
            </a:extLst>
          </p:cNvPr>
          <p:cNvSpPr txBox="1"/>
          <p:nvPr/>
        </p:nvSpPr>
        <p:spPr>
          <a:xfrm>
            <a:off x="10353581" y="6519446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600" b="1" dirty="0">
                <a:solidFill>
                  <a:srgbClr val="FFFFF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24</a:t>
            </a:r>
            <a:endParaRPr kumimoji="0" lang="en-I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61" name="TextBox 62">
            <a:extLst>
              <a:ext uri="{FF2B5EF4-FFF2-40B4-BE49-F238E27FC236}">
                <a16:creationId xmlns:a16="http://schemas.microsoft.com/office/drawing/2014/main" id="{09001CD5-BD51-4ED5-9041-3D776B27809F}"/>
              </a:ext>
            </a:extLst>
          </p:cNvPr>
          <p:cNvSpPr txBox="1"/>
          <p:nvPr/>
        </p:nvSpPr>
        <p:spPr>
          <a:xfrm>
            <a:off x="10306457" y="1322500"/>
            <a:ext cx="19138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</p:spTree>
    <p:extLst>
      <p:ext uri="{BB962C8B-B14F-4D97-AF65-F5344CB8AC3E}">
        <p14:creationId xmlns:p14="http://schemas.microsoft.com/office/powerpoint/2010/main" val="3696245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009149A-2032-4DCC-B21B-EEA2527633FC}"/>
              </a:ext>
            </a:extLst>
          </p:cNvPr>
          <p:cNvSpPr txBox="1"/>
          <p:nvPr/>
        </p:nvSpPr>
        <p:spPr>
          <a:xfrm>
            <a:off x="10353581" y="6519446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25</a:t>
            </a:r>
            <a:endParaRPr kumimoji="0" lang="en-I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grpSp>
        <p:nvGrpSpPr>
          <p:cNvPr id="63" name="קבוצה 62"/>
          <p:cNvGrpSpPr/>
          <p:nvPr/>
        </p:nvGrpSpPr>
        <p:grpSpPr>
          <a:xfrm>
            <a:off x="7351054" y="1709159"/>
            <a:ext cx="2697775" cy="4367688"/>
            <a:chOff x="8617589" y="709983"/>
            <a:chExt cx="3577342" cy="5791702"/>
          </a:xfrm>
        </p:grpSpPr>
        <p:pic>
          <p:nvPicPr>
            <p:cNvPr id="64" name="תמונה 63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697"/>
            <a:stretch/>
          </p:blipFill>
          <p:spPr>
            <a:xfrm>
              <a:off x="8617589" y="709983"/>
              <a:ext cx="3577342" cy="5791702"/>
            </a:xfrm>
            <a:prstGeom prst="rect">
              <a:avLst/>
            </a:prstGeom>
            <a:ln>
              <a:noFill/>
            </a:ln>
          </p:spPr>
        </p:pic>
        <p:sp>
          <p:nvSpPr>
            <p:cNvPr id="65" name="מלבן 64"/>
            <p:cNvSpPr/>
            <p:nvPr/>
          </p:nvSpPr>
          <p:spPr>
            <a:xfrm>
              <a:off x="9998812" y="2269750"/>
              <a:ext cx="2145821" cy="28745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1" indent="0" algn="ctr" defTabSz="179388" rtl="1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A1348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טיוב נתונים ושימוש בטכנולוגיה מתקדמת בשירותי ובפעילות הממשלה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348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endParaRPr>
            </a:p>
          </p:txBody>
        </p:sp>
        <p:sp>
          <p:nvSpPr>
            <p:cNvPr id="67" name="אליפסה 66"/>
            <p:cNvSpPr/>
            <p:nvPr/>
          </p:nvSpPr>
          <p:spPr>
            <a:xfrm>
              <a:off x="8749279" y="2383542"/>
              <a:ext cx="228977" cy="239281"/>
            </a:xfrm>
            <a:prstGeom prst="ellipse">
              <a:avLst/>
            </a:prstGeom>
            <a:solidFill>
              <a:srgbClr val="B5D8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אליפסה 67"/>
            <p:cNvSpPr/>
            <p:nvPr/>
          </p:nvSpPr>
          <p:spPr>
            <a:xfrm>
              <a:off x="8648808" y="4065136"/>
              <a:ext cx="251875" cy="239281"/>
            </a:xfrm>
            <a:prstGeom prst="ellipse">
              <a:avLst/>
            </a:prstGeom>
            <a:solidFill>
              <a:srgbClr val="609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אליפסה 68"/>
            <p:cNvSpPr/>
            <p:nvPr/>
          </p:nvSpPr>
          <p:spPr>
            <a:xfrm>
              <a:off x="10106576" y="912357"/>
              <a:ext cx="251875" cy="239281"/>
            </a:xfrm>
            <a:prstGeom prst="ellipse">
              <a:avLst/>
            </a:prstGeom>
            <a:solidFill>
              <a:srgbClr val="609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אליפסה 47">
              <a:extLst>
                <a:ext uri="{FF2B5EF4-FFF2-40B4-BE49-F238E27FC236}">
                  <a16:creationId xmlns:a16="http://schemas.microsoft.com/office/drawing/2014/main" id="{0DE565F9-A17F-408E-82CF-FF904C2365A0}"/>
                </a:ext>
              </a:extLst>
            </p:cNvPr>
            <p:cNvSpPr/>
            <p:nvPr/>
          </p:nvSpPr>
          <p:spPr>
            <a:xfrm>
              <a:off x="9776986" y="5846201"/>
              <a:ext cx="228977" cy="239281"/>
            </a:xfrm>
            <a:prstGeom prst="ellipse">
              <a:avLst/>
            </a:prstGeom>
            <a:solidFill>
              <a:srgbClr val="B5D8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1" name="קבוצה 80"/>
          <p:cNvGrpSpPr/>
          <p:nvPr/>
        </p:nvGrpSpPr>
        <p:grpSpPr>
          <a:xfrm>
            <a:off x="2065542" y="1336923"/>
            <a:ext cx="6040334" cy="921482"/>
            <a:chOff x="1024574" y="1270603"/>
            <a:chExt cx="6578857" cy="921482"/>
          </a:xfrm>
          <a:solidFill>
            <a:srgbClr val="006600"/>
          </a:solidFill>
        </p:grpSpPr>
        <p:sp>
          <p:nvSpPr>
            <p:cNvPr id="82" name="תרשים זרימה: מסיים 34"/>
            <p:cNvSpPr/>
            <p:nvPr/>
          </p:nvSpPr>
          <p:spPr>
            <a:xfrm>
              <a:off x="1024574" y="1270603"/>
              <a:ext cx="6247718" cy="921482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אליפסה 82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4" name="קבוצה 83"/>
          <p:cNvGrpSpPr/>
          <p:nvPr/>
        </p:nvGrpSpPr>
        <p:grpSpPr>
          <a:xfrm>
            <a:off x="1294367" y="3938717"/>
            <a:ext cx="6040334" cy="908292"/>
            <a:chOff x="1024574" y="1270603"/>
            <a:chExt cx="6578857" cy="908292"/>
          </a:xfrm>
          <a:solidFill>
            <a:srgbClr val="006600"/>
          </a:solidFill>
        </p:grpSpPr>
        <p:sp>
          <p:nvSpPr>
            <p:cNvPr id="85" name="תרשים זרימה: מסיים 34"/>
            <p:cNvSpPr/>
            <p:nvPr/>
          </p:nvSpPr>
          <p:spPr>
            <a:xfrm>
              <a:off x="1024574" y="1270603"/>
              <a:ext cx="6247718" cy="908292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אליפסה 85"/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334250" y="4134569"/>
            <a:ext cx="547243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200" b="1" dirty="0">
                <a:solidFill>
                  <a:srgbClr val="FFFFF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הטמעה של</a:t>
            </a: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השימוש בטכנולוגיה </a:t>
            </a:r>
            <a:r>
              <a:rPr lang="he-IL" sz="2200" b="1" dirty="0">
                <a:solidFill>
                  <a:srgbClr val="FFFFF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במערכות</a:t>
            </a: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והחינוך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72057" y="1433326"/>
            <a:ext cx="53524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marR="0" lvl="1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קידום הקלות רגולטוריות בעשיית עסקים ובנושא תקינה של מוצרים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695542" y="1537987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1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930377" y="4067991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3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E964E0EF-6619-4010-BECA-18E2E8260D2E}"/>
              </a:ext>
            </a:extLst>
          </p:cNvPr>
          <p:cNvGrpSpPr/>
          <p:nvPr/>
        </p:nvGrpSpPr>
        <p:grpSpPr>
          <a:xfrm>
            <a:off x="1279044" y="2589938"/>
            <a:ext cx="6040334" cy="908292"/>
            <a:chOff x="1024574" y="1270603"/>
            <a:chExt cx="6578857" cy="908292"/>
          </a:xfrm>
          <a:solidFill>
            <a:srgbClr val="B5D8A0"/>
          </a:solidFill>
        </p:grpSpPr>
        <p:sp>
          <p:nvSpPr>
            <p:cNvPr id="39" name="תרשים זרימה: מסיים 34">
              <a:extLst>
                <a:ext uri="{FF2B5EF4-FFF2-40B4-BE49-F238E27FC236}">
                  <a16:creationId xmlns:a16="http://schemas.microsoft.com/office/drawing/2014/main" id="{CF1BF009-6599-46C7-ACFA-D45EFE7BF6B7}"/>
                </a:ext>
              </a:extLst>
            </p:cNvPr>
            <p:cNvSpPr/>
            <p:nvPr/>
          </p:nvSpPr>
          <p:spPr>
            <a:xfrm>
              <a:off x="1024574" y="1270603"/>
              <a:ext cx="6247718" cy="908292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אליפסה 39">
              <a:extLst>
                <a:ext uri="{FF2B5EF4-FFF2-40B4-BE49-F238E27FC236}">
                  <a16:creationId xmlns:a16="http://schemas.microsoft.com/office/drawing/2014/main" id="{F34AE3A6-1824-4901-924E-3E423C09196B}"/>
                </a:ext>
              </a:extLst>
            </p:cNvPr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90">
            <a:extLst>
              <a:ext uri="{FF2B5EF4-FFF2-40B4-BE49-F238E27FC236}">
                <a16:creationId xmlns:a16="http://schemas.microsoft.com/office/drawing/2014/main" id="{58CD3411-8065-4B64-A7A8-21A147F6DAB3}"/>
              </a:ext>
            </a:extLst>
          </p:cNvPr>
          <p:cNvSpPr txBox="1"/>
          <p:nvPr/>
        </p:nvSpPr>
        <p:spPr>
          <a:xfrm>
            <a:off x="1318927" y="2785790"/>
            <a:ext cx="547243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ייעול הרגולציה בתחום יבוא המוצרים</a:t>
            </a:r>
          </a:p>
        </p:txBody>
      </p:sp>
      <p:sp>
        <p:nvSpPr>
          <p:cNvPr id="42" name="TextBox 97">
            <a:extLst>
              <a:ext uri="{FF2B5EF4-FFF2-40B4-BE49-F238E27FC236}">
                <a16:creationId xmlns:a16="http://schemas.microsoft.com/office/drawing/2014/main" id="{D01068B7-F487-459C-9441-BD5F512359CF}"/>
              </a:ext>
            </a:extLst>
          </p:cNvPr>
          <p:cNvSpPr txBox="1"/>
          <p:nvPr/>
        </p:nvSpPr>
        <p:spPr>
          <a:xfrm>
            <a:off x="6923541" y="2748124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2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3" name="קבוצה 42">
            <a:extLst>
              <a:ext uri="{FF2B5EF4-FFF2-40B4-BE49-F238E27FC236}">
                <a16:creationId xmlns:a16="http://schemas.microsoft.com/office/drawing/2014/main" id="{477C86EA-A352-4E4C-B3E6-9AB6B27D9AB9}"/>
              </a:ext>
            </a:extLst>
          </p:cNvPr>
          <p:cNvGrpSpPr/>
          <p:nvPr/>
        </p:nvGrpSpPr>
        <p:grpSpPr>
          <a:xfrm>
            <a:off x="2022599" y="5281163"/>
            <a:ext cx="6040334" cy="908292"/>
            <a:chOff x="1024574" y="1270603"/>
            <a:chExt cx="6578857" cy="908292"/>
          </a:xfrm>
        </p:grpSpPr>
        <p:sp>
          <p:nvSpPr>
            <p:cNvPr id="44" name="תרשים זרימה: מסיים 34">
              <a:extLst>
                <a:ext uri="{FF2B5EF4-FFF2-40B4-BE49-F238E27FC236}">
                  <a16:creationId xmlns:a16="http://schemas.microsoft.com/office/drawing/2014/main" id="{4A082D7F-97E8-43BC-AE75-32C9F8E603E1}"/>
                </a:ext>
              </a:extLst>
            </p:cNvPr>
            <p:cNvSpPr/>
            <p:nvPr/>
          </p:nvSpPr>
          <p:spPr>
            <a:xfrm>
              <a:off x="1024574" y="1270603"/>
              <a:ext cx="6247718" cy="908292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532 w 21657"/>
                <a:gd name="connsiteY0" fmla="*/ 0 h 21600"/>
                <a:gd name="connsiteX1" fmla="*/ 18182 w 21657"/>
                <a:gd name="connsiteY1" fmla="*/ 0 h 21600"/>
                <a:gd name="connsiteX2" fmla="*/ 21657 w 21657"/>
                <a:gd name="connsiteY2" fmla="*/ 10800 h 21600"/>
                <a:gd name="connsiteX3" fmla="*/ 18182 w 21657"/>
                <a:gd name="connsiteY3" fmla="*/ 21600 h 21600"/>
                <a:gd name="connsiteX4" fmla="*/ 2158 w 21657"/>
                <a:gd name="connsiteY4" fmla="*/ 21163 h 21600"/>
                <a:gd name="connsiteX5" fmla="*/ 57 w 21657"/>
                <a:gd name="connsiteY5" fmla="*/ 10800 h 21600"/>
                <a:gd name="connsiteX6" fmla="*/ 3532 w 21657"/>
                <a:gd name="connsiteY6" fmla="*/ 0 h 21600"/>
                <a:gd name="connsiteX0" fmla="*/ 2014 w 21602"/>
                <a:gd name="connsiteY0" fmla="*/ 1091 h 21600"/>
                <a:gd name="connsiteX1" fmla="*/ 18127 w 21602"/>
                <a:gd name="connsiteY1" fmla="*/ 0 h 21600"/>
                <a:gd name="connsiteX2" fmla="*/ 21602 w 21602"/>
                <a:gd name="connsiteY2" fmla="*/ 10800 h 21600"/>
                <a:gd name="connsiteX3" fmla="*/ 18127 w 21602"/>
                <a:gd name="connsiteY3" fmla="*/ 21600 h 21600"/>
                <a:gd name="connsiteX4" fmla="*/ 2103 w 21602"/>
                <a:gd name="connsiteY4" fmla="*/ 21163 h 21600"/>
                <a:gd name="connsiteX5" fmla="*/ 2 w 21602"/>
                <a:gd name="connsiteY5" fmla="*/ 10800 h 21600"/>
                <a:gd name="connsiteX6" fmla="*/ 2014 w 21602"/>
                <a:gd name="connsiteY6" fmla="*/ 1091 h 21600"/>
                <a:gd name="connsiteX0" fmla="*/ 2014 w 21637"/>
                <a:gd name="connsiteY0" fmla="*/ 1091 h 21600"/>
                <a:gd name="connsiteX1" fmla="*/ 18127 w 21637"/>
                <a:gd name="connsiteY1" fmla="*/ 0 h 21600"/>
                <a:gd name="connsiteX2" fmla="*/ 21602 w 21637"/>
                <a:gd name="connsiteY2" fmla="*/ 10800 h 21600"/>
                <a:gd name="connsiteX3" fmla="*/ 19292 w 21637"/>
                <a:gd name="connsiteY3" fmla="*/ 21600 h 21600"/>
                <a:gd name="connsiteX4" fmla="*/ 2103 w 21637"/>
                <a:gd name="connsiteY4" fmla="*/ 21163 h 21600"/>
                <a:gd name="connsiteX5" fmla="*/ 2 w 21637"/>
                <a:gd name="connsiteY5" fmla="*/ 10800 h 21600"/>
                <a:gd name="connsiteX6" fmla="*/ 2014 w 21637"/>
                <a:gd name="connsiteY6" fmla="*/ 1091 h 21600"/>
                <a:gd name="connsiteX0" fmla="*/ 2014 w 21602"/>
                <a:gd name="connsiteY0" fmla="*/ 436 h 20945"/>
                <a:gd name="connsiteX1" fmla="*/ 19262 w 21602"/>
                <a:gd name="connsiteY1" fmla="*/ 0 h 20945"/>
                <a:gd name="connsiteX2" fmla="*/ 21602 w 21602"/>
                <a:gd name="connsiteY2" fmla="*/ 10145 h 20945"/>
                <a:gd name="connsiteX3" fmla="*/ 19292 w 21602"/>
                <a:gd name="connsiteY3" fmla="*/ 20945 h 20945"/>
                <a:gd name="connsiteX4" fmla="*/ 2103 w 21602"/>
                <a:gd name="connsiteY4" fmla="*/ 20508 h 20945"/>
                <a:gd name="connsiteX5" fmla="*/ 2 w 21602"/>
                <a:gd name="connsiteY5" fmla="*/ 10145 h 20945"/>
                <a:gd name="connsiteX6" fmla="*/ 2014 w 21602"/>
                <a:gd name="connsiteY6" fmla="*/ 436 h 20945"/>
                <a:gd name="connsiteX0" fmla="*/ 2013 w 21601"/>
                <a:gd name="connsiteY0" fmla="*/ 436 h 20945"/>
                <a:gd name="connsiteX1" fmla="*/ 19261 w 21601"/>
                <a:gd name="connsiteY1" fmla="*/ 0 h 20945"/>
                <a:gd name="connsiteX2" fmla="*/ 21601 w 21601"/>
                <a:gd name="connsiteY2" fmla="*/ 10145 h 20945"/>
                <a:gd name="connsiteX3" fmla="*/ 19291 w 21601"/>
                <a:gd name="connsiteY3" fmla="*/ 20945 h 20945"/>
                <a:gd name="connsiteX4" fmla="*/ 1969 w 21601"/>
                <a:gd name="connsiteY4" fmla="*/ 20508 h 20945"/>
                <a:gd name="connsiteX5" fmla="*/ 1 w 21601"/>
                <a:gd name="connsiteY5" fmla="*/ 10145 h 20945"/>
                <a:gd name="connsiteX6" fmla="*/ 2013 w 21601"/>
                <a:gd name="connsiteY6" fmla="*/ 436 h 20945"/>
                <a:gd name="connsiteX0" fmla="*/ 2013 w 21618"/>
                <a:gd name="connsiteY0" fmla="*/ 436 h 20945"/>
                <a:gd name="connsiteX1" fmla="*/ 19261 w 21618"/>
                <a:gd name="connsiteY1" fmla="*/ 0 h 20945"/>
                <a:gd name="connsiteX2" fmla="*/ 21601 w 21618"/>
                <a:gd name="connsiteY2" fmla="*/ 10145 h 20945"/>
                <a:gd name="connsiteX3" fmla="*/ 19690 w 21618"/>
                <a:gd name="connsiteY3" fmla="*/ 20945 h 20945"/>
                <a:gd name="connsiteX4" fmla="*/ 1969 w 21618"/>
                <a:gd name="connsiteY4" fmla="*/ 20508 h 20945"/>
                <a:gd name="connsiteX5" fmla="*/ 1 w 21618"/>
                <a:gd name="connsiteY5" fmla="*/ 10145 h 20945"/>
                <a:gd name="connsiteX6" fmla="*/ 2013 w 21618"/>
                <a:gd name="connsiteY6" fmla="*/ 436 h 20945"/>
                <a:gd name="connsiteX0" fmla="*/ 2013 w 21603"/>
                <a:gd name="connsiteY0" fmla="*/ 436 h 20945"/>
                <a:gd name="connsiteX1" fmla="*/ 19594 w 21603"/>
                <a:gd name="connsiteY1" fmla="*/ 0 h 20945"/>
                <a:gd name="connsiteX2" fmla="*/ 21601 w 21603"/>
                <a:gd name="connsiteY2" fmla="*/ 10145 h 20945"/>
                <a:gd name="connsiteX3" fmla="*/ 19690 w 21603"/>
                <a:gd name="connsiteY3" fmla="*/ 20945 h 20945"/>
                <a:gd name="connsiteX4" fmla="*/ 1969 w 21603"/>
                <a:gd name="connsiteY4" fmla="*/ 20508 h 20945"/>
                <a:gd name="connsiteX5" fmla="*/ 1 w 21603"/>
                <a:gd name="connsiteY5" fmla="*/ 10145 h 20945"/>
                <a:gd name="connsiteX6" fmla="*/ 2013 w 21603"/>
                <a:gd name="connsiteY6" fmla="*/ 436 h 20945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  <a:gd name="connsiteX0" fmla="*/ 2013 w 21603"/>
                <a:gd name="connsiteY0" fmla="*/ 436 h 20994"/>
                <a:gd name="connsiteX1" fmla="*/ 19594 w 21603"/>
                <a:gd name="connsiteY1" fmla="*/ 0 h 20994"/>
                <a:gd name="connsiteX2" fmla="*/ 21601 w 21603"/>
                <a:gd name="connsiteY2" fmla="*/ 10145 h 20994"/>
                <a:gd name="connsiteX3" fmla="*/ 19690 w 21603"/>
                <a:gd name="connsiteY3" fmla="*/ 20945 h 20994"/>
                <a:gd name="connsiteX4" fmla="*/ 1969 w 21603"/>
                <a:gd name="connsiteY4" fmla="*/ 20994 h 20994"/>
                <a:gd name="connsiteX5" fmla="*/ 1 w 21603"/>
                <a:gd name="connsiteY5" fmla="*/ 10145 h 20994"/>
                <a:gd name="connsiteX6" fmla="*/ 2013 w 21603"/>
                <a:gd name="connsiteY6" fmla="*/ 436 h 2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3" h="20994">
                  <a:moveTo>
                    <a:pt x="2013" y="436"/>
                  </a:moveTo>
                  <a:lnTo>
                    <a:pt x="19594" y="0"/>
                  </a:lnTo>
                  <a:cubicBezTo>
                    <a:pt x="21513" y="0"/>
                    <a:pt x="21585" y="6654"/>
                    <a:pt x="21601" y="10145"/>
                  </a:cubicBezTo>
                  <a:cubicBezTo>
                    <a:pt x="21617" y="13636"/>
                    <a:pt x="21609" y="20945"/>
                    <a:pt x="19690" y="20945"/>
                  </a:cubicBezTo>
                  <a:lnTo>
                    <a:pt x="1969" y="20994"/>
                  </a:lnTo>
                  <a:cubicBezTo>
                    <a:pt x="50" y="20994"/>
                    <a:pt x="-6" y="13571"/>
                    <a:pt x="1" y="10145"/>
                  </a:cubicBezTo>
                  <a:cubicBezTo>
                    <a:pt x="8" y="6719"/>
                    <a:pt x="94" y="436"/>
                    <a:pt x="2013" y="436"/>
                  </a:cubicBezTo>
                  <a:close/>
                </a:path>
              </a:pathLst>
            </a:custGeom>
            <a:solidFill>
              <a:srgbClr val="B5D8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אליפסה 44">
              <a:extLst>
                <a:ext uri="{FF2B5EF4-FFF2-40B4-BE49-F238E27FC236}">
                  <a16:creationId xmlns:a16="http://schemas.microsoft.com/office/drawing/2014/main" id="{99813B7A-7109-4639-B605-5A7E3EA504F8}"/>
                </a:ext>
              </a:extLst>
            </p:cNvPr>
            <p:cNvSpPr/>
            <p:nvPr/>
          </p:nvSpPr>
          <p:spPr>
            <a:xfrm>
              <a:off x="7122509" y="1433755"/>
              <a:ext cx="480922" cy="456877"/>
            </a:xfrm>
            <a:prstGeom prst="ellipse">
              <a:avLst/>
            </a:prstGeom>
            <a:solidFill>
              <a:srgbClr val="B5D8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90">
            <a:extLst>
              <a:ext uri="{FF2B5EF4-FFF2-40B4-BE49-F238E27FC236}">
                <a16:creationId xmlns:a16="http://schemas.microsoft.com/office/drawing/2014/main" id="{89A37DE6-BCD4-43E3-95DD-C45E8F8531BD}"/>
              </a:ext>
            </a:extLst>
          </p:cNvPr>
          <p:cNvSpPr txBox="1"/>
          <p:nvPr/>
        </p:nvSpPr>
        <p:spPr>
          <a:xfrm>
            <a:off x="2075018" y="5493229"/>
            <a:ext cx="547243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קידום דיגיטציה בפעילות הממשלה ושירותיה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47" name="TextBox 97">
            <a:extLst>
              <a:ext uri="{FF2B5EF4-FFF2-40B4-BE49-F238E27FC236}">
                <a16:creationId xmlns:a16="http://schemas.microsoft.com/office/drawing/2014/main" id="{E00A3637-FAAD-4FBA-93DB-121613886D21}"/>
              </a:ext>
            </a:extLst>
          </p:cNvPr>
          <p:cNvSpPr txBox="1"/>
          <p:nvPr/>
        </p:nvSpPr>
        <p:spPr>
          <a:xfrm>
            <a:off x="7673262" y="5389592"/>
            <a:ext cx="351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4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Demi ITC" panose="020B08050305040208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62">
            <a:extLst>
              <a:ext uri="{FF2B5EF4-FFF2-40B4-BE49-F238E27FC236}">
                <a16:creationId xmlns:a16="http://schemas.microsoft.com/office/drawing/2014/main" id="{79A75EF6-2AD1-4965-AC2C-0699C9B7B3AE}"/>
              </a:ext>
            </a:extLst>
          </p:cNvPr>
          <p:cNvSpPr txBox="1"/>
          <p:nvPr/>
        </p:nvSpPr>
        <p:spPr>
          <a:xfrm>
            <a:off x="10306457" y="1322500"/>
            <a:ext cx="19138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</p:spTree>
    <p:extLst>
      <p:ext uri="{BB962C8B-B14F-4D97-AF65-F5344CB8AC3E}">
        <p14:creationId xmlns:p14="http://schemas.microsoft.com/office/powerpoint/2010/main" val="3632090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/>
          <a:stretch/>
        </p:blipFill>
        <p:spPr>
          <a:xfrm>
            <a:off x="-25400" y="1813"/>
            <a:ext cx="12217400" cy="686133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5400000">
            <a:off x="2666998" y="-2687250"/>
            <a:ext cx="6858003" cy="122210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54000">
                <a:srgbClr val="EAEAEA">
                  <a:alpha val="61000"/>
                </a:srgbClr>
              </a:gs>
              <a:gs pos="100000">
                <a:schemeClr val="bg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34284" y="-1"/>
            <a:ext cx="928915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H="1">
            <a:off x="283485" y="4191093"/>
            <a:ext cx="1540714" cy="2299086"/>
            <a:chOff x="7447063" y="3143771"/>
            <a:chExt cx="1540714" cy="2299086"/>
          </a:xfrm>
        </p:grpSpPr>
        <p:sp>
          <p:nvSpPr>
            <p:cNvPr id="11" name="Rectangle 10"/>
            <p:cNvSpPr/>
            <p:nvPr/>
          </p:nvSpPr>
          <p:spPr>
            <a:xfrm>
              <a:off x="8273143" y="3143771"/>
              <a:ext cx="714634" cy="717030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18" name="תיבת טקסט 10">
            <a:extLst>
              <a:ext uri="{FF2B5EF4-FFF2-40B4-BE49-F238E27FC236}">
                <a16:creationId xmlns:a16="http://schemas.microsoft.com/office/drawing/2014/main" id="{A1772D5A-83F4-4A02-966B-B698E76824E5}"/>
              </a:ext>
            </a:extLst>
          </p:cNvPr>
          <p:cNvSpPr txBox="1"/>
          <p:nvPr/>
        </p:nvSpPr>
        <p:spPr>
          <a:xfrm>
            <a:off x="19047" y="6490130"/>
            <a:ext cx="1337997" cy="304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Shutterstock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F48CD6-DFEC-4523-8B58-DDA45065D57D}"/>
              </a:ext>
            </a:extLst>
          </p:cNvPr>
          <p:cNvSpPr txBox="1"/>
          <p:nvPr/>
        </p:nvSpPr>
        <p:spPr>
          <a:xfrm>
            <a:off x="10363199" y="641385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19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88FDEA28-481F-479B-8E88-3CE1EFEF1C0A}"/>
              </a:ext>
            </a:extLst>
          </p:cNvPr>
          <p:cNvSpPr/>
          <p:nvPr/>
        </p:nvSpPr>
        <p:spPr>
          <a:xfrm>
            <a:off x="2274451" y="5305861"/>
            <a:ext cx="70121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e-IL" sz="4400" b="1" dirty="0">
                <a:latin typeface="Assistant" panose="00000500000000000000" pitchFamily="2" charset="-79"/>
                <a:cs typeface="Assistant" panose="00000500000000000000" pitchFamily="2" charset="-79"/>
              </a:rPr>
              <a:t>מימון הרפורמות</a:t>
            </a:r>
          </a:p>
        </p:txBody>
      </p:sp>
    </p:spTree>
    <p:extLst>
      <p:ext uri="{BB962C8B-B14F-4D97-AF65-F5344CB8AC3E}">
        <p14:creationId xmlns:p14="http://schemas.microsoft.com/office/powerpoint/2010/main" val="1044255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40655" y="6403719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27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127501" y="259842"/>
            <a:ext cx="8805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תרחישים פיסקליים </a:t>
            </a:r>
            <a:r>
              <a:rPr lang="he-IL" sz="3200" b="1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ללא יישום רפורמות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aphicFrame>
        <p:nvGraphicFramePr>
          <p:cNvPr id="24" name="תרשים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840015"/>
              </p:ext>
            </p:extLst>
          </p:nvPr>
        </p:nvGraphicFramePr>
        <p:xfrm>
          <a:off x="33315" y="1423233"/>
          <a:ext cx="10098976" cy="5123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תרשים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784593"/>
              </p:ext>
            </p:extLst>
          </p:nvPr>
        </p:nvGraphicFramePr>
        <p:xfrm>
          <a:off x="3161575" y="1415630"/>
          <a:ext cx="3396243" cy="42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תרשים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8097686"/>
              </p:ext>
            </p:extLst>
          </p:nvPr>
        </p:nvGraphicFramePr>
        <p:xfrm>
          <a:off x="1" y="1486716"/>
          <a:ext cx="3161572" cy="42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תיבת טקסט 11">
            <a:extLst>
              <a:ext uri="{FF2B5EF4-FFF2-40B4-BE49-F238E27FC236}">
                <a16:creationId xmlns:a16="http://schemas.microsoft.com/office/drawing/2014/main" id="{12AE7559-1EC1-4A99-9FE0-CF83904FF532}"/>
              </a:ext>
            </a:extLst>
          </p:cNvPr>
          <p:cNvSpPr txBox="1"/>
          <p:nvPr/>
        </p:nvSpPr>
        <p:spPr>
          <a:xfrm>
            <a:off x="7475605" y="6545867"/>
            <a:ext cx="2623038" cy="31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מקורות:  בנק ישראל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87240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תרשים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657625"/>
              </p:ext>
            </p:extLst>
          </p:nvPr>
        </p:nvGraphicFramePr>
        <p:xfrm>
          <a:off x="139700" y="1689100"/>
          <a:ext cx="9793586" cy="506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תרשים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0515783"/>
              </p:ext>
            </p:extLst>
          </p:nvPr>
        </p:nvGraphicFramePr>
        <p:xfrm>
          <a:off x="6677025" y="1689099"/>
          <a:ext cx="3204027" cy="4231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תרשים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154875"/>
              </p:ext>
            </p:extLst>
          </p:nvPr>
        </p:nvGraphicFramePr>
        <p:xfrm>
          <a:off x="19047" y="1689099"/>
          <a:ext cx="3443344" cy="5163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27717" y="6514005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28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753869" y="339312"/>
            <a:ext cx="9294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תרחישים פיסקליים תוך יישום הרפורמות וייצוב הגרעון המבני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8073DE2-C3BA-4876-BE1A-57378EDFB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389" y="5920508"/>
            <a:ext cx="7210001" cy="932051"/>
          </a:xfrm>
          <a:prstGeom prst="rect">
            <a:avLst/>
          </a:prstGeom>
        </p:spPr>
      </p:pic>
      <p:sp>
        <p:nvSpPr>
          <p:cNvPr id="21" name="תיבת טקסט 11">
            <a:extLst>
              <a:ext uri="{FF2B5EF4-FFF2-40B4-BE49-F238E27FC236}">
                <a16:creationId xmlns:a16="http://schemas.microsoft.com/office/drawing/2014/main" id="{12AE7559-1EC1-4A99-9FE0-CF83904FF532}"/>
              </a:ext>
            </a:extLst>
          </p:cNvPr>
          <p:cNvSpPr txBox="1"/>
          <p:nvPr/>
        </p:nvSpPr>
        <p:spPr>
          <a:xfrm>
            <a:off x="7475605" y="6545867"/>
            <a:ext cx="2623038" cy="31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מקורות:  בנק ישראל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541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Graphic spid="20" grpId="0">
        <p:bldAsOne/>
      </p:bldGraphic>
      <p:bldGraphic spid="1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07169" y="6514005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29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703423" y="120930"/>
            <a:ext cx="8224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התייחסות מתוך דו"ח </a:t>
            </a:r>
            <a:r>
              <a:rPr lang="en-US" sz="320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S&amp;P</a:t>
            </a:r>
            <a:r>
              <a:rPr lang="he-IL" sz="320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להתפתחויות עתידיות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6DB18750-76AB-4DE2-9C26-72455D3BE252}"/>
              </a:ext>
            </a:extLst>
          </p:cNvPr>
          <p:cNvSpPr/>
          <p:nvPr/>
        </p:nvSpPr>
        <p:spPr>
          <a:xfrm>
            <a:off x="422035" y="1591295"/>
            <a:ext cx="9030190" cy="368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>
              <a:lnSpc>
                <a:spcPct val="200000"/>
              </a:lnSpc>
            </a:pPr>
            <a:r>
              <a:rPr lang="en-US" sz="2400" b="1" u="sng" dirty="0">
                <a:latin typeface="Assistant" panose="00000500000000000000" pitchFamily="2" charset="-79"/>
                <a:cs typeface="Assistant" panose="00000500000000000000" pitchFamily="2" charset="-79"/>
              </a:rPr>
              <a:t>“Pressure on the ratings could also build if</a:t>
            </a:r>
            <a:r>
              <a:rPr lang="en-US" sz="2400" b="1" dirty="0">
                <a:latin typeface="Assistant" panose="00000500000000000000" pitchFamily="2" charset="-79"/>
                <a:cs typeface="Assistant" panose="00000500000000000000" pitchFamily="2" charset="-79"/>
              </a:rPr>
              <a:t>, beyond immediate pandemic-related effects, Israel lacked a medium-term fiscal consolidation plan and net general government debt kept rising--as opposed to our current forecast </a:t>
            </a:r>
            <a:r>
              <a:rPr lang="en-US" sz="2400" b="1" u="sng" dirty="0">
                <a:latin typeface="Assistant" panose="00000500000000000000" pitchFamily="2" charset="-79"/>
                <a:cs typeface="Assistant" panose="00000500000000000000" pitchFamily="2" charset="-79"/>
              </a:rPr>
              <a:t>that it will stabilize at under 80% of GDP”</a:t>
            </a:r>
            <a:r>
              <a:rPr lang="en-US" sz="2400" b="1" dirty="0">
                <a:latin typeface="Assistant" panose="00000500000000000000" pitchFamily="2" charset="-79"/>
                <a:cs typeface="Assistant" panose="00000500000000000000" pitchFamily="2" charset="-79"/>
              </a:rPr>
              <a:t>.</a:t>
            </a:r>
            <a:endParaRPr lang="he-IL" sz="24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537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" y="-13610"/>
            <a:ext cx="10355231" cy="689173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5400000">
            <a:off x="2671342" y="-2667907"/>
            <a:ext cx="6885218" cy="122210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54000">
                <a:srgbClr val="EAEAEA">
                  <a:alpha val="61000"/>
                </a:srgbClr>
              </a:gs>
              <a:gs pos="100000">
                <a:schemeClr val="bg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723900" y="5412494"/>
            <a:ext cx="97672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5000" dirty="0">
                <a:latin typeface="Assistant" panose="00000500000000000000" pitchFamily="2" charset="-79"/>
                <a:cs typeface="Assistant" panose="00000500000000000000" pitchFamily="2" charset="-79"/>
              </a:rPr>
              <a:t>מצב המשק</a:t>
            </a:r>
            <a:endParaRPr lang="he-IL" sz="30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34284" y="-1"/>
            <a:ext cx="928915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H="1">
            <a:off x="283485" y="4191093"/>
            <a:ext cx="1540714" cy="2299086"/>
            <a:chOff x="7447063" y="3143771"/>
            <a:chExt cx="1540714" cy="2299086"/>
          </a:xfrm>
        </p:grpSpPr>
        <p:sp>
          <p:nvSpPr>
            <p:cNvPr id="11" name="Rectangle 10"/>
            <p:cNvSpPr/>
            <p:nvPr/>
          </p:nvSpPr>
          <p:spPr>
            <a:xfrm>
              <a:off x="8273143" y="3143771"/>
              <a:ext cx="714634" cy="717030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17" name="תיבת טקסט 10">
            <a:extLst>
              <a:ext uri="{FF2B5EF4-FFF2-40B4-BE49-F238E27FC236}">
                <a16:creationId xmlns:a16="http://schemas.microsoft.com/office/drawing/2014/main" id="{64B932E9-EE0D-4C79-A48B-409BBE8F0447}"/>
              </a:ext>
            </a:extLst>
          </p:cNvPr>
          <p:cNvSpPr txBox="1"/>
          <p:nvPr/>
        </p:nvSpPr>
        <p:spPr>
          <a:xfrm>
            <a:off x="19047" y="6490130"/>
            <a:ext cx="1337997" cy="304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Shutterstock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A56A5CA-4F98-4377-8C98-576976ECE07D}"/>
              </a:ext>
            </a:extLst>
          </p:cNvPr>
          <p:cNvSpPr txBox="1"/>
          <p:nvPr/>
        </p:nvSpPr>
        <p:spPr>
          <a:xfrm>
            <a:off x="10460982" y="6413857"/>
            <a:ext cx="292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3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93119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תרשים 25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751546"/>
              </p:ext>
            </p:extLst>
          </p:nvPr>
        </p:nvGraphicFramePr>
        <p:xfrm>
          <a:off x="81159" y="1396016"/>
          <a:ext cx="9967670" cy="5430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17443" y="6514005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30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333501" y="120930"/>
            <a:ext cx="85946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תרחישים פיסקליים תוך יישום הרפורמות ללא ייצוב הגרעון המבני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pSp>
        <p:nvGrpSpPr>
          <p:cNvPr id="17" name="קבוצה 16"/>
          <p:cNvGrpSpPr/>
          <p:nvPr/>
        </p:nvGrpSpPr>
        <p:grpSpPr>
          <a:xfrm>
            <a:off x="238125" y="1406579"/>
            <a:ext cx="9810704" cy="4703330"/>
            <a:chOff x="-156326" y="283949"/>
            <a:chExt cx="7933954" cy="4965017"/>
          </a:xfrm>
          <a:solidFill>
            <a:sysClr val="window" lastClr="FFFFFF"/>
          </a:solidFill>
        </p:grpSpPr>
        <p:sp>
          <p:nvSpPr>
            <p:cNvPr id="23" name="TextBox 33"/>
            <p:cNvSpPr txBox="1"/>
            <p:nvPr/>
          </p:nvSpPr>
          <p:spPr>
            <a:xfrm>
              <a:off x="-156326" y="4523755"/>
              <a:ext cx="7933954" cy="725211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1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endParaRPr>
            </a:p>
          </p:txBody>
        </p:sp>
        <p:graphicFrame>
          <p:nvGraphicFramePr>
            <p:cNvPr id="24" name="תרשים 23"/>
            <p:cNvGraphicFramePr/>
            <p:nvPr>
              <p:extLst>
                <p:ext uri="{D42A27DB-BD31-4B8C-83A1-F6EECF244321}">
                  <p14:modId xmlns:p14="http://schemas.microsoft.com/office/powerpoint/2010/main" val="2835971073"/>
                </p:ext>
              </p:extLst>
            </p:nvPr>
          </p:nvGraphicFramePr>
          <p:xfrm>
            <a:off x="3908641" y="283949"/>
            <a:ext cx="3815121" cy="48560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pic>
        <p:nvPicPr>
          <p:cNvPr id="4" name="תמונה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805" y="6570955"/>
            <a:ext cx="2105781" cy="158330"/>
          </a:xfrm>
          <a:prstGeom prst="rect">
            <a:avLst/>
          </a:prstGeom>
        </p:spPr>
      </p:pic>
      <p:sp>
        <p:nvSpPr>
          <p:cNvPr id="22" name="תיבת טקסט 11">
            <a:extLst>
              <a:ext uri="{FF2B5EF4-FFF2-40B4-BE49-F238E27FC236}">
                <a16:creationId xmlns:a16="http://schemas.microsoft.com/office/drawing/2014/main" id="{12AE7559-1EC1-4A99-9FE0-CF83904FF532}"/>
              </a:ext>
            </a:extLst>
          </p:cNvPr>
          <p:cNvSpPr txBox="1"/>
          <p:nvPr/>
        </p:nvSpPr>
        <p:spPr>
          <a:xfrm>
            <a:off x="7475605" y="6545867"/>
            <a:ext cx="2623038" cy="31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מקורות:  בנק ישראל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31644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06513" y="651400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31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703423" y="120930"/>
            <a:ext cx="8224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לסיכום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51D745A1-D62E-43D0-A775-608EB727FAF3}"/>
              </a:ext>
            </a:extLst>
          </p:cNvPr>
          <p:cNvSpPr txBox="1"/>
          <p:nvPr/>
        </p:nvSpPr>
        <p:spPr>
          <a:xfrm>
            <a:off x="7197240" y="6526772"/>
            <a:ext cx="2830225" cy="299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מקורות:  </a:t>
            </a:r>
            <a:r>
              <a:rPr lang="he-IL" sz="1000" dirty="0" err="1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למ"ס</a:t>
            </a: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ועיבודי בנק ישראל</a:t>
            </a:r>
            <a:endParaRPr lang="en-US" sz="1000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6DB18750-76AB-4DE2-9C26-72455D3BE252}"/>
              </a:ext>
            </a:extLst>
          </p:cNvPr>
          <p:cNvSpPr/>
          <p:nvPr/>
        </p:nvSpPr>
        <p:spPr>
          <a:xfrm>
            <a:off x="209550" y="1591296"/>
            <a:ext cx="9817915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  <a:defRPr/>
            </a:pPr>
            <a:r>
              <a:rPr lang="he-IL" b="1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המשק מתאושש בצורה נאה ממשבר הקורונה והפעילות הכלכלית מאיצה</a:t>
            </a:r>
          </a:p>
          <a:p>
            <a:pPr marL="285750" indent="-285750" algn="just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  <a:defRPr/>
            </a:pPr>
            <a:r>
              <a:rPr lang="he-IL" b="1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לאור היציאה ההדרגתית מהמשבר רצוי לא להעלות מיסים ב–</a:t>
            </a:r>
            <a:r>
              <a:rPr lang="en-US" b="1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2021</a:t>
            </a:r>
            <a:r>
              <a:rPr lang="he-IL" b="1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וב-2022, אך ללא הגדלת הגרעון המבני</a:t>
            </a:r>
          </a:p>
          <a:p>
            <a:pPr marL="285750" indent="-285750" algn="just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  <a:defRPr/>
            </a:pPr>
            <a:r>
              <a:rPr lang="he-IL" b="1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בעיות היסוד שאפיינו את המשק ערב המשבר לא נעלמו, ואף חודדו במהלכו: פריון העבודה</a:t>
            </a:r>
          </a:p>
          <a:p>
            <a:pPr marL="742950" lvl="1" indent="-285750" algn="just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  <a:defRPr/>
            </a:pPr>
            <a:r>
              <a:rPr lang="he-IL" sz="1600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צירי הפעולה: פיתוח ההון האנושי, השקעות בהון פיזי ותשתיות, פיתוח המערכת הפיננסית, וטיוב רגולציה ושימוש בטכנולוגיה בסקטור הציבורי</a:t>
            </a:r>
          </a:p>
          <a:p>
            <a:pPr marL="285750" indent="-285750" algn="just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  <a:defRPr/>
            </a:pPr>
            <a:r>
              <a:rPr lang="he-IL" b="1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לפעול להאצת הצמיחה ע"י השקעה ורפורמות לשיפור הפריון תוך שמירה על אחריות פיסקאלית</a:t>
            </a:r>
          </a:p>
        </p:txBody>
      </p:sp>
    </p:spTree>
    <p:extLst>
      <p:ext uri="{BB962C8B-B14F-4D97-AF65-F5344CB8AC3E}">
        <p14:creationId xmlns:p14="http://schemas.microsoft.com/office/powerpoint/2010/main" val="1682642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B6A142F-CBB0-4E5D-81C5-37E91A7EF8C5}"/>
              </a:ext>
            </a:extLst>
          </p:cNvPr>
          <p:cNvSpPr/>
          <p:nvPr/>
        </p:nvSpPr>
        <p:spPr>
          <a:xfrm>
            <a:off x="1327200" y="3080089"/>
            <a:ext cx="7853010" cy="92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536575" eaLnBrk="1" hangingPunct="1">
              <a:lnSpc>
                <a:spcPct val="80000"/>
              </a:lnSpc>
              <a:spcBef>
                <a:spcPct val="0"/>
              </a:spcBef>
              <a:spcAft>
                <a:spcPts val="601"/>
              </a:spcAft>
              <a:buClrTx/>
              <a:buSzTx/>
              <a:buNone/>
              <a:defRPr/>
            </a:pPr>
            <a:r>
              <a:rPr lang="he-IL" sz="6600" b="1" dirty="0">
                <a:latin typeface="Assistant" panose="00000500000000000000" pitchFamily="2" charset="-79"/>
                <a:cs typeface="Assistant" panose="00000500000000000000" pitchFamily="2" charset="-79"/>
              </a:rPr>
              <a:t>תודה</a:t>
            </a:r>
            <a:endParaRPr lang="en-US" sz="66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55F5B544-40AC-4078-8022-3DC76EC860EF}"/>
              </a:ext>
            </a:extLst>
          </p:cNvPr>
          <p:cNvSpPr txBox="1"/>
          <p:nvPr/>
        </p:nvSpPr>
        <p:spPr>
          <a:xfrm>
            <a:off x="10353581" y="6413857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32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983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63199" y="6514005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4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603865" y="210647"/>
            <a:ext cx="822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הירידה בתוצר בישראל עמדה על 2.5%, ירידה פחותה מאשר במדינות אחרות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51D745A1-D62E-43D0-A775-608EB727FAF3}"/>
              </a:ext>
            </a:extLst>
          </p:cNvPr>
          <p:cNvSpPr txBox="1"/>
          <p:nvPr/>
        </p:nvSpPr>
        <p:spPr>
          <a:xfrm>
            <a:off x="7197240" y="6526772"/>
            <a:ext cx="2830225" cy="299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מקורות:  </a:t>
            </a:r>
            <a:r>
              <a:rPr lang="he-IL" sz="1000" dirty="0" err="1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למ"ס</a:t>
            </a: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ועיבודי בנק ישראל</a:t>
            </a:r>
            <a:endParaRPr lang="en-US" sz="1000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graphicFrame>
        <p:nvGraphicFramePr>
          <p:cNvPr id="22" name="תרשים 21">
            <a:extLst>
              <a:ext uri="{FF2B5EF4-FFF2-40B4-BE49-F238E27FC236}">
                <a16:creationId xmlns:a16="http://schemas.microsoft.com/office/drawing/2014/main" id="{BCDFEAE0-9221-4D20-BC06-CD066BC2E6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282129"/>
              </p:ext>
            </p:extLst>
          </p:nvPr>
        </p:nvGraphicFramePr>
        <p:xfrm>
          <a:off x="5547399" y="1644904"/>
          <a:ext cx="4480066" cy="3908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תרשים 22">
            <a:extLst>
              <a:ext uri="{FF2B5EF4-FFF2-40B4-BE49-F238E27FC236}">
                <a16:creationId xmlns:a16="http://schemas.microsoft.com/office/drawing/2014/main" id="{6F7ADCBA-A394-4651-BC27-86128DD407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107132"/>
              </p:ext>
            </p:extLst>
          </p:nvPr>
        </p:nvGraphicFramePr>
        <p:xfrm>
          <a:off x="229289" y="1738235"/>
          <a:ext cx="4806582" cy="3908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</p:spTree>
    <p:extLst>
      <p:ext uri="{BB962C8B-B14F-4D97-AF65-F5344CB8AC3E}">
        <p14:creationId xmlns:p14="http://schemas.microsoft.com/office/powerpoint/2010/main" val="177139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63199" y="6514005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5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603865" y="210647"/>
            <a:ext cx="822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הפגיעה הנמוכה יחסית בתוצר נובעת בעיקר בזכות יצוא שירותי ההיי-טק. יש ענפים שנפגעו בצורה משמעותית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51D745A1-D62E-43D0-A775-608EB727FAF3}"/>
              </a:ext>
            </a:extLst>
          </p:cNvPr>
          <p:cNvSpPr txBox="1"/>
          <p:nvPr/>
        </p:nvSpPr>
        <p:spPr>
          <a:xfrm>
            <a:off x="7197240" y="6526772"/>
            <a:ext cx="2830225" cy="299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מקורות:  </a:t>
            </a:r>
            <a:r>
              <a:rPr lang="he-IL" sz="1000" dirty="0" err="1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למ"ס</a:t>
            </a: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ועיבודי בנק ישראל</a:t>
            </a:r>
            <a:endParaRPr lang="en-US" sz="1000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graphicFrame>
        <p:nvGraphicFramePr>
          <p:cNvPr id="17" name="תרשים 16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168119"/>
              </p:ext>
            </p:extLst>
          </p:nvPr>
        </p:nvGraphicFramePr>
        <p:xfrm>
          <a:off x="0" y="1665275"/>
          <a:ext cx="4849402" cy="477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תרשים 20">
            <a:extLst>
              <a:ext uri="{FF2B5EF4-FFF2-40B4-BE49-F238E27FC236}">
                <a16:creationId xmlns:a16="http://schemas.microsoft.com/office/drawing/2014/main" id="{450AC523-18AB-49AA-BBE4-C560796D2F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289561"/>
              </p:ext>
            </p:extLst>
          </p:nvPr>
        </p:nvGraphicFramePr>
        <p:xfrm>
          <a:off x="5048728" y="1618231"/>
          <a:ext cx="5049518" cy="483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</p:spTree>
    <p:extLst>
      <p:ext uri="{BB962C8B-B14F-4D97-AF65-F5344CB8AC3E}">
        <p14:creationId xmlns:p14="http://schemas.microsoft.com/office/powerpoint/2010/main" val="3213851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63199" y="6514005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6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703423" y="108738"/>
            <a:ext cx="8224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ההתאוששות ניכרת בצריכה הפרטית</a:t>
            </a:r>
            <a:r>
              <a:rPr lang="en-US" sz="28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;</a:t>
            </a:r>
            <a:r>
              <a:rPr lang="he-IL" sz="28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ישנם סקטורים שעדיין לא שבו לפעילות מלאה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51D745A1-D62E-43D0-A775-608EB727FAF3}"/>
              </a:ext>
            </a:extLst>
          </p:cNvPr>
          <p:cNvSpPr txBox="1"/>
          <p:nvPr/>
        </p:nvSpPr>
        <p:spPr>
          <a:xfrm>
            <a:off x="7197240" y="6526772"/>
            <a:ext cx="2830225" cy="299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מקורות:  שב"א ועיבודי בנק ישראל</a:t>
            </a:r>
            <a:endParaRPr lang="en-US" sz="1000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pSp>
        <p:nvGrpSpPr>
          <p:cNvPr id="24" name="Group 19"/>
          <p:cNvGrpSpPr/>
          <p:nvPr/>
        </p:nvGrpSpPr>
        <p:grpSpPr>
          <a:xfrm>
            <a:off x="278955" y="4303009"/>
            <a:ext cx="4864732" cy="2466609"/>
            <a:chOff x="38100" y="0"/>
            <a:chExt cx="2828925" cy="2398125"/>
          </a:xfrm>
        </p:grpSpPr>
        <p:graphicFrame>
          <p:nvGraphicFramePr>
            <p:cNvPr id="29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38137291"/>
                </p:ext>
              </p:extLst>
            </p:nvPr>
          </p:nvGraphicFramePr>
          <p:xfrm>
            <a:off x="38100" y="238125"/>
            <a:ext cx="2808000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0" name="TextBox 9"/>
            <p:cNvSpPr txBox="1"/>
            <p:nvPr/>
          </p:nvSpPr>
          <p:spPr>
            <a:xfrm>
              <a:off x="57150" y="0"/>
              <a:ext cx="2809875" cy="2381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he-IL" sz="1000" b="1">
                  <a:latin typeface="Assistant" panose="00000500000000000000" pitchFamily="2" charset="-79"/>
                  <a:cs typeface="Assistant" panose="00000500000000000000" pitchFamily="2" charset="-79"/>
                </a:rPr>
                <a:t>מסעדות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300871" y="4303009"/>
            <a:ext cx="4723340" cy="2446253"/>
            <a:chOff x="2382906" y="0"/>
            <a:chExt cx="2828925" cy="2398125"/>
          </a:xfrm>
        </p:grpSpPr>
        <p:graphicFrame>
          <p:nvGraphicFramePr>
            <p:cNvPr id="26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24151806"/>
                </p:ext>
              </p:extLst>
            </p:nvPr>
          </p:nvGraphicFramePr>
          <p:xfrm>
            <a:off x="2382906" y="238125"/>
            <a:ext cx="2808000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8" name="TextBox 12"/>
            <p:cNvSpPr txBox="1"/>
            <p:nvPr/>
          </p:nvSpPr>
          <p:spPr>
            <a:xfrm>
              <a:off x="2401956" y="0"/>
              <a:ext cx="2809875" cy="2381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he-IL" sz="1000" b="1">
                  <a:latin typeface="Assistant" panose="00000500000000000000" pitchFamily="2" charset="-79"/>
                  <a:cs typeface="Assistant" panose="00000500000000000000" pitchFamily="2" charset="-79"/>
                </a:rPr>
                <a:t>תיירות</a:t>
              </a:r>
            </a:p>
          </p:txBody>
        </p:sp>
      </p:grpSp>
      <p:grpSp>
        <p:nvGrpSpPr>
          <p:cNvPr id="38" name="Group 21"/>
          <p:cNvGrpSpPr/>
          <p:nvPr/>
        </p:nvGrpSpPr>
        <p:grpSpPr>
          <a:xfrm>
            <a:off x="278955" y="1300402"/>
            <a:ext cx="8844497" cy="3002607"/>
            <a:chOff x="0" y="-17780"/>
            <a:chExt cx="2808000" cy="2415905"/>
          </a:xfrm>
        </p:grpSpPr>
        <p:graphicFrame>
          <p:nvGraphicFramePr>
            <p:cNvPr id="3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36425037"/>
                </p:ext>
              </p:extLst>
            </p:nvPr>
          </p:nvGraphicFramePr>
          <p:xfrm>
            <a:off x="0" y="238125"/>
            <a:ext cx="2808000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0" name="TextBox 17"/>
            <p:cNvSpPr txBox="1"/>
            <p:nvPr/>
          </p:nvSpPr>
          <p:spPr>
            <a:xfrm>
              <a:off x="673508" y="-17780"/>
              <a:ext cx="1717562" cy="23812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he-IL" sz="1600" b="1" dirty="0">
                  <a:latin typeface="Assistant" panose="00000500000000000000" pitchFamily="2" charset="-79"/>
                  <a:cs typeface="Assistant" panose="00000500000000000000" pitchFamily="2" charset="-79"/>
                </a:rPr>
                <a:t>מדד ערך הרכישות בכרטיסי אשראי</a:t>
              </a:r>
              <a:r>
                <a:rPr lang="en-US" sz="1600" b="1" dirty="0">
                  <a:latin typeface="Assistant" panose="00000500000000000000" pitchFamily="2" charset="-79"/>
                  <a:cs typeface="Assistant" panose="00000500000000000000" pitchFamily="2" charset="-79"/>
                </a:rPr>
                <a:t> :</a:t>
              </a:r>
              <a:r>
                <a:rPr lang="he-IL" sz="1600" b="1" dirty="0">
                  <a:latin typeface="Assistant" panose="00000500000000000000" pitchFamily="2" charset="-79"/>
                  <a:cs typeface="Assistant" panose="00000500000000000000" pitchFamily="2" charset="-79"/>
                </a:rPr>
                <a:t> סה"כ</a:t>
              </a:r>
              <a:br>
                <a:rPr lang="en-US" sz="1600" b="1" dirty="0">
                  <a:latin typeface="Assistant" panose="00000500000000000000" pitchFamily="2" charset="-79"/>
                  <a:cs typeface="Assistant" panose="00000500000000000000" pitchFamily="2" charset="-79"/>
                </a:rPr>
              </a:br>
              <a:r>
                <a:rPr lang="he-IL" sz="1200" dirty="0">
                  <a:latin typeface="Assistant" panose="00000500000000000000" pitchFamily="2" charset="-79"/>
                  <a:cs typeface="Assistant" panose="00000500000000000000" pitchFamily="2" charset="-79"/>
                </a:rPr>
                <a:t>(מדד, בסיס: ינואר 2020 (ממוצע) = 1, מנוכה עונתיות, ממוצע שבועי נע (אחורה)</a:t>
              </a:r>
              <a:r>
                <a:rPr lang="en-US" sz="1200" dirty="0">
                  <a:latin typeface="Assistant" panose="00000500000000000000" pitchFamily="2" charset="-79"/>
                  <a:cs typeface="Assistant" panose="00000500000000000000" pitchFamily="2" charset="-79"/>
                </a:rPr>
                <a:t>(</a:t>
              </a:r>
              <a:br>
                <a:rPr lang="en-US" sz="1600" b="1" dirty="0">
                  <a:latin typeface="Assistant" panose="00000500000000000000" pitchFamily="2" charset="-79"/>
                  <a:cs typeface="Assistant" panose="00000500000000000000" pitchFamily="2" charset="-79"/>
                </a:rPr>
              </a:br>
              <a:endParaRPr lang="he-IL" sz="1600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86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63199" y="6514005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7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603865" y="210647"/>
            <a:ext cx="822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המחקר: התכנסות למגמת טרום המשבר ב-2022</a:t>
            </a:r>
            <a:r>
              <a:rPr lang="en-US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;</a:t>
            </a:r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רמת האבטלה תהא גבוהה מזו שלפני המשבר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51D745A1-D62E-43D0-A775-608EB727FAF3}"/>
              </a:ext>
            </a:extLst>
          </p:cNvPr>
          <p:cNvSpPr txBox="1"/>
          <p:nvPr/>
        </p:nvSpPr>
        <p:spPr>
          <a:xfrm>
            <a:off x="7197240" y="6526772"/>
            <a:ext cx="2830225" cy="299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מקורות: בנק ישראל</a:t>
            </a:r>
            <a:endParaRPr lang="en-US" sz="1000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aphicFrame>
        <p:nvGraphicFramePr>
          <p:cNvPr id="22" name="תרשים 21">
            <a:extLst>
              <a:ext uri="{FF2B5EF4-FFF2-40B4-BE49-F238E27FC236}">
                <a16:creationId xmlns:a16="http://schemas.microsoft.com/office/drawing/2014/main" id="{BB67CCD3-D239-4AFD-ABF0-120843B180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8981178"/>
              </p:ext>
            </p:extLst>
          </p:nvPr>
        </p:nvGraphicFramePr>
        <p:xfrm>
          <a:off x="263815" y="1714500"/>
          <a:ext cx="9564817" cy="4642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079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"/>
          <a:stretch/>
        </p:blipFill>
        <p:spPr>
          <a:xfrm>
            <a:off x="0" y="0"/>
            <a:ext cx="10458450" cy="68453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5400000">
            <a:off x="2666998" y="-2681516"/>
            <a:ext cx="6858003" cy="122210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54000">
                <a:srgbClr val="EAEAEA">
                  <a:alpha val="61000"/>
                </a:srgbClr>
              </a:gs>
              <a:gs pos="100000">
                <a:schemeClr val="bg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6698" y="5484745"/>
            <a:ext cx="87598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5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שוק העבודה</a:t>
            </a:r>
            <a:endParaRPr lang="en-US" sz="5000" dirty="0">
              <a:solidFill>
                <a:srgbClr val="FF0000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34284" y="-1"/>
            <a:ext cx="928915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H="1">
            <a:off x="283485" y="4191093"/>
            <a:ext cx="1540714" cy="2299086"/>
            <a:chOff x="7447063" y="3143771"/>
            <a:chExt cx="1540714" cy="2299086"/>
          </a:xfrm>
        </p:grpSpPr>
        <p:sp>
          <p:nvSpPr>
            <p:cNvPr id="11" name="Rectangle 10"/>
            <p:cNvSpPr/>
            <p:nvPr/>
          </p:nvSpPr>
          <p:spPr>
            <a:xfrm>
              <a:off x="8273143" y="3143771"/>
              <a:ext cx="714634" cy="717030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17" name="תיבת טקסט 10">
            <a:extLst>
              <a:ext uri="{FF2B5EF4-FFF2-40B4-BE49-F238E27FC236}">
                <a16:creationId xmlns:a16="http://schemas.microsoft.com/office/drawing/2014/main" id="{42A73096-BB47-4F70-A8F3-A12870E4D231}"/>
              </a:ext>
            </a:extLst>
          </p:cNvPr>
          <p:cNvSpPr txBox="1"/>
          <p:nvPr/>
        </p:nvSpPr>
        <p:spPr>
          <a:xfrm>
            <a:off x="19047" y="6490130"/>
            <a:ext cx="1337997" cy="304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Shutterstock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B7F7972E-BA25-4CA0-BD8C-42CCE695F03A}"/>
              </a:ext>
            </a:extLst>
          </p:cNvPr>
          <p:cNvSpPr txBox="1"/>
          <p:nvPr/>
        </p:nvSpPr>
        <p:spPr>
          <a:xfrm>
            <a:off x="10389064" y="6475501"/>
            <a:ext cx="292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8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4064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3201" y="-1"/>
            <a:ext cx="1843314" cy="6858001"/>
          </a:xfrm>
          <a:prstGeom prst="rect">
            <a:avLst/>
          </a:prstGeom>
          <a:solidFill>
            <a:srgbClr val="17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8831" y="-1"/>
            <a:ext cx="314368" cy="6868887"/>
          </a:xfrm>
          <a:prstGeom prst="rect">
            <a:avLst/>
          </a:prstGeom>
          <a:solidFill>
            <a:srgbClr val="39AEE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224060" cy="1344663"/>
            <a:chOff x="7447063" y="4098194"/>
            <a:chExt cx="1224060" cy="1344663"/>
          </a:xfrm>
        </p:grpSpPr>
        <p:sp>
          <p:nvSpPr>
            <p:cNvPr id="12" name="Rectangle 11"/>
            <p:cNvSpPr/>
            <p:nvPr/>
          </p:nvSpPr>
          <p:spPr>
            <a:xfrm>
              <a:off x="7447063" y="4982741"/>
              <a:ext cx="458578" cy="460116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8519" y="417225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6110" y="4098194"/>
              <a:ext cx="304910" cy="305932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78005" y="5016789"/>
              <a:ext cx="193118" cy="193765"/>
            </a:xfrm>
            <a:prstGeom prst="rect">
              <a:avLst/>
            </a:prstGeom>
            <a:solidFill>
              <a:srgbClr val="39AEE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64" y="280410"/>
            <a:ext cx="980226" cy="100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E26B5-E326-4CBD-AE43-7471F6ECBA34}"/>
              </a:ext>
            </a:extLst>
          </p:cNvPr>
          <p:cNvSpPr txBox="1"/>
          <p:nvPr/>
        </p:nvSpPr>
        <p:spPr>
          <a:xfrm>
            <a:off x="10363199" y="6514005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9</a:t>
            </a:r>
            <a:endParaRPr lang="en-IL" sz="16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212F-9D12-4E4F-998D-BBF01A735381}"/>
              </a:ext>
            </a:extLst>
          </p:cNvPr>
          <p:cNvSpPr/>
          <p:nvPr/>
        </p:nvSpPr>
        <p:spPr>
          <a:xfrm>
            <a:off x="1603865" y="210647"/>
            <a:ext cx="822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תמונה מורכבת בשוק העבודה: עלייה קלה בשיעור האבטלה, אל מול עלייה בשיעור התעסוקה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51D745A1-D62E-43D0-A775-608EB727FAF3}"/>
              </a:ext>
            </a:extLst>
          </p:cNvPr>
          <p:cNvSpPr txBox="1"/>
          <p:nvPr/>
        </p:nvSpPr>
        <p:spPr>
          <a:xfrm>
            <a:off x="7197240" y="6526772"/>
            <a:ext cx="2830225" cy="299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מקורות:  </a:t>
            </a:r>
            <a:r>
              <a:rPr lang="he-IL" sz="1000" dirty="0" err="1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למ"ס</a:t>
            </a:r>
            <a:r>
              <a:rPr lang="he-IL" sz="1000" dirty="0">
                <a:solidFill>
                  <a:srgbClr val="17273D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ועיבודי בנק ישראל</a:t>
            </a:r>
            <a:endParaRPr lang="en-US" sz="1000" dirty="0">
              <a:solidFill>
                <a:srgbClr val="17273D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5D2245-95FC-4EA3-8DAA-12434863356B}"/>
              </a:ext>
            </a:extLst>
          </p:cNvPr>
          <p:cNvSpPr txBox="1"/>
          <p:nvPr/>
        </p:nvSpPr>
        <p:spPr>
          <a:xfrm>
            <a:off x="10363199" y="1322500"/>
            <a:ext cx="18571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מצב המשק: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התוצר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תחזית חטיבת המחקר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שוק העבודה ומצב העסקים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תמונת המצב הפיסקלית: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הגירעון והחוב בהשוואה בין – לאומית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u="sng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תכנית בנק ישראל להאצת המשק ומימונה: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ארבעה צירי פעולה אסטרטגיים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1400" dirty="0">
                <a:solidFill>
                  <a:schemeClr val="bg1">
                    <a:lumMod val="6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אלטרנטיבות למימון הרפורמות</a:t>
            </a:r>
          </a:p>
        </p:txBody>
      </p:sp>
      <p:graphicFrame>
        <p:nvGraphicFramePr>
          <p:cNvPr id="2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8012179"/>
              </p:ext>
            </p:extLst>
          </p:nvPr>
        </p:nvGraphicFramePr>
        <p:xfrm>
          <a:off x="0" y="1732314"/>
          <a:ext cx="5277668" cy="4581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9116503"/>
              </p:ext>
            </p:extLst>
          </p:nvPr>
        </p:nvGraphicFramePr>
        <p:xfrm>
          <a:off x="5310742" y="1723083"/>
          <a:ext cx="4716723" cy="4803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אליפסה 24">
            <a:extLst>
              <a:ext uri="{FF2B5EF4-FFF2-40B4-BE49-F238E27FC236}">
                <a16:creationId xmlns:a16="http://schemas.microsoft.com/office/drawing/2014/main" id="{E7E02124-D223-4442-A3F8-F3466704D535}"/>
              </a:ext>
            </a:extLst>
          </p:cNvPr>
          <p:cNvSpPr/>
          <p:nvPr/>
        </p:nvSpPr>
        <p:spPr>
          <a:xfrm>
            <a:off x="4591148" y="2337351"/>
            <a:ext cx="406330" cy="1586045"/>
          </a:xfrm>
          <a:prstGeom prst="ellipse">
            <a:avLst/>
          </a:prstGeom>
          <a:noFill/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6220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A1348"/>
      </a:dk1>
      <a:lt1>
        <a:srgbClr val="FFFFFF"/>
      </a:lt1>
      <a:dk2>
        <a:srgbClr val="2747A3"/>
      </a:dk2>
      <a:lt2>
        <a:srgbClr val="D0DAE3"/>
      </a:lt2>
      <a:accent1>
        <a:srgbClr val="00A4E2"/>
      </a:accent1>
      <a:accent2>
        <a:srgbClr val="2E44EA"/>
      </a:accent2>
      <a:accent3>
        <a:srgbClr val="70DCFD"/>
      </a:accent3>
      <a:accent4>
        <a:srgbClr val="00A4E2"/>
      </a:accent4>
      <a:accent5>
        <a:srgbClr val="0379E9"/>
      </a:accent5>
      <a:accent6>
        <a:srgbClr val="2E44EA"/>
      </a:accent6>
      <a:hlink>
        <a:srgbClr val="3F3FB2"/>
      </a:hlink>
      <a:folHlink>
        <a:srgbClr val="755ECA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raeliBank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B0F0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sraeliBank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B0F0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IsraeliBank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B0F0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21930</TotalTime>
  <Words>2110</Words>
  <Application>Microsoft Office PowerPoint</Application>
  <PresentationFormat>מסך רחב</PresentationFormat>
  <Paragraphs>570</Paragraphs>
  <Slides>32</Slides>
  <Notes>23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32</vt:i4>
      </vt:variant>
    </vt:vector>
  </HeadingPairs>
  <TitlesOfParts>
    <vt:vector size="41" baseType="lpstr">
      <vt:lpstr>Arial</vt:lpstr>
      <vt:lpstr>Segoe UI Light</vt:lpstr>
      <vt:lpstr>Wingdings</vt:lpstr>
      <vt:lpstr>David</vt:lpstr>
      <vt:lpstr>Assistant</vt:lpstr>
      <vt:lpstr>Eras Demi ITC</vt:lpstr>
      <vt:lpstr>Calibri</vt:lpstr>
      <vt:lpstr>Segoe UI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BOI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הרצאת הנגיד בפורום ידידי בר אילן:  כלכלת ישראל וצעדי בנק ישראל במשבר הקורונה פרופ' אמיר ירון</dc:title>
  <dc:creator>נדב אשל</dc:creator>
  <cp:lastModifiedBy>נדב אשל</cp:lastModifiedBy>
  <cp:revision>1081</cp:revision>
  <dcterms:created xsi:type="dcterms:W3CDTF">2021-01-28T08:07:09Z</dcterms:created>
  <dcterms:modified xsi:type="dcterms:W3CDTF">2021-06-29T08:23:14Z</dcterms:modified>
</cp:coreProperties>
</file>