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6"/>
  </p:notesMasterIdLst>
  <p:sldIdLst>
    <p:sldId id="292" r:id="rId5"/>
    <p:sldId id="258" r:id="rId6"/>
    <p:sldId id="268" r:id="rId7"/>
    <p:sldId id="269" r:id="rId8"/>
    <p:sldId id="270" r:id="rId9"/>
    <p:sldId id="271" r:id="rId10"/>
    <p:sldId id="280" r:id="rId11"/>
    <p:sldId id="273" r:id="rId12"/>
    <p:sldId id="274" r:id="rId13"/>
    <p:sldId id="275" r:id="rId14"/>
    <p:sldId id="276" r:id="rId15"/>
    <p:sldId id="277" r:id="rId16"/>
    <p:sldId id="278" r:id="rId17"/>
    <p:sldId id="279" r:id="rId18"/>
    <p:sldId id="267" r:id="rId19"/>
    <p:sldId id="259" r:id="rId20"/>
    <p:sldId id="263" r:id="rId21"/>
    <p:sldId id="282" r:id="rId22"/>
    <p:sldId id="284" r:id="rId23"/>
    <p:sldId id="285" r:id="rId24"/>
    <p:sldId id="293" r:id="rId25"/>
  </p:sldIdLst>
  <p:sldSz cx="12192000" cy="6858000"/>
  <p:notesSz cx="6858000" cy="9144000"/>
  <p:embeddedFontLst>
    <p:embeddedFont>
      <p:font typeface="Metropolis Black" panose="00000A00000000000000" charset="0"/>
      <p:bold r:id="rId27"/>
      <p:italic r:id="rId28"/>
      <p:boldItalic r:id="rId29"/>
    </p:embeddedFont>
    <p:embeddedFont>
      <p:font typeface="Calibri" panose="020F0502020204030204" pitchFamily="34" charset="0"/>
      <p:regular r:id="rId30"/>
      <p:bold r:id="rId31"/>
      <p:italic r:id="rId32"/>
      <p:boldItalic r:id="rId33"/>
    </p:embeddedFont>
    <p:embeddedFont>
      <p:font typeface="Almoni Neue DL 4.0 AAA Light" panose="020B0604020202020204" charset="-79"/>
      <p:regular r:id="rId34"/>
    </p:embeddedFont>
    <p:embeddedFont>
      <p:font typeface="Almoni Tzar DL 4.0 AAA Light" panose="020B0604020202020204" charset="-79"/>
      <p:regular r:id="rId35"/>
    </p:embeddedFont>
    <p:embeddedFont>
      <p:font typeface="Calibri Light" panose="020F0302020204030204" pitchFamily="34" charset="0"/>
      <p:regular r:id="rId36"/>
      <p:italic r:id="rId37"/>
    </p:embeddedFont>
    <p:embeddedFont>
      <p:font typeface="Almoni Neue DL 4.0 AAA" panose="020B0604020202020204" charset="-79"/>
      <p:regular r:id="rId38"/>
      <p:bold r:id="rId39"/>
    </p:embeddedFont>
    <p:embeddedFont>
      <p:font typeface="Metropolis Extra Bold" panose="00000900000000000000" charset="0"/>
      <p:bold r:id="rId40"/>
      <p:italic r:id="rId41"/>
      <p:boldItalic r:id="rId42"/>
    </p:embeddedFont>
    <p:embeddedFont>
      <p:font typeface="Almoni Tzar DL 4.0 AAA" panose="020B0604020202020204" charset="-79"/>
      <p:regular r:id="rId43"/>
      <p:bold r:id="rId44"/>
    </p:embeddedFont>
    <p:embeddedFont>
      <p:font typeface="Fb Dinamika" panose="020B0604020202020204" charset="0"/>
      <p:regular r:id="rId45"/>
      <p:bold r:id="rId46"/>
    </p:embeddedFont>
  </p:embeddedFontLst>
  <p:custDataLst>
    <p:tags r:id="rId47"/>
  </p:custDataLst>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AC4C89-6C28-F84F-AA17-F8D2B70B027F}">
          <p14:sldIdLst>
            <p14:sldId id="292"/>
            <p14:sldId id="258"/>
          </p14:sldIdLst>
        </p14:section>
        <p14:section name="תחבורה" id="{4837882B-4F6C-054B-9CB0-D6F17B7CF2B0}">
          <p14:sldIdLst>
            <p14:sldId id="268"/>
            <p14:sldId id="269"/>
            <p14:sldId id="270"/>
          </p14:sldIdLst>
        </p14:section>
        <p14:section name="תעשייה" id="{BB77C9B8-CB84-A843-A746-A0EC8B904228}">
          <p14:sldIdLst>
            <p14:sldId id="271"/>
            <p14:sldId id="280"/>
            <p14:sldId id="273"/>
          </p14:sldIdLst>
        </p14:section>
        <p14:section name="פסולת" id="{38E87B7B-EF72-4744-B5E8-E90B1DBEAC4D}">
          <p14:sldIdLst>
            <p14:sldId id="274"/>
            <p14:sldId id="275"/>
            <p14:sldId id="276"/>
          </p14:sldIdLst>
        </p14:section>
        <p14:section name="ערים ומבנים" id="{82910D25-AE5E-D34F-B82F-1214FE9EECB8}">
          <p14:sldIdLst>
            <p14:sldId id="277"/>
            <p14:sldId id="278"/>
            <p14:sldId id="279"/>
            <p14:sldId id="267"/>
            <p14:sldId id="259"/>
          </p14:sldIdLst>
        </p14:section>
        <p14:section name="חשמל" id="{0358F473-7A63-4552-8D2A-00F77627FB3A}">
          <p14:sldIdLst/>
        </p14:section>
        <p14:section name="צעדים רוחביים" id="{54C35D64-765A-7243-AB3E-1148B5E7C999}">
          <p14:sldIdLst>
            <p14:sldId id="263"/>
          </p14:sldIdLst>
        </p14:section>
        <p14:section name="תהליך גיבוש המדיניות" id="{67B36B4A-9E1F-844D-8A5C-14F54C018256}">
          <p14:sldIdLst>
            <p14:sldId id="282"/>
          </p14:sldIdLst>
        </p14:section>
        <p14:section name="עסקים מנהיגי אקלים" id="{68FB70FC-7044-4737-AC2B-FEE8070E6495}">
          <p14:sldIdLst>
            <p14:sldId id="284"/>
            <p14:sldId id="285"/>
            <p14:sldId id="2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גיל פרואקטור" initials="גפ" lastIdx="3" clrIdx="0">
    <p:extLst>
      <p:ext uri="{19B8F6BF-5375-455C-9EA6-DF929625EA0E}">
        <p15:presenceInfo xmlns:p15="http://schemas.microsoft.com/office/powerpoint/2012/main" userId="S-1-5-21-19228943-965816687-669932061-14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AFF"/>
    <a:srgbClr val="0FDF82"/>
    <a:srgbClr val="8EC63F"/>
    <a:srgbClr val="11613D"/>
    <a:srgbClr val="B1E3FF"/>
    <a:srgbClr val="21B573"/>
    <a:srgbClr val="8CC93D"/>
    <a:srgbClr val="A2E348"/>
    <a:srgbClr val="24CA80"/>
    <a:srgbClr val="FB5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20EB3-188A-F342-8380-491F81A6FC1A}" v="3" dt="2021-06-28T09:22:22.055"/>
    <p1510:client id="{A946A7EF-DDE6-2245-9B6A-D5786FCBF20D}" v="6" dt="2021-06-28T09:15:04.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1" autoAdjust="0"/>
    <p:restoredTop sz="64827" autoAdjust="0"/>
  </p:normalViewPr>
  <p:slideViewPr>
    <p:cSldViewPr snapToGrid="0" snapToObjects="1" showGuides="1">
      <p:cViewPr varScale="1">
        <p:scale>
          <a:sx n="45" d="100"/>
          <a:sy n="45" d="100"/>
        </p:scale>
        <p:origin x="1752"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A | Corin" userId="6603fc66-4e9a-41f1-900f-bc896bd01a9a" providerId="ADAL" clId="{14720EB3-188A-F342-8380-491F81A6FC1A}"/>
    <pc:docChg chg="undo custSel delSld modSld modSection">
      <pc:chgData name="DAGA | Corin" userId="6603fc66-4e9a-41f1-900f-bc896bd01a9a" providerId="ADAL" clId="{14720EB3-188A-F342-8380-491F81A6FC1A}" dt="2021-06-28T09:24:01.298" v="41" actId="164"/>
      <pc:docMkLst>
        <pc:docMk/>
      </pc:docMkLst>
      <pc:sldChg chg="addSp delSp modSp mod">
        <pc:chgData name="DAGA | Corin" userId="6603fc66-4e9a-41f1-900f-bc896bd01a9a" providerId="ADAL" clId="{14720EB3-188A-F342-8380-491F81A6FC1A}" dt="2021-06-28T09:24:01.298" v="41" actId="164"/>
        <pc:sldMkLst>
          <pc:docMk/>
          <pc:sldMk cId="2714540184" sldId="282"/>
        </pc:sldMkLst>
        <pc:spChg chg="mod">
          <ac:chgData name="DAGA | Corin" userId="6603fc66-4e9a-41f1-900f-bc896bd01a9a" providerId="ADAL" clId="{14720EB3-188A-F342-8380-491F81A6FC1A}" dt="2021-06-28T09:23:58.750" v="40" actId="1076"/>
          <ac:spMkLst>
            <pc:docMk/>
            <pc:sldMk cId="2714540184" sldId="282"/>
            <ac:spMk id="17" creationId="{9D7C2809-418F-2D47-8760-07E5D81BE646}"/>
          </ac:spMkLst>
        </pc:spChg>
        <pc:spChg chg="mod">
          <ac:chgData name="DAGA | Corin" userId="6603fc66-4e9a-41f1-900f-bc896bd01a9a" providerId="ADAL" clId="{14720EB3-188A-F342-8380-491F81A6FC1A}" dt="2021-06-28T09:23:39.877" v="35" actId="14100"/>
          <ac:spMkLst>
            <pc:docMk/>
            <pc:sldMk cId="2714540184" sldId="282"/>
            <ac:spMk id="121" creationId="{F66FB41A-AF73-204B-8E7A-8AE961872FE0}"/>
          </ac:spMkLst>
        </pc:spChg>
        <pc:spChg chg="mod">
          <ac:chgData name="DAGA | Corin" userId="6603fc66-4e9a-41f1-900f-bc896bd01a9a" providerId="ADAL" clId="{14720EB3-188A-F342-8380-491F81A6FC1A}" dt="2021-06-28T09:23:41.989" v="36" actId="14100"/>
          <ac:spMkLst>
            <pc:docMk/>
            <pc:sldMk cId="2714540184" sldId="282"/>
            <ac:spMk id="122" creationId="{58634E3C-98E6-3C44-ABC9-CBD4618FE308}"/>
          </ac:spMkLst>
        </pc:spChg>
        <pc:spChg chg="mod">
          <ac:chgData name="DAGA | Corin" userId="6603fc66-4e9a-41f1-900f-bc896bd01a9a" providerId="ADAL" clId="{14720EB3-188A-F342-8380-491F81A6FC1A}" dt="2021-06-28T09:23:34.538" v="34" actId="14100"/>
          <ac:spMkLst>
            <pc:docMk/>
            <pc:sldMk cId="2714540184" sldId="282"/>
            <ac:spMk id="123" creationId="{7C02A3E5-B8DB-1843-9F5A-6027C68445E4}"/>
          </ac:spMkLst>
        </pc:spChg>
        <pc:spChg chg="mod">
          <ac:chgData name="DAGA | Corin" userId="6603fc66-4e9a-41f1-900f-bc896bd01a9a" providerId="ADAL" clId="{14720EB3-188A-F342-8380-491F81A6FC1A}" dt="2021-06-28T09:23:34.028" v="33" actId="14100"/>
          <ac:spMkLst>
            <pc:docMk/>
            <pc:sldMk cId="2714540184" sldId="282"/>
            <ac:spMk id="124" creationId="{E6335557-CBBC-8048-98CC-C7C562047037}"/>
          </ac:spMkLst>
        </pc:spChg>
        <pc:spChg chg="mod">
          <ac:chgData name="DAGA | Corin" userId="6603fc66-4e9a-41f1-900f-bc896bd01a9a" providerId="ADAL" clId="{14720EB3-188A-F342-8380-491F81A6FC1A}" dt="2021-06-28T09:23:58.750" v="40" actId="1076"/>
          <ac:spMkLst>
            <pc:docMk/>
            <pc:sldMk cId="2714540184" sldId="282"/>
            <ac:spMk id="125" creationId="{C5223453-1F12-1940-976E-CFAD7FDFD769}"/>
          </ac:spMkLst>
        </pc:spChg>
        <pc:spChg chg="mod">
          <ac:chgData name="DAGA | Corin" userId="6603fc66-4e9a-41f1-900f-bc896bd01a9a" providerId="ADAL" clId="{14720EB3-188A-F342-8380-491F81A6FC1A}" dt="2021-06-28T09:23:58.750" v="40" actId="1076"/>
          <ac:spMkLst>
            <pc:docMk/>
            <pc:sldMk cId="2714540184" sldId="282"/>
            <ac:spMk id="126" creationId="{B3C6E740-DB3F-014C-BD21-3DA0CBF080CA}"/>
          </ac:spMkLst>
        </pc:spChg>
        <pc:grpChg chg="add">
          <ac:chgData name="DAGA | Corin" userId="6603fc66-4e9a-41f1-900f-bc896bd01a9a" providerId="ADAL" clId="{14720EB3-188A-F342-8380-491F81A6FC1A}" dt="2021-06-28T09:24:01.298" v="41" actId="164"/>
          <ac:grpSpMkLst>
            <pc:docMk/>
            <pc:sldMk cId="2714540184" sldId="282"/>
            <ac:grpSpMk id="2" creationId="{3A630B97-F3D5-F94C-B8C9-AC2637F3FD71}"/>
          </ac:grpSpMkLst>
        </pc:grpChg>
        <pc:grpChg chg="mod">
          <ac:chgData name="DAGA | Corin" userId="6603fc66-4e9a-41f1-900f-bc896bd01a9a" providerId="ADAL" clId="{14720EB3-188A-F342-8380-491F81A6FC1A}" dt="2021-06-28T09:23:58.750" v="40" actId="1076"/>
          <ac:grpSpMkLst>
            <pc:docMk/>
            <pc:sldMk cId="2714540184" sldId="282"/>
            <ac:grpSpMk id="9" creationId="{0870C862-5A1E-694B-A097-397F35F0C2F8}"/>
          </ac:grpSpMkLst>
        </pc:grpChg>
        <pc:grpChg chg="mod">
          <ac:chgData name="DAGA | Corin" userId="6603fc66-4e9a-41f1-900f-bc896bd01a9a" providerId="ADAL" clId="{14720EB3-188A-F342-8380-491F81A6FC1A}" dt="2021-06-28T09:23:58.750" v="40" actId="1076"/>
          <ac:grpSpMkLst>
            <pc:docMk/>
            <pc:sldMk cId="2714540184" sldId="282"/>
            <ac:grpSpMk id="18" creationId="{DBB76356-BBAF-7548-991E-6CCD0CC572D2}"/>
          </ac:grpSpMkLst>
        </pc:grpChg>
        <pc:grpChg chg="mod">
          <ac:chgData name="DAGA | Corin" userId="6603fc66-4e9a-41f1-900f-bc896bd01a9a" providerId="ADAL" clId="{14720EB3-188A-F342-8380-491F81A6FC1A}" dt="2021-06-28T09:23:58.750" v="40" actId="1076"/>
          <ac:grpSpMkLst>
            <pc:docMk/>
            <pc:sldMk cId="2714540184" sldId="282"/>
            <ac:grpSpMk id="26" creationId="{4F1BC72F-01A2-5246-BEA3-7B1C6536BD94}"/>
          </ac:grpSpMkLst>
        </pc:grpChg>
        <pc:grpChg chg="mod">
          <ac:chgData name="DAGA | Corin" userId="6603fc66-4e9a-41f1-900f-bc896bd01a9a" providerId="ADAL" clId="{14720EB3-188A-F342-8380-491F81A6FC1A}" dt="2021-06-28T09:23:58.750" v="40" actId="1076"/>
          <ac:grpSpMkLst>
            <pc:docMk/>
            <pc:sldMk cId="2714540184" sldId="282"/>
            <ac:grpSpMk id="60" creationId="{6C1AA927-B2E5-0A41-B4F8-4E6776FDD397}"/>
          </ac:grpSpMkLst>
        </pc:grpChg>
        <pc:grpChg chg="mod">
          <ac:chgData name="DAGA | Corin" userId="6603fc66-4e9a-41f1-900f-bc896bd01a9a" providerId="ADAL" clId="{14720EB3-188A-F342-8380-491F81A6FC1A}" dt="2021-06-28T09:23:58.750" v="40" actId="1076"/>
          <ac:grpSpMkLst>
            <pc:docMk/>
            <pc:sldMk cId="2714540184" sldId="282"/>
            <ac:grpSpMk id="78" creationId="{909F5E34-136D-4647-9727-9A9974493DD7}"/>
          </ac:grpSpMkLst>
        </pc:grpChg>
        <pc:grpChg chg="del">
          <ac:chgData name="DAGA | Corin" userId="6603fc66-4e9a-41f1-900f-bc896bd01a9a" providerId="ADAL" clId="{14720EB3-188A-F342-8380-491F81A6FC1A}" dt="2021-06-28T09:22:39.007" v="17" actId="478"/>
          <ac:grpSpMkLst>
            <pc:docMk/>
            <pc:sldMk cId="2714540184" sldId="282"/>
            <ac:grpSpMk id="86" creationId="{38F5AFAF-716A-7245-AB10-9FF328247585}"/>
          </ac:grpSpMkLst>
        </pc:grpChg>
        <pc:grpChg chg="mod">
          <ac:chgData name="DAGA | Corin" userId="6603fc66-4e9a-41f1-900f-bc896bd01a9a" providerId="ADAL" clId="{14720EB3-188A-F342-8380-491F81A6FC1A}" dt="2021-06-28T09:23:58.750" v="40" actId="1076"/>
          <ac:grpSpMkLst>
            <pc:docMk/>
            <pc:sldMk cId="2714540184" sldId="282"/>
            <ac:grpSpMk id="109" creationId="{DBEE8C8B-DCB7-A144-8A3E-8DEDD8808022}"/>
          </ac:grpSpMkLst>
        </pc:grpChg>
        <pc:grpChg chg="mod">
          <ac:chgData name="DAGA | Corin" userId="6603fc66-4e9a-41f1-900f-bc896bd01a9a" providerId="ADAL" clId="{14720EB3-188A-F342-8380-491F81A6FC1A}" dt="2021-06-28T09:23:58.750" v="40" actId="1076"/>
          <ac:grpSpMkLst>
            <pc:docMk/>
            <pc:sldMk cId="2714540184" sldId="282"/>
            <ac:grpSpMk id="120" creationId="{964A0A45-2499-8D49-8E3C-6013EF9A4DA8}"/>
          </ac:grpSpMkLst>
        </pc:grpChg>
        <pc:grpChg chg="mod">
          <ac:chgData name="DAGA | Corin" userId="6603fc66-4e9a-41f1-900f-bc896bd01a9a" providerId="ADAL" clId="{14720EB3-188A-F342-8380-491F81A6FC1A}" dt="2021-06-28T09:23:58.750" v="40" actId="1076"/>
          <ac:grpSpMkLst>
            <pc:docMk/>
            <pc:sldMk cId="2714540184" sldId="282"/>
            <ac:grpSpMk id="127" creationId="{4AF15542-6CF7-8C4E-9BFB-D5181DAD37ED}"/>
          </ac:grpSpMkLst>
        </pc:grpChg>
        <pc:grpChg chg="mod">
          <ac:chgData name="DAGA | Corin" userId="6603fc66-4e9a-41f1-900f-bc896bd01a9a" providerId="ADAL" clId="{14720EB3-188A-F342-8380-491F81A6FC1A}" dt="2021-06-28T09:23:58.750" v="40" actId="1076"/>
          <ac:grpSpMkLst>
            <pc:docMk/>
            <pc:sldMk cId="2714540184" sldId="282"/>
            <ac:grpSpMk id="137" creationId="{EF8965B1-0B20-C242-9358-4C6AE9C2942C}"/>
          </ac:grpSpMkLst>
        </pc:grpChg>
        <pc:picChg chg="mod">
          <ac:chgData name="DAGA | Corin" userId="6603fc66-4e9a-41f1-900f-bc896bd01a9a" providerId="ADAL" clId="{14720EB3-188A-F342-8380-491F81A6FC1A}" dt="2021-06-28T09:23:58.750" v="40" actId="1076"/>
          <ac:picMkLst>
            <pc:docMk/>
            <pc:sldMk cId="2714540184" sldId="282"/>
            <ac:picMk id="106" creationId="{6AAFDB33-9568-D248-B988-0D5511E3BAA7}"/>
          </ac:picMkLst>
        </pc:picChg>
        <pc:picChg chg="mod">
          <ac:chgData name="DAGA | Corin" userId="6603fc66-4e9a-41f1-900f-bc896bd01a9a" providerId="ADAL" clId="{14720EB3-188A-F342-8380-491F81A6FC1A}" dt="2021-06-28T09:23:58.750" v="40" actId="1076"/>
          <ac:picMkLst>
            <pc:docMk/>
            <pc:sldMk cId="2714540184" sldId="282"/>
            <ac:picMk id="107" creationId="{111F236D-E512-8B4B-9B7D-DB28922F962D}"/>
          </ac:picMkLst>
        </pc:picChg>
        <pc:picChg chg="mod">
          <ac:chgData name="DAGA | Corin" userId="6603fc66-4e9a-41f1-900f-bc896bd01a9a" providerId="ADAL" clId="{14720EB3-188A-F342-8380-491F81A6FC1A}" dt="2021-06-28T09:23:58.750" v="40" actId="1076"/>
          <ac:picMkLst>
            <pc:docMk/>
            <pc:sldMk cId="2714540184" sldId="282"/>
            <ac:picMk id="158" creationId="{0F196C9C-674A-CD48-9957-82091A184A31}"/>
          </ac:picMkLst>
        </pc:picChg>
        <pc:picChg chg="mod">
          <ac:chgData name="DAGA | Corin" userId="6603fc66-4e9a-41f1-900f-bc896bd01a9a" providerId="ADAL" clId="{14720EB3-188A-F342-8380-491F81A6FC1A}" dt="2021-06-28T09:23:58.750" v="40" actId="1076"/>
          <ac:picMkLst>
            <pc:docMk/>
            <pc:sldMk cId="2714540184" sldId="282"/>
            <ac:picMk id="162" creationId="{482312BE-5CE3-6149-A529-48C52D7D4BC6}"/>
          </ac:picMkLst>
        </pc:picChg>
        <pc:picChg chg="add mod modCrop">
          <ac:chgData name="DAGA | Corin" userId="6603fc66-4e9a-41f1-900f-bc896bd01a9a" providerId="ADAL" clId="{14720EB3-188A-F342-8380-491F81A6FC1A}" dt="2021-06-28T09:23:58.750" v="40" actId="1076"/>
          <ac:picMkLst>
            <pc:docMk/>
            <pc:sldMk cId="2714540184" sldId="282"/>
            <ac:picMk id="283" creationId="{DA414C7E-ADCA-7A45-A3FA-827C35724516}"/>
          </ac:picMkLst>
        </pc:picChg>
      </pc:sldChg>
      <pc:sldChg chg="modSp mod">
        <pc:chgData name="DAGA | Corin" userId="6603fc66-4e9a-41f1-900f-bc896bd01a9a" providerId="ADAL" clId="{14720EB3-188A-F342-8380-491F81A6FC1A}" dt="2021-06-28T09:22:01.182" v="4" actId="732"/>
        <pc:sldMkLst>
          <pc:docMk/>
          <pc:sldMk cId="3079702685" sldId="292"/>
        </pc:sldMkLst>
        <pc:picChg chg="mod modCrop">
          <ac:chgData name="DAGA | Corin" userId="6603fc66-4e9a-41f1-900f-bc896bd01a9a" providerId="ADAL" clId="{14720EB3-188A-F342-8380-491F81A6FC1A}" dt="2021-06-28T09:22:01.182" v="4" actId="732"/>
          <ac:picMkLst>
            <pc:docMk/>
            <pc:sldMk cId="3079702685" sldId="292"/>
            <ac:picMk id="14" creationId="{56E5BC68-8AAD-9747-95E3-E2590F110E5B}"/>
          </ac:picMkLst>
        </pc:picChg>
      </pc:sldChg>
      <pc:sldChg chg="del">
        <pc:chgData name="DAGA | Corin" userId="6603fc66-4e9a-41f1-900f-bc896bd01a9a" providerId="ADAL" clId="{14720EB3-188A-F342-8380-491F81A6FC1A}" dt="2021-06-28T09:21:24.624" v="3" actId="2696"/>
        <pc:sldMkLst>
          <pc:docMk/>
          <pc:sldMk cId="1425131035"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13F81A7-E98C-40DD-A65E-AF9F288CCA95}" type="datetimeFigureOut">
              <a:rPr lang="he-IL" smtClean="0"/>
              <a:t>י"ט/תמוז/תשפ"א</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333040F-AA1F-4B0F-9F70-13654862AB0A}" type="slidenum">
              <a:rPr lang="he-IL" smtClean="0"/>
              <a:t>‹#›</a:t>
            </a:fld>
            <a:endParaRPr lang="he-IL"/>
          </a:p>
        </p:txBody>
      </p:sp>
    </p:spTree>
    <p:extLst>
      <p:ext uri="{BB962C8B-B14F-4D97-AF65-F5344CB8AC3E}">
        <p14:creationId xmlns:p14="http://schemas.microsoft.com/office/powerpoint/2010/main" val="12502330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תודה</a:t>
            </a:r>
            <a:r>
              <a:rPr lang="he-IL" baseline="0" dirty="0" smtClean="0"/>
              <a:t> רבה. על מנת להיערך למשבר האקלים ולשינוי שהוא גורם בכלכלה העולמית עבדנו ביחד בשנתיים וחצי האחרונות מאות רבות של נציגים ומומחים מהממשלה והרשויות, </a:t>
            </a:r>
            <a:r>
              <a:rPr lang="he-IL" baseline="0" dirty="0" err="1" smtClean="0"/>
              <a:t>ממהתעשייה</a:t>
            </a:r>
            <a:r>
              <a:rPr lang="he-IL" baseline="0" dirty="0" smtClean="0"/>
              <a:t> והעסקים, מאקדמיה וארגוני החברה האזרחית </a:t>
            </a:r>
            <a:r>
              <a:rPr lang="he-IL" baseline="0" dirty="0" err="1" smtClean="0"/>
              <a:t>וגבשנו</a:t>
            </a:r>
            <a:r>
              <a:rPr lang="he-IL" baseline="0" dirty="0" smtClean="0"/>
              <a:t> חזון ואסטרטגיה לכלכה דלת פחמן </a:t>
            </a:r>
          </a:p>
          <a:p>
            <a:r>
              <a:rPr lang="he-IL" baseline="0" dirty="0" smtClean="0"/>
              <a:t> </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a:t>
            </a:fld>
            <a:endParaRPr lang="he-IL"/>
          </a:p>
        </p:txBody>
      </p:sp>
    </p:spTree>
    <p:extLst>
      <p:ext uri="{BB962C8B-B14F-4D97-AF65-F5344CB8AC3E}">
        <p14:creationId xmlns:p14="http://schemas.microsoft.com/office/powerpoint/2010/main" val="296524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הפסקה מוחלטת של הטמנת</a:t>
            </a:r>
            <a:r>
              <a:rPr lang="he-IL" baseline="0" dirty="0" smtClean="0"/>
              <a:t> הפסולת </a:t>
            </a:r>
            <a:r>
              <a:rPr lang="he-IL" baseline="0" dirty="0" err="1" smtClean="0"/>
              <a:t>והשלתבות</a:t>
            </a:r>
            <a:r>
              <a:rPr lang="he-IL" baseline="0" dirty="0" smtClean="0"/>
              <a:t> עם האסטרטגיה לכלכלה מעגלית שציינתי קודם לכן </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10</a:t>
            </a:fld>
            <a:endParaRPr lang="he-IL"/>
          </a:p>
        </p:txBody>
      </p:sp>
    </p:spTree>
    <p:extLst>
      <p:ext uri="{BB962C8B-B14F-4D97-AF65-F5344CB8AC3E}">
        <p14:creationId xmlns:p14="http://schemas.microsoft.com/office/powerpoint/2010/main" val="301986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במקביל לאיסור הטמנת פסולת יוענק</a:t>
            </a:r>
            <a:r>
              <a:rPr lang="he-IL" baseline="0" dirty="0" smtClean="0"/>
              <a:t> סיוע להקמת מתקני מחזור לפי סוגי פסולת שונים וטיפול אנאירובי </a:t>
            </a:r>
            <a:r>
              <a:rPr lang="he-IL" baseline="0" dirty="0" err="1" smtClean="0"/>
              <a:t>וקומפוסטציה</a:t>
            </a:r>
            <a:r>
              <a:rPr lang="he-IL" baseline="0" dirty="0" smtClean="0"/>
              <a:t> סגורה בפסולת אורגנית. כדי לייצר את התמריץ הכלכלי החזק יש להפנים באון מלא את העלויות המשקיות של פסולת בהיטל ההטמנה</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11</a:t>
            </a:fld>
            <a:endParaRPr lang="he-IL"/>
          </a:p>
        </p:txBody>
      </p:sp>
    </p:spTree>
    <p:extLst>
      <p:ext uri="{BB962C8B-B14F-4D97-AF65-F5344CB8AC3E}">
        <p14:creationId xmlns:p14="http://schemas.microsoft.com/office/powerpoint/2010/main" val="304379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כרבע מהפליטות שלנו מגיעות מהפעילות</a:t>
            </a:r>
            <a:r>
              <a:rPr lang="he-IL" baseline="0" dirty="0" smtClean="0"/>
              <a:t> והצריכה בתוך הערים והמבנים. צוות בראשות שחרו </a:t>
            </a:r>
            <a:r>
              <a:rPr lang="he-IL" baseline="0" dirty="0" err="1" smtClean="0"/>
              <a:t>סולאר</a:t>
            </a:r>
            <a:r>
              <a:rPr lang="he-IL" baseline="0" dirty="0" smtClean="0"/>
              <a:t> ורוני בר ממנהל התכנון ורן אברהם מהמשרד להגנת הסביבה גבשו יעדים ואמצעים שיביאו להפחתה של כ-85% בפליטות </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12</a:t>
            </a:fld>
            <a:endParaRPr lang="he-IL"/>
          </a:p>
        </p:txBody>
      </p:sp>
    </p:spTree>
    <p:extLst>
      <p:ext uri="{BB962C8B-B14F-4D97-AF65-F5344CB8AC3E}">
        <p14:creationId xmlns:p14="http://schemas.microsoft.com/office/powerpoint/2010/main" val="38593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באמצעות יישום</a:t>
            </a:r>
            <a:r>
              <a:rPr lang="he-IL" baseline="0" dirty="0" smtClean="0"/>
              <a:t> בניה ירוקה ובהמשך העשור גם בניה מאופסת אנרגיה אשר מספקת לעצמה את צרכי האנרגיה שלה</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13</a:t>
            </a:fld>
            <a:endParaRPr lang="he-IL"/>
          </a:p>
        </p:txBody>
      </p:sp>
    </p:spTree>
    <p:extLst>
      <p:ext uri="{BB962C8B-B14F-4D97-AF65-F5344CB8AC3E}">
        <p14:creationId xmlns:p14="http://schemas.microsoft.com/office/powerpoint/2010/main" val="3171491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לצורך כך נדרשת העלאה</a:t>
            </a:r>
            <a:r>
              <a:rPr lang="he-IL" baseline="0" dirty="0" smtClean="0"/>
              <a:t> תקופתית של סטנדרט הבניה,</a:t>
            </a:r>
          </a:p>
          <a:p>
            <a:r>
              <a:rPr lang="he-IL" baseline="0" dirty="0" smtClean="0"/>
              <a:t>וחיוב יצור סולארי בבניה חדשה – ככה נוכל לממש את הפוטנציאל העצום של אנרגיה מתחדשת במרחב המבונה</a:t>
            </a:r>
          </a:p>
          <a:p>
            <a:r>
              <a:rPr lang="he-IL" baseline="0" dirty="0" smtClean="0"/>
              <a:t>ובלהכין את התשתית לבניה מאופסת אנרגיה</a:t>
            </a:r>
          </a:p>
          <a:p>
            <a:r>
              <a:rPr lang="he-IL" baseline="0" dirty="0" smtClean="0"/>
              <a:t>במקביל נדרש להטמיע בכל מקום תכנון מוטה לתחבורה מקיימת שמעודד אותנו להשאיר את הרכב בבית או לא לרכוש רכב כלל </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14</a:t>
            </a:fld>
            <a:endParaRPr lang="he-IL"/>
          </a:p>
        </p:txBody>
      </p:sp>
    </p:spTree>
    <p:extLst>
      <p:ext uri="{BB962C8B-B14F-4D97-AF65-F5344CB8AC3E}">
        <p14:creationId xmlns:p14="http://schemas.microsoft.com/office/powerpoint/2010/main" val="332667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כבר היום סקטור החשמל</a:t>
            </a:r>
            <a:r>
              <a:rPr lang="he-IL" baseline="0" dirty="0" smtClean="0"/>
              <a:t> הוא הפולט הגדול ביותר וחשיבותו תלך ותגדל עקב החשמול של התחבורה, חלקים מהתעשייה ואף שימושים שונים בשאר הסקטורים.  צוות רב מגזרי רחב בהובלת שרון חצור, ד"ר גדעון פרידמן, ושחר דולב ממשרד האנרגיה גיבש יעדים ואסטרטגיה להפחתה של כ-85% בפליטות. </a:t>
            </a:r>
          </a:p>
        </p:txBody>
      </p:sp>
      <p:sp>
        <p:nvSpPr>
          <p:cNvPr id="4" name="Slide Number Placeholder 3"/>
          <p:cNvSpPr>
            <a:spLocks noGrp="1"/>
          </p:cNvSpPr>
          <p:nvPr>
            <p:ph type="sldNum" sz="quarter" idx="10"/>
          </p:nvPr>
        </p:nvSpPr>
        <p:spPr/>
        <p:txBody>
          <a:bodyPr/>
          <a:lstStyle/>
          <a:p>
            <a:fld id="{C333040F-AA1F-4B0F-9F70-13654862AB0A}" type="slidenum">
              <a:rPr lang="he-IL" smtClean="0"/>
              <a:t>15</a:t>
            </a:fld>
            <a:endParaRPr lang="he-IL"/>
          </a:p>
        </p:txBody>
      </p:sp>
    </p:spTree>
    <p:extLst>
      <p:ext uri="{BB962C8B-B14F-4D97-AF65-F5344CB8AC3E}">
        <p14:creationId xmlns:p14="http://schemas.microsoft.com/office/powerpoint/2010/main" val="92661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האסטרטגיה כוללת הסרת חסמים מאנרגיה מתחדשת ואגירה,</a:t>
            </a:r>
            <a:r>
              <a:rPr lang="he-IL" baseline="0" dirty="0" smtClean="0"/>
              <a:t> בדגש על דו-שימוש הקרקע</a:t>
            </a:r>
          </a:p>
          <a:p>
            <a:r>
              <a:rPr lang="he-IL" baseline="0" dirty="0" smtClean="0"/>
              <a:t>פיתוח הרשת לטובת ביזור היצור</a:t>
            </a:r>
          </a:p>
          <a:p>
            <a:r>
              <a:rPr lang="he-IL" baseline="0" dirty="0" err="1" smtClean="0"/>
              <a:t>ותמרוץ</a:t>
            </a:r>
            <a:r>
              <a:rPr lang="he-IL" baseline="0" dirty="0" smtClean="0"/>
              <a:t> חדשנות וניצול הפוטנציאל העצום לשילוב חקלאות עם יצור סולארי</a:t>
            </a:r>
          </a:p>
          <a:p>
            <a:r>
              <a:rPr lang="he-IL" baseline="0" dirty="0" smtClean="0"/>
              <a:t>נדרש גם לפתח שוק תחרותי </a:t>
            </a:r>
            <a:r>
              <a:rPr lang="he-IL" baseline="0" dirty="0" err="1" smtClean="0"/>
              <a:t>אמיתי</a:t>
            </a:r>
            <a:r>
              <a:rPr lang="he-IL" baseline="0" dirty="0" smtClean="0"/>
              <a:t> כדי לאפשר לצרכנים לרכוש רק אנרגיות מתחדשות אם זוהי העדפתם</a:t>
            </a:r>
          </a:p>
          <a:p>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16</a:t>
            </a:fld>
            <a:endParaRPr lang="he-IL"/>
          </a:p>
        </p:txBody>
      </p:sp>
    </p:spTree>
    <p:extLst>
      <p:ext uri="{BB962C8B-B14F-4D97-AF65-F5344CB8AC3E}">
        <p14:creationId xmlns:p14="http://schemas.microsoft.com/office/powerpoint/2010/main" val="173263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חלק מרכזי </a:t>
            </a:r>
            <a:r>
              <a:rPr lang="he-IL" dirty="0" err="1" smtClean="0"/>
              <a:t>בארטגטיה</a:t>
            </a:r>
            <a:r>
              <a:rPr lang="he-IL" dirty="0" smtClean="0"/>
              <a:t> הוא תמחור הפחמן – זהו הכלי</a:t>
            </a:r>
            <a:r>
              <a:rPr lang="he-IL" baseline="0" dirty="0" smtClean="0"/>
              <a:t> הכלכלי היעיל והאפקטיבי ביותר להפחתת פליטות</a:t>
            </a:r>
          </a:p>
          <a:p>
            <a:r>
              <a:rPr lang="he-IL" baseline="0" dirty="0" smtClean="0"/>
              <a:t>צוות בהובלת פרופסור נתן זוסמן ד"ר </a:t>
            </a:r>
            <a:r>
              <a:rPr lang="he-IL" baseline="0" dirty="0" err="1" smtClean="0"/>
              <a:t>רוסלנה</a:t>
            </a:r>
            <a:r>
              <a:rPr lang="he-IL" baseline="0" dirty="0" smtClean="0"/>
              <a:t> </a:t>
            </a:r>
            <a:r>
              <a:rPr lang="he-IL" baseline="0" dirty="0" err="1" smtClean="0"/>
              <a:t>פלטניק</a:t>
            </a:r>
            <a:r>
              <a:rPr lang="he-IL" baseline="0" dirty="0" smtClean="0"/>
              <a:t> הראה שניתן להפחית כ 70% מהפליטות באמצעות תמחור פחמן מלא כפי שנעשה הים במרבי מדינות ה-</a:t>
            </a:r>
            <a:r>
              <a:rPr lang="en-US" baseline="0" dirty="0" smtClean="0"/>
              <a:t>OECD</a:t>
            </a:r>
            <a:endParaRPr lang="he-IL" baseline="0" dirty="0" smtClean="0"/>
          </a:p>
          <a:p>
            <a:r>
              <a:rPr lang="he-IL" baseline="0" dirty="0" smtClean="0"/>
              <a:t>בעוד שנתיים בלבד יטיל האיחוד האירופי מס גבול פחמני על סחורות ממדינות שאינן מתמחרות פחמן כמו ישראל. </a:t>
            </a:r>
          </a:p>
          <a:p>
            <a:r>
              <a:rPr lang="he-IL" baseline="0" dirty="0" smtClean="0"/>
              <a:t>בכוונתנו לפעול כדי להטמיע בחוק התקציב הקרוב תמחור פחמן הדרגתי במהלך העשור הנוכחי</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17</a:t>
            </a:fld>
            <a:endParaRPr lang="he-IL"/>
          </a:p>
        </p:txBody>
      </p:sp>
    </p:spTree>
    <p:extLst>
      <p:ext uri="{BB962C8B-B14F-4D97-AF65-F5344CB8AC3E}">
        <p14:creationId xmlns:p14="http://schemas.microsoft.com/office/powerpoint/2010/main" val="10087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תהליך</a:t>
            </a:r>
            <a:r>
              <a:rPr lang="he-IL" baseline="0" dirty="0" smtClean="0"/>
              <a:t> הגיבוש של האסטרטגיה אותה הצגתי מתנהל מזה שנתיים וחצי בהובלת המשרד להגנת הסביבה ביחד עם המכון לדמוקרטיה ומשרדי התחבורה, אנרגיה, כלכלה ומנהל התכנון. לתהליך שותפים מאות נציגים מהתעשייה, מסחר ועסקים, </a:t>
            </a:r>
            <a:r>
              <a:rPr lang="he-IL" baseline="0" dirty="0" err="1" smtClean="0"/>
              <a:t>רשויו</a:t>
            </a:r>
            <a:r>
              <a:rPr lang="he-IL" baseline="0" dirty="0" smtClean="0"/>
              <a:t> מקומות, חברה אזרחית ואקדמיה. ב 2019 גיבשנו תשתית מקצועית ויעדים תחומיים, ב 2020 עשינו </a:t>
            </a:r>
            <a:r>
              <a:rPr lang="he-IL" baseline="0" dirty="0" err="1" smtClean="0"/>
              <a:t>אנטגרציה</a:t>
            </a:r>
            <a:r>
              <a:rPr lang="he-IL" baseline="0" dirty="0" smtClean="0"/>
              <a:t> לכדי אסטרטגיה משקית כוללת ועכשיו עלינו להביא בתוך שבועות ספורים לאישור הממשלה את החזון והאסטרטגיה.</a:t>
            </a:r>
          </a:p>
          <a:p>
            <a:r>
              <a:rPr lang="he-IL" baseline="0" dirty="0" smtClean="0"/>
              <a:t>ישראל מחויבת לעשות זאת לפי הסכמי האקלים. ועלינו לייצר את הוודאות התכנונית, רגולטורית והשקעתית למשק במסגרת חוק אקלים</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18</a:t>
            </a:fld>
            <a:endParaRPr lang="he-IL"/>
          </a:p>
        </p:txBody>
      </p:sp>
    </p:spTree>
    <p:extLst>
      <p:ext uri="{BB962C8B-B14F-4D97-AF65-F5344CB8AC3E}">
        <p14:creationId xmlns:p14="http://schemas.microsoft.com/office/powerpoint/2010/main" val="2264821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בשביל שנצליח צריך </a:t>
            </a:r>
            <a:r>
              <a:rPr lang="he-IL" baseline="0" dirty="0" smtClean="0"/>
              <a:t>מנהיגות עסקית אקלימית כמו שעושות אלפי חברות, תאגידים וגופים מוסדיים שהתחייבו על איפוס פליטות והפסקת השקעות בתשתיות </a:t>
            </a:r>
            <a:r>
              <a:rPr lang="he-IL" baseline="0" dirty="0" err="1" smtClean="0"/>
              <a:t>פוסיליות</a:t>
            </a:r>
            <a:r>
              <a:rPr lang="he-IL" baseline="0" dirty="0" smtClean="0"/>
              <a:t> מזהמות</a:t>
            </a:r>
          </a:p>
          <a:p>
            <a:endParaRPr lang="he-IL" dirty="0" smtClean="0"/>
          </a:p>
          <a:p>
            <a:r>
              <a:rPr lang="he-IL" baseline="0" dirty="0" smtClean="0"/>
              <a:t>גם </a:t>
            </a:r>
            <a:r>
              <a:rPr lang="he-IL" baseline="0" dirty="0" smtClean="0"/>
              <a:t>בישראל </a:t>
            </a:r>
            <a:r>
              <a:rPr lang="he-IL" baseline="0" dirty="0" smtClean="0"/>
              <a:t>יש </a:t>
            </a:r>
            <a:r>
              <a:rPr lang="he-IL" baseline="0" dirty="0" smtClean="0"/>
              <a:t>מנהיגות </a:t>
            </a:r>
            <a:r>
              <a:rPr lang="he-IL" baseline="0" dirty="0" smtClean="0"/>
              <a:t>אקלימית– </a:t>
            </a:r>
            <a:r>
              <a:rPr lang="he-IL" baseline="0" dirty="0" smtClean="0"/>
              <a:t>זה אתם </a:t>
            </a:r>
            <a:r>
              <a:rPr lang="he-IL" baseline="0" dirty="0" smtClean="0"/>
              <a:t>מנהלי מפעלים, עסקים וגופים </a:t>
            </a:r>
            <a:r>
              <a:rPr lang="he-IL" baseline="0" dirty="0" smtClean="0"/>
              <a:t>מוסדיים </a:t>
            </a:r>
            <a:r>
              <a:rPr lang="he-IL" baseline="0" dirty="0" smtClean="0"/>
              <a:t>שפועלים כבר היום לעבור למודל עסקי דל פליטות.</a:t>
            </a:r>
            <a:endParaRPr lang="he-IL" baseline="0" dirty="0" smtClean="0"/>
          </a:p>
          <a:p>
            <a:r>
              <a:rPr lang="he-IL" baseline="0" dirty="0" smtClean="0"/>
              <a:t>אנחנו במשרד להגנת הסביבה מגבשים </a:t>
            </a:r>
            <a:r>
              <a:rPr lang="he-IL" baseline="0" dirty="0" smtClean="0"/>
              <a:t>ביחד עם המגזר העסקי מתווה </a:t>
            </a:r>
            <a:r>
              <a:rPr lang="he-IL" baseline="0" dirty="0" err="1" smtClean="0"/>
              <a:t>וולנטרי</a:t>
            </a:r>
            <a:r>
              <a:rPr lang="he-IL" baseline="0" dirty="0" smtClean="0"/>
              <a:t> שיאפשר </a:t>
            </a:r>
            <a:r>
              <a:rPr lang="he-IL" baseline="0" dirty="0" smtClean="0"/>
              <a:t>לעבור מדיווח על פליטות להפחתה </a:t>
            </a:r>
            <a:r>
              <a:rPr lang="he-IL" baseline="0" dirty="0" smtClean="0"/>
              <a:t>ואיפוס הפליטות . </a:t>
            </a:r>
            <a:endParaRPr lang="he-IL" baseline="0" dirty="0" smtClean="0"/>
          </a:p>
          <a:p>
            <a:r>
              <a:rPr lang="he-IL" baseline="0" dirty="0" smtClean="0"/>
              <a:t>במתווה 4 שלבים: מגדירים יעדים, מגבשים תכנית, מפחיתים ומדווחים</a:t>
            </a:r>
            <a:endParaRPr lang="he-IL" baseline="0" dirty="0" smtClean="0"/>
          </a:p>
          <a:p>
            <a:endParaRPr lang="he-IL" baseline="0" dirty="0" smtClean="0"/>
          </a:p>
          <a:p>
            <a:r>
              <a:rPr lang="he-IL" baseline="0" dirty="0" smtClean="0"/>
              <a:t>אנחנו מצדנו נסייע בהבטחת איכות הדיווחים ובהכרה רשמית של </a:t>
            </a:r>
            <a:r>
              <a:rPr lang="he-IL" baseline="0" dirty="0" smtClean="0"/>
              <a:t>הישגי </a:t>
            </a:r>
            <a:r>
              <a:rPr lang="he-IL" baseline="0" dirty="0" smtClean="0"/>
              <a:t>הארגון</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19</a:t>
            </a:fld>
            <a:endParaRPr lang="he-IL"/>
          </a:p>
        </p:txBody>
      </p:sp>
    </p:spTree>
    <p:extLst>
      <p:ext uri="{BB962C8B-B14F-4D97-AF65-F5344CB8AC3E}">
        <p14:creationId xmlns:p14="http://schemas.microsoft.com/office/powerpoint/2010/main" val="258267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אשר תביא</a:t>
            </a:r>
            <a:r>
              <a:rPr lang="he-IL" baseline="0" dirty="0" smtClean="0"/>
              <a:t> להפחתה של כ-85% בפליטות גזי החממה שלנו עד לשנת 2050. </a:t>
            </a:r>
          </a:p>
          <a:p>
            <a:r>
              <a:rPr lang="he-IL" baseline="0" dirty="0" smtClean="0"/>
              <a:t>יעד זה יקרב את ישראל לכיוון של היעדים לאיפוס הפליטות שקבעו שאר מדינות ה-</a:t>
            </a:r>
            <a:r>
              <a:rPr lang="en-US" baseline="0" dirty="0" smtClean="0"/>
              <a:t>OECD</a:t>
            </a:r>
            <a:endParaRPr lang="he-IL" baseline="0" dirty="0" smtClean="0"/>
          </a:p>
          <a:p>
            <a:r>
              <a:rPr lang="he-IL" baseline="0" dirty="0" smtClean="0"/>
              <a:t>בשביל לעמוד ביעד זה נדרש שינוי בסיסי ועמוק באופן בו אנחנו מתכננים, בונים ומשתמשים בערים, מבנים ובתשתיות שלנו,  כמו גם בדפוסי צריכת המשאבים והמוצרים שלנו</a:t>
            </a:r>
          </a:p>
          <a:p>
            <a:r>
              <a:rPr lang="he-IL" dirty="0" smtClean="0"/>
              <a:t>את האסטרטגיה גבשו ביחד ממשלה, תעשיה ועסקים, שלטון מקומי, חברה אזרחית ואקדמיה – גובשו יעדים ומפות</a:t>
            </a:r>
            <a:r>
              <a:rPr lang="he-IL" baseline="0" dirty="0" smtClean="0"/>
              <a:t> דרכים בכל סקטור</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2</a:t>
            </a:fld>
            <a:endParaRPr lang="he-IL"/>
          </a:p>
        </p:txBody>
      </p:sp>
    </p:spTree>
    <p:extLst>
      <p:ext uri="{BB962C8B-B14F-4D97-AF65-F5344CB8AC3E}">
        <p14:creationId xmlns:p14="http://schemas.microsoft.com/office/powerpoint/2010/main" val="320172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smtClean="0"/>
              <a:t>התועלות מהפחתת הפליטות הן קודם כל של העסק עצמו - הפחתת הוצאות התפעול </a:t>
            </a:r>
            <a:r>
              <a:rPr lang="he-IL" baseline="0" dirty="0" smtClean="0"/>
              <a:t>והגברת התחרותיות, </a:t>
            </a:r>
            <a:r>
              <a:rPr lang="he-IL" baseline="0" dirty="0" smtClean="0"/>
              <a:t>שיפור </a:t>
            </a:r>
            <a:r>
              <a:rPr lang="he-IL" baseline="0" dirty="0" smtClean="0"/>
              <a:t>תדמית העסק </a:t>
            </a:r>
            <a:r>
              <a:rPr lang="he-IL" baseline="0" dirty="0" smtClean="0"/>
              <a:t>ויכולתו </a:t>
            </a:r>
            <a:r>
              <a:rPr lang="he-IL" baseline="0" dirty="0" smtClean="0"/>
              <a:t>לגייס משקיעים, ואולי ה-</a:t>
            </a:r>
            <a:r>
              <a:rPr lang="en-US" baseline="0" dirty="0" smtClean="0"/>
              <a:t>holy grail</a:t>
            </a:r>
            <a:r>
              <a:rPr lang="he-IL" baseline="0" dirty="0" smtClean="0"/>
              <a:t> </a:t>
            </a:r>
            <a:r>
              <a:rPr lang="he-IL" baseline="0" dirty="0" smtClean="0"/>
              <a:t>זו </a:t>
            </a:r>
            <a:r>
              <a:rPr lang="he-IL" baseline="0" dirty="0" smtClean="0"/>
              <a:t>ההזדמנות </a:t>
            </a:r>
            <a:r>
              <a:rPr lang="he-IL" baseline="0" dirty="0" smtClean="0"/>
              <a:t>ליצר </a:t>
            </a:r>
            <a:r>
              <a:rPr lang="he-IL" baseline="0" dirty="0" smtClean="0"/>
              <a:t>אימפקט </a:t>
            </a:r>
            <a:r>
              <a:rPr lang="he-IL" baseline="0" dirty="0" smtClean="0"/>
              <a:t>– זו תועלת סביבתית </a:t>
            </a:r>
            <a:r>
              <a:rPr lang="he-IL" baseline="0" dirty="0" smtClean="0"/>
              <a:t>או חברתית </a:t>
            </a:r>
            <a:r>
              <a:rPr lang="he-IL" baseline="0" dirty="0" smtClean="0"/>
              <a:t>שמגיעה ביחד עם שורת </a:t>
            </a:r>
            <a:r>
              <a:rPr lang="he-IL" baseline="0" dirty="0" smtClean="0"/>
              <a:t>הרווח</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20</a:t>
            </a:fld>
            <a:endParaRPr lang="he-IL"/>
          </a:p>
        </p:txBody>
      </p:sp>
    </p:spTree>
    <p:extLst>
      <p:ext uri="{BB962C8B-B14F-4D97-AF65-F5344CB8AC3E}">
        <p14:creationId xmlns:p14="http://schemas.microsoft.com/office/powerpoint/2010/main" val="351859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תחום</a:t>
            </a:r>
            <a:r>
              <a:rPr lang="he-IL" baseline="0" dirty="0" smtClean="0"/>
              <a:t> התחבורה ישתנה מהיסוד ויפחית כ- 95% מהפליטות שלו. צוות בהובלת שי קדם ממשרד תחבורה ואמיר זלצברג מהגנת הסביבה גבשו את היעדים ומפת הדרכים:</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3</a:t>
            </a:fld>
            <a:endParaRPr lang="he-IL"/>
          </a:p>
        </p:txBody>
      </p:sp>
    </p:spTree>
    <p:extLst>
      <p:ext uri="{BB962C8B-B14F-4D97-AF65-F5344CB8AC3E}">
        <p14:creationId xmlns:p14="http://schemas.microsoft.com/office/powerpoint/2010/main" val="262461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בבסיסם</a:t>
            </a:r>
            <a:r>
              <a:rPr lang="he-IL" baseline="0" dirty="0" smtClean="0"/>
              <a:t> מעבר מרכב מבוסס </a:t>
            </a:r>
            <a:r>
              <a:rPr lang="he-IL" baseline="0" dirty="0" err="1" smtClean="0"/>
              <a:t>דלקים</a:t>
            </a:r>
            <a:r>
              <a:rPr lang="he-IL" baseline="0" dirty="0" smtClean="0"/>
              <a:t> לרכבים מאפסי פליטה – בעיקר על חשמל אבל גם על מימן וטכנולוגיות אחרות.</a:t>
            </a:r>
          </a:p>
          <a:p>
            <a:r>
              <a:rPr lang="he-IL" baseline="0" dirty="0" smtClean="0"/>
              <a:t>במקביל השקעה ופיתוח תשתיות כך שרובנו נעזוב את הרכב ונעבור לתחבורה ציבורית, אופניים, הליכה</a:t>
            </a:r>
          </a:p>
        </p:txBody>
      </p:sp>
      <p:sp>
        <p:nvSpPr>
          <p:cNvPr id="4" name="Slide Number Placeholder 3"/>
          <p:cNvSpPr>
            <a:spLocks noGrp="1"/>
          </p:cNvSpPr>
          <p:nvPr>
            <p:ph type="sldNum" sz="quarter" idx="10"/>
          </p:nvPr>
        </p:nvSpPr>
        <p:spPr/>
        <p:txBody>
          <a:bodyPr/>
          <a:lstStyle/>
          <a:p>
            <a:fld id="{C333040F-AA1F-4B0F-9F70-13654862AB0A}" type="slidenum">
              <a:rPr lang="he-IL" smtClean="0"/>
              <a:t>4</a:t>
            </a:fld>
            <a:endParaRPr lang="he-IL"/>
          </a:p>
        </p:txBody>
      </p:sp>
    </p:spTree>
    <p:extLst>
      <p:ext uri="{BB962C8B-B14F-4D97-AF65-F5344CB8AC3E}">
        <p14:creationId xmlns:p14="http://schemas.microsoft.com/office/powerpoint/2010/main" val="213376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אנו פועלים לכלול בתוך התקציב הקרוב סיוע להחלפה מלאה של </a:t>
            </a:r>
            <a:r>
              <a:rPr lang="he-IL" baseline="0" dirty="0" smtClean="0"/>
              <a:t>צי האוטובוסים העירוניים לחשמלי בתוך 5 שנים</a:t>
            </a:r>
          </a:p>
          <a:p>
            <a:r>
              <a:rPr lang="he-IL" baseline="0" dirty="0" smtClean="0"/>
              <a:t>עד סוף העשור להפסיק לחלוטין יבוא של רכבים קלים שאינם </a:t>
            </a:r>
            <a:r>
              <a:rPr lang="he-IL" baseline="0" dirty="0" err="1" smtClean="0"/>
              <a:t>מאופסי</a:t>
            </a:r>
            <a:r>
              <a:rPr lang="he-IL" baseline="0" dirty="0" smtClean="0"/>
              <a:t> פליטה ולסייע להכנסת טכנולוגיות נקיות לרכבים כבדים </a:t>
            </a:r>
          </a:p>
          <a:p>
            <a:r>
              <a:rPr lang="he-IL" baseline="0" dirty="0" smtClean="0"/>
              <a:t>ובמקביל מיקוד המאמץ התחבורתי </a:t>
            </a:r>
            <a:r>
              <a:rPr lang="he-IL" baseline="0" dirty="0" err="1" smtClean="0"/>
              <a:t>בההשקעה</a:t>
            </a:r>
            <a:r>
              <a:rPr lang="he-IL" baseline="0" dirty="0" smtClean="0"/>
              <a:t> בפיתוח תשתיות להסעת המונים</a:t>
            </a:r>
          </a:p>
        </p:txBody>
      </p:sp>
      <p:sp>
        <p:nvSpPr>
          <p:cNvPr id="4" name="Slide Number Placeholder 3"/>
          <p:cNvSpPr>
            <a:spLocks noGrp="1"/>
          </p:cNvSpPr>
          <p:nvPr>
            <p:ph type="sldNum" sz="quarter" idx="10"/>
          </p:nvPr>
        </p:nvSpPr>
        <p:spPr/>
        <p:txBody>
          <a:bodyPr/>
          <a:lstStyle/>
          <a:p>
            <a:fld id="{C333040F-AA1F-4B0F-9F70-13654862AB0A}" type="slidenum">
              <a:rPr lang="he-IL" smtClean="0"/>
              <a:t>5</a:t>
            </a:fld>
            <a:endParaRPr lang="he-IL"/>
          </a:p>
        </p:txBody>
      </p:sp>
    </p:spTree>
    <p:extLst>
      <p:ext uri="{BB962C8B-B14F-4D97-AF65-F5344CB8AC3E}">
        <p14:creationId xmlns:p14="http://schemas.microsoft.com/office/powerpoint/2010/main" val="179878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גם התעשייה</a:t>
            </a:r>
            <a:r>
              <a:rPr lang="he-IL" baseline="0" dirty="0" smtClean="0"/>
              <a:t> שלנו תעבור מהפיכה ותתאים את עצמה לתחרות בכלכלה עולמית דלת פליטות שדוחק בהדרגה החוצה את מי שממשיך לבזבז משאבים ולייצר מוצרים עתירי פליטות. צוות רב מגזרי בהובלת עוז כץ, דוד אסף, ואריק </a:t>
            </a:r>
            <a:r>
              <a:rPr lang="he-IL" baseline="0" dirty="0" err="1" smtClean="0"/>
              <a:t>ריבקין</a:t>
            </a:r>
            <a:r>
              <a:rPr lang="he-IL" baseline="0" dirty="0" smtClean="0"/>
              <a:t> ממשרד הכלכלה גיבש יעדים ואמצעים להפחתה של לפחות שני שליש בפליטות, ואסטרטגיה לכלכלה מעגלית שהופכת פסולת למשאב</a:t>
            </a:r>
            <a:endParaRPr lang="he-IL" dirty="0" smtClean="0"/>
          </a:p>
          <a:p>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6</a:t>
            </a:fld>
            <a:endParaRPr lang="he-IL"/>
          </a:p>
        </p:txBody>
      </p:sp>
    </p:spTree>
    <p:extLst>
      <p:ext uri="{BB962C8B-B14F-4D97-AF65-F5344CB8AC3E}">
        <p14:creationId xmlns:p14="http://schemas.microsoft.com/office/powerpoint/2010/main" val="211518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הפחתת</a:t>
            </a:r>
            <a:r>
              <a:rPr lang="he-IL" baseline="0" dirty="0" smtClean="0"/>
              <a:t> הפליטות תתאפשר באמצעות מעבר הדרגתי </a:t>
            </a:r>
            <a:r>
              <a:rPr lang="he-IL" baseline="0" dirty="0" err="1" smtClean="0"/>
              <a:t>מדלקים</a:t>
            </a:r>
            <a:r>
              <a:rPr lang="he-IL" baseline="0" dirty="0" smtClean="0"/>
              <a:t> </a:t>
            </a:r>
            <a:r>
              <a:rPr lang="he-IL" baseline="0" dirty="0" err="1" smtClean="0"/>
              <a:t>פוסיליים</a:t>
            </a:r>
            <a:r>
              <a:rPr lang="he-IL" baseline="0" dirty="0" smtClean="0"/>
              <a:t> לחשמל, מימן וטכנולוגיות נקיות אחרות, ובמקביל הפחתת היבוא ושימוש בגזי </a:t>
            </a:r>
            <a:r>
              <a:rPr lang="he-IL" baseline="0" dirty="0" err="1" smtClean="0"/>
              <a:t>קרור</a:t>
            </a:r>
            <a:r>
              <a:rPr lang="he-IL" baseline="0" dirty="0" smtClean="0"/>
              <a:t> מזהמים</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7</a:t>
            </a:fld>
            <a:endParaRPr lang="he-IL"/>
          </a:p>
        </p:txBody>
      </p:sp>
    </p:spTree>
    <p:extLst>
      <p:ext uri="{BB962C8B-B14F-4D97-AF65-F5344CB8AC3E}">
        <p14:creationId xmlns:p14="http://schemas.microsoft.com/office/powerpoint/2010/main" val="244064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הצעדים המרכזיים לכך הם </a:t>
            </a:r>
            <a:r>
              <a:rPr lang="he-IL" baseline="0" dirty="0" smtClean="0"/>
              <a:t>סיוע, כבר בתקציב הקרוב, להתייעלות באנרגיה ובמשאבים וסיוע </a:t>
            </a:r>
            <a:r>
              <a:rPr lang="he-IL" baseline="0" dirty="0" err="1" smtClean="0"/>
              <a:t>בפיילוטים</a:t>
            </a:r>
            <a:r>
              <a:rPr lang="he-IL" baseline="0" dirty="0" smtClean="0"/>
              <a:t> והטמעת טכנולוגיות יצור מבוססי חשמל ומימן</a:t>
            </a:r>
          </a:p>
          <a:p>
            <a:r>
              <a:rPr lang="he-IL" baseline="0" dirty="0" smtClean="0"/>
              <a:t>אבל תקציב מדינה זה לעולם לא יספיק ולכן נדרשים אמצעים </a:t>
            </a:r>
            <a:r>
              <a:rPr lang="he-IL" baseline="0" dirty="0" err="1" smtClean="0"/>
              <a:t>לתמרוץ</a:t>
            </a:r>
            <a:r>
              <a:rPr lang="he-IL" baseline="0" dirty="0" smtClean="0"/>
              <a:t> השקעות במנועי צמיחה ירוקים בדיוק כמו שנעשה באירופה במסגרת </a:t>
            </a:r>
            <a:r>
              <a:rPr lang="he-IL" baseline="0" dirty="0" err="1" smtClean="0"/>
              <a:t>הגרן</a:t>
            </a:r>
            <a:r>
              <a:rPr lang="he-IL" baseline="0" dirty="0" smtClean="0"/>
              <a:t>-ניו דיל ובמקביל להפעיל כלי רגולציה משלימים</a:t>
            </a:r>
            <a:endParaRPr lang="he-IL" dirty="0" smtClean="0"/>
          </a:p>
          <a:p>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8</a:t>
            </a:fld>
            <a:endParaRPr lang="he-IL"/>
          </a:p>
        </p:txBody>
      </p:sp>
    </p:spTree>
    <p:extLst>
      <p:ext uri="{BB962C8B-B14F-4D97-AF65-F5344CB8AC3E}">
        <p14:creationId xmlns:p14="http://schemas.microsoft.com/office/powerpoint/2010/main" val="121704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תחום הפסולת, אשר אחראי על כ 7% מהפליטות היום ירד לכמעט אפס עד לשנת 2050. צוות בהובלה של יובל לסטר,</a:t>
            </a:r>
            <a:r>
              <a:rPr lang="he-IL" baseline="0" dirty="0" smtClean="0"/>
              <a:t> נטע אלול ואלעד עמיחי </a:t>
            </a:r>
            <a:r>
              <a:rPr lang="he-IL" dirty="0" smtClean="0"/>
              <a:t>גיבש אסטרטגיה מקיפה אשר בבסיסה</a:t>
            </a:r>
            <a:endParaRPr lang="he-IL" dirty="0"/>
          </a:p>
        </p:txBody>
      </p:sp>
      <p:sp>
        <p:nvSpPr>
          <p:cNvPr id="4" name="Slide Number Placeholder 3"/>
          <p:cNvSpPr>
            <a:spLocks noGrp="1"/>
          </p:cNvSpPr>
          <p:nvPr>
            <p:ph type="sldNum" sz="quarter" idx="10"/>
          </p:nvPr>
        </p:nvSpPr>
        <p:spPr/>
        <p:txBody>
          <a:bodyPr/>
          <a:lstStyle/>
          <a:p>
            <a:fld id="{C333040F-AA1F-4B0F-9F70-13654862AB0A}" type="slidenum">
              <a:rPr lang="he-IL" smtClean="0"/>
              <a:t>9</a:t>
            </a:fld>
            <a:endParaRPr lang="he-IL"/>
          </a:p>
        </p:txBody>
      </p:sp>
    </p:spTree>
    <p:extLst>
      <p:ext uri="{BB962C8B-B14F-4D97-AF65-F5344CB8AC3E}">
        <p14:creationId xmlns:p14="http://schemas.microsoft.com/office/powerpoint/2010/main" val="343622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091993"/>
      </p:ext>
    </p:extLst>
  </p:cSld>
  <p:clrMapOvr>
    <a:masterClrMapping/>
  </p:clrMapOvr>
  <p:extLst>
    <p:ext uri="{DCECCB84-F9BA-43D5-87BE-67443E8EF086}">
      <p15:sldGuideLst xmlns:p15="http://schemas.microsoft.com/office/powerpoint/2012/main">
        <p15:guide id="1" orient="horz" pos="187" userDrawn="1">
          <p15:clr>
            <a:srgbClr val="FBAE40"/>
          </p15:clr>
        </p15:guide>
        <p15:guide id="2" orient="horz" pos="4133" userDrawn="1">
          <p15:clr>
            <a:srgbClr val="FBAE40"/>
          </p15:clr>
        </p15:guide>
        <p15:guide id="3" pos="211" userDrawn="1">
          <p15:clr>
            <a:srgbClr val="FBAE40"/>
          </p15:clr>
        </p15:guide>
        <p15:guide id="4" pos="746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BFD826-FD8F-9F4C-B4B6-9EF968B56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xmlns="" id="{0AD00253-2B8E-B142-B217-E37F5F5AD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D549FB35-E608-2948-A340-C17B78683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5A605-DC06-914B-BE26-43F409462932}" type="datetimeFigureOut">
              <a:rPr lang="aa-ET" smtClean="0"/>
              <a:t>29/06/2021</a:t>
            </a:fld>
            <a:endParaRPr lang="aa-ET"/>
          </a:p>
        </p:txBody>
      </p:sp>
      <p:sp>
        <p:nvSpPr>
          <p:cNvPr id="5" name="Footer Placeholder 4">
            <a:extLst>
              <a:ext uri="{FF2B5EF4-FFF2-40B4-BE49-F238E27FC236}">
                <a16:creationId xmlns:a16="http://schemas.microsoft.com/office/drawing/2014/main" xmlns="" id="{35308F08-CBDC-064D-9A24-477FDF294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xmlns="" id="{BD25FDB4-C774-0147-8C6E-B33B6E47B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2444F-9855-D143-9D5A-4011548FD797}" type="slidenum">
              <a:rPr lang="aa-ET" smtClean="0"/>
              <a:t>‹#›</a:t>
            </a:fld>
            <a:endParaRPr lang="aa-ET"/>
          </a:p>
        </p:txBody>
      </p:sp>
    </p:spTree>
    <p:extLst>
      <p:ext uri="{BB962C8B-B14F-4D97-AF65-F5344CB8AC3E}">
        <p14:creationId xmlns:p14="http://schemas.microsoft.com/office/powerpoint/2010/main" val="215926857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18.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microsoft.com/office/2007/relationships/hdphoto" Target="../media/hdphoto2.wdp"/><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36.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34.svg"/><Relationship Id="rId4" Type="http://schemas.microsoft.com/office/2007/relationships/hdphoto" Target="../media/hdphoto1.wdp"/><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3.png"/><Relationship Id="rId12" Type="http://schemas.openxmlformats.org/officeDocument/2006/relationships/image" Target="../media/image44.svg"/><Relationship Id="rId2" Type="http://schemas.openxmlformats.org/officeDocument/2006/relationships/notesSlide" Target="../notesSlides/notesSlide20.xml"/><Relationship Id="rId16" Type="http://schemas.openxmlformats.org/officeDocument/2006/relationships/image" Target="../media/image48.svg"/><Relationship Id="rId1" Type="http://schemas.openxmlformats.org/officeDocument/2006/relationships/slideLayout" Target="../slideLayouts/slideLayout1.xml"/><Relationship Id="rId6" Type="http://schemas.openxmlformats.org/officeDocument/2006/relationships/image" Target="../media/image38.svg"/><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42.svg"/><Relationship Id="rId4" Type="http://schemas.microsoft.com/office/2007/relationships/hdphoto" Target="../media/hdphoto1.wdp"/><Relationship Id="rId9" Type="http://schemas.openxmlformats.org/officeDocument/2006/relationships/image" Target="../media/image34.png"/><Relationship Id="rId14" Type="http://schemas.openxmlformats.org/officeDocument/2006/relationships/image" Target="../media/image46.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6FF09FA-CD61-084D-A1A9-CE154E3B4F78}"/>
              </a:ext>
            </a:extLst>
          </p:cNvPr>
          <p:cNvSpPr/>
          <p:nvPr/>
        </p:nvSpPr>
        <p:spPr>
          <a:xfrm>
            <a:off x="0" y="0"/>
            <a:ext cx="12192000" cy="686531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2" name="TextBox 1">
            <a:extLst>
              <a:ext uri="{FF2B5EF4-FFF2-40B4-BE49-F238E27FC236}">
                <a16:creationId xmlns:a16="http://schemas.microsoft.com/office/drawing/2014/main" xmlns="" id="{15C78CBD-AC13-E54F-9AAD-893D2417D4BD}"/>
              </a:ext>
            </a:extLst>
          </p:cNvPr>
          <p:cNvSpPr txBox="1"/>
          <p:nvPr/>
        </p:nvSpPr>
        <p:spPr>
          <a:xfrm>
            <a:off x="2122980" y="1401898"/>
            <a:ext cx="7921020" cy="1215742"/>
          </a:xfrm>
          <a:prstGeom prst="rect">
            <a:avLst/>
          </a:prstGeom>
          <a:noFill/>
        </p:spPr>
        <p:txBody>
          <a:bodyPr wrap="square" lIns="0" tIns="0" rIns="0" bIns="0" rtlCol="0">
            <a:noAutofit/>
          </a:bodyPr>
          <a:lstStyle/>
          <a:p>
            <a:pPr algn="ctr" rtl="1">
              <a:lnSpc>
                <a:spcPct val="70000"/>
              </a:lnSpc>
            </a:pPr>
            <a:r>
              <a:rPr lang="he-IL" sz="6000" b="1" dirty="0">
                <a:solidFill>
                  <a:schemeClr val="bg1"/>
                </a:solidFill>
                <a:latin typeface="Almoni Tzar DL 4.0 AAA" pitchFamily="2" charset="-79"/>
                <a:cs typeface="Almoni Tzar DL 4.0 AAA" pitchFamily="2" charset="-79"/>
              </a:rPr>
              <a:t>עיקרי האסטרטגיה הלאומית לישראל </a:t>
            </a:r>
            <a:r>
              <a:rPr lang="en-US" sz="6000" b="1" dirty="0">
                <a:solidFill>
                  <a:schemeClr val="bg1"/>
                </a:solidFill>
                <a:latin typeface="Almoni Tzar DL 4.0 AAA" pitchFamily="2" charset="-79"/>
                <a:cs typeface="Almoni Tzar DL 4.0 AAA" pitchFamily="2" charset="-79"/>
              </a:rPr>
              <a:t/>
            </a:r>
            <a:br>
              <a:rPr lang="en-US" sz="6000" b="1" dirty="0">
                <a:solidFill>
                  <a:schemeClr val="bg1"/>
                </a:solidFill>
                <a:latin typeface="Almoni Tzar DL 4.0 AAA" pitchFamily="2" charset="-79"/>
                <a:cs typeface="Almoni Tzar DL 4.0 AAA" pitchFamily="2" charset="-79"/>
              </a:rPr>
            </a:br>
            <a:r>
              <a:rPr lang="he-IL" sz="6000" b="1" dirty="0">
                <a:solidFill>
                  <a:schemeClr val="bg1"/>
                </a:solidFill>
                <a:latin typeface="Almoni Tzar DL 4.0 AAA" pitchFamily="2" charset="-79"/>
                <a:cs typeface="Almoni Tzar DL 4.0 AAA" pitchFamily="2" charset="-79"/>
              </a:rPr>
              <a:t>דלת פחמן ומשגשגת</a:t>
            </a:r>
          </a:p>
        </p:txBody>
      </p:sp>
      <p:sp>
        <p:nvSpPr>
          <p:cNvPr id="36" name="TextBox 35">
            <a:extLst>
              <a:ext uri="{FF2B5EF4-FFF2-40B4-BE49-F238E27FC236}">
                <a16:creationId xmlns:a16="http://schemas.microsoft.com/office/drawing/2014/main" xmlns="" id="{AA4BA940-4114-8448-95A8-B98A86EC53BD}"/>
              </a:ext>
            </a:extLst>
          </p:cNvPr>
          <p:cNvSpPr txBox="1"/>
          <p:nvPr/>
        </p:nvSpPr>
        <p:spPr>
          <a:xfrm>
            <a:off x="4351200" y="2772430"/>
            <a:ext cx="3489600" cy="433965"/>
          </a:xfrm>
          <a:prstGeom prst="rect">
            <a:avLst/>
          </a:prstGeom>
          <a:noFill/>
        </p:spPr>
        <p:txBody>
          <a:bodyPr wrap="square" rtlCol="0">
            <a:spAutoFit/>
          </a:bodyPr>
          <a:lstStyle/>
          <a:p>
            <a:pPr algn="ctr" rtl="1">
              <a:lnSpc>
                <a:spcPct val="90000"/>
              </a:lnSpc>
            </a:pPr>
            <a:r>
              <a:rPr lang="he-IL" sz="2400" dirty="0">
                <a:solidFill>
                  <a:schemeClr val="bg1"/>
                </a:solidFill>
                <a:latin typeface="Almoni Neue DL 4.0 AAA Light" pitchFamily="2" charset="-79"/>
                <a:cs typeface="Almoni Neue DL 4.0 AAA Light" pitchFamily="2" charset="-79"/>
              </a:rPr>
              <a:t>ד״ר גיל פרואקטור | יולי 2021</a:t>
            </a:r>
          </a:p>
        </p:txBody>
      </p:sp>
      <p:pic>
        <p:nvPicPr>
          <p:cNvPr id="5" name="Picture 4">
            <a:extLst>
              <a:ext uri="{FF2B5EF4-FFF2-40B4-BE49-F238E27FC236}">
                <a16:creationId xmlns:a16="http://schemas.microsoft.com/office/drawing/2014/main" xmlns="" id="{A2B235DA-3FB3-384C-8B07-BC6145B25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9256" y="324682"/>
            <a:ext cx="1113488" cy="827694"/>
          </a:xfrm>
          <a:prstGeom prst="rect">
            <a:avLst/>
          </a:prstGeom>
        </p:spPr>
      </p:pic>
      <p:pic>
        <p:nvPicPr>
          <p:cNvPr id="14" name="Picture 13">
            <a:extLst>
              <a:ext uri="{FF2B5EF4-FFF2-40B4-BE49-F238E27FC236}">
                <a16:creationId xmlns:a16="http://schemas.microsoft.com/office/drawing/2014/main" xmlns="" id="{56E5BC68-8AAD-9747-95E3-E2590F110E5B}"/>
              </a:ext>
            </a:extLst>
          </p:cNvPr>
          <p:cNvPicPr>
            <a:picLocks noChangeAspect="1"/>
          </p:cNvPicPr>
          <p:nvPr/>
        </p:nvPicPr>
        <p:blipFill rotWithShape="1">
          <a:blip r:embed="rId5"/>
          <a:srcRect t="19993"/>
          <a:stretch/>
        </p:blipFill>
        <p:spPr>
          <a:xfrm>
            <a:off x="-1" y="1333536"/>
            <a:ext cx="12208287" cy="5561771"/>
          </a:xfrm>
          <a:prstGeom prst="rect">
            <a:avLst/>
          </a:prstGeom>
        </p:spPr>
      </p:pic>
    </p:spTree>
    <p:custDataLst>
      <p:tags r:id="rId1"/>
    </p:custDataLst>
    <p:extLst>
      <p:ext uri="{BB962C8B-B14F-4D97-AF65-F5344CB8AC3E}">
        <p14:creationId xmlns:p14="http://schemas.microsoft.com/office/powerpoint/2010/main" val="307970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8" name="מדדים">
            <a:extLst>
              <a:ext uri="{FF2B5EF4-FFF2-40B4-BE49-F238E27FC236}">
                <a16:creationId xmlns:a16="http://schemas.microsoft.com/office/drawing/2014/main" xmlns="" id="{02A125E7-57DD-AA46-A14B-F79C3D17593D}"/>
              </a:ext>
            </a:extLst>
          </p:cNvPr>
          <p:cNvGrpSpPr/>
          <p:nvPr/>
        </p:nvGrpSpPr>
        <p:grpSpPr>
          <a:xfrm>
            <a:off x="1947916" y="2345785"/>
            <a:ext cx="8552654" cy="624332"/>
            <a:chOff x="1947916" y="1294025"/>
            <a:chExt cx="8552654" cy="624332"/>
          </a:xfrm>
        </p:grpSpPr>
        <p:sp>
          <p:nvSpPr>
            <p:cNvPr id="55" name="TextBox 54">
              <a:extLst>
                <a:ext uri="{FF2B5EF4-FFF2-40B4-BE49-F238E27FC236}">
                  <a16:creationId xmlns:a16="http://schemas.microsoft.com/office/drawing/2014/main" xmlns="" id="{AF65CB94-BF16-2E40-A8F5-42A86BA0A17C}"/>
                </a:ext>
              </a:extLst>
            </p:cNvPr>
            <p:cNvSpPr txBox="1"/>
            <p:nvPr/>
          </p:nvSpPr>
          <p:spPr>
            <a:xfrm>
              <a:off x="8511923" y="1317443"/>
              <a:ext cx="1737535" cy="597857"/>
            </a:xfrm>
            <a:prstGeom prst="rect">
              <a:avLst/>
            </a:prstGeom>
            <a:noFill/>
          </p:spPr>
          <p:txBody>
            <a:bodyPr wrap="square" lIns="0" tIns="0" rIns="0" bIns="0" rtlCol="0">
              <a:noAutofit/>
            </a:bodyPr>
            <a:lstStyle/>
            <a:p>
              <a:pPr algn="ctr" rtl="1">
                <a:lnSpc>
                  <a:spcPct val="90000"/>
                </a:lnSpc>
              </a:pPr>
              <a:r>
                <a:rPr lang="en-US" sz="4800" b="1" dirty="0">
                  <a:solidFill>
                    <a:srgbClr val="FB5354"/>
                  </a:solidFill>
                  <a:latin typeface="Metropolis Black" pitchFamily="2" charset="77"/>
                  <a:cs typeface="Almoni Neue DL 4.0 AAA" pitchFamily="2" charset="-79"/>
                </a:rPr>
                <a:t>80%</a:t>
              </a:r>
              <a:endParaRPr lang="he-IL" sz="4400" b="1" dirty="0">
                <a:solidFill>
                  <a:srgbClr val="FB5354"/>
                </a:solidFill>
                <a:latin typeface="Almoni Tzar DL 4.0 AAA" pitchFamily="2" charset="-79"/>
                <a:cs typeface="Almoni Tzar DL 4.0 AAA" pitchFamily="2" charset="-79"/>
              </a:endParaRPr>
            </a:p>
          </p:txBody>
        </p:sp>
        <p:sp>
          <p:nvSpPr>
            <p:cNvPr id="57" name="TextBox 56">
              <a:extLst>
                <a:ext uri="{FF2B5EF4-FFF2-40B4-BE49-F238E27FC236}">
                  <a16:creationId xmlns:a16="http://schemas.microsoft.com/office/drawing/2014/main" xmlns="" id="{08688DDA-EF59-DA4D-BC0B-C80CE65ADF34}"/>
                </a:ext>
              </a:extLst>
            </p:cNvPr>
            <p:cNvSpPr txBox="1"/>
            <p:nvPr/>
          </p:nvSpPr>
          <p:spPr>
            <a:xfrm>
              <a:off x="194791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21B573"/>
                  </a:solidFill>
                  <a:latin typeface="Metropolis Black" pitchFamily="2" charset="77"/>
                  <a:cs typeface="Almoni Neue DL 4.0 AAA" pitchFamily="2" charset="-79"/>
                </a:rPr>
                <a:t>0%</a:t>
              </a:r>
              <a:endParaRPr lang="he-IL" sz="4400" b="1" dirty="0">
                <a:solidFill>
                  <a:srgbClr val="21B573"/>
                </a:solidFill>
                <a:latin typeface="Almoni Tzar DL 4.0 AAA" pitchFamily="2" charset="-79"/>
                <a:cs typeface="Almoni Tzar DL 4.0 AAA" pitchFamily="2" charset="-79"/>
              </a:endParaRPr>
            </a:p>
          </p:txBody>
        </p:sp>
        <p:grpSp>
          <p:nvGrpSpPr>
            <p:cNvPr id="17" name="Group 16">
              <a:extLst>
                <a:ext uri="{FF2B5EF4-FFF2-40B4-BE49-F238E27FC236}">
                  <a16:creationId xmlns:a16="http://schemas.microsoft.com/office/drawing/2014/main" xmlns="" id="{B7CCA6E1-A99F-F545-8D19-0B4A8A7BB7BC}"/>
                </a:ext>
              </a:extLst>
            </p:cNvPr>
            <p:cNvGrpSpPr/>
            <p:nvPr/>
          </p:nvGrpSpPr>
          <p:grpSpPr>
            <a:xfrm>
              <a:off x="3805816" y="1497954"/>
              <a:ext cx="4631197" cy="420403"/>
              <a:chOff x="3733521" y="1497954"/>
              <a:chExt cx="3338137" cy="420403"/>
            </a:xfrm>
          </p:grpSpPr>
          <p:pic>
            <p:nvPicPr>
              <p:cNvPr id="63" name="Picture 62" descr="sombra.png">
                <a:extLst>
                  <a:ext uri="{FF2B5EF4-FFF2-40B4-BE49-F238E27FC236}">
                    <a16:creationId xmlns:a16="http://schemas.microsoft.com/office/drawing/2014/main" xmlns="" id="{5A4E29AA-3337-434E-982A-8B02A6B4069F}"/>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733521" y="149795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4" name="Straight Connector 63">
                <a:extLst>
                  <a:ext uri="{FF2B5EF4-FFF2-40B4-BE49-F238E27FC236}">
                    <a16:creationId xmlns:a16="http://schemas.microsoft.com/office/drawing/2014/main" xmlns="" id="{BF500275-DE10-0B49-8E7A-4547B817B04A}"/>
                  </a:ext>
                </a:extLst>
              </p:cNvPr>
              <p:cNvCxnSpPr>
                <a:cxnSpLocks/>
              </p:cNvCxnSpPr>
              <p:nvPr/>
            </p:nvCxnSpPr>
            <p:spPr>
              <a:xfrm>
                <a:off x="3764784" y="161637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0" name="Picture 49" descr="sombra.png">
                <a:extLst>
                  <a:ext uri="{FF2B5EF4-FFF2-40B4-BE49-F238E27FC236}">
                    <a16:creationId xmlns:a16="http://schemas.microsoft.com/office/drawing/2014/main" xmlns="" id="{27CA8BD8-52F0-FB42-9326-E2624276FD25}"/>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74262" y="1497954"/>
                <a:ext cx="1097396"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 name="Straight Connector 50">
                <a:extLst>
                  <a:ext uri="{FF2B5EF4-FFF2-40B4-BE49-F238E27FC236}">
                    <a16:creationId xmlns:a16="http://schemas.microsoft.com/office/drawing/2014/main" xmlns="" id="{38AF2D1F-48EF-2E44-9BDC-6FCA0049E583}"/>
                  </a:ext>
                </a:extLst>
              </p:cNvPr>
              <p:cNvCxnSpPr>
                <a:cxnSpLocks/>
              </p:cNvCxnSpPr>
              <p:nvPr/>
            </p:nvCxnSpPr>
            <p:spPr>
              <a:xfrm>
                <a:off x="6005411" y="1616372"/>
                <a:ext cx="1035099"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xmlns="" id="{2B13A61B-47A1-4044-9428-37EDDDC664F2}"/>
                </a:ext>
              </a:extLst>
            </p:cNvPr>
            <p:cNvSpPr txBox="1"/>
            <p:nvPr/>
          </p:nvSpPr>
          <p:spPr>
            <a:xfrm>
              <a:off x="5463028" y="1454986"/>
              <a:ext cx="1265944" cy="394440"/>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הטמנת פסולת</a:t>
              </a:r>
              <a:endParaRPr lang="he-IL" sz="2200" b="1" dirty="0">
                <a:solidFill>
                  <a:schemeClr val="tx1">
                    <a:lumMod val="50000"/>
                    <a:lumOff val="50000"/>
                  </a:schemeClr>
                </a:solidFill>
                <a:latin typeface="Metropolis Extra Bold" pitchFamily="2" charset="77"/>
                <a:cs typeface="Almoni Tzar DL 4.0 AAA" pitchFamily="2" charset="-79"/>
              </a:endParaRPr>
            </a:p>
          </p:txBody>
        </p:sp>
        <p:sp>
          <p:nvSpPr>
            <p:cNvPr id="29" name="TextBox 28">
              <a:extLst>
                <a:ext uri="{FF2B5EF4-FFF2-40B4-BE49-F238E27FC236}">
                  <a16:creationId xmlns:a16="http://schemas.microsoft.com/office/drawing/2014/main" xmlns="" id="{6768B242-5596-C04E-9F87-821354E5ECC6}"/>
                </a:ext>
              </a:extLst>
            </p:cNvPr>
            <p:cNvSpPr txBox="1"/>
            <p:nvPr/>
          </p:nvSpPr>
          <p:spPr>
            <a:xfrm>
              <a:off x="9987598" y="1510935"/>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pic>
        <p:nvPicPr>
          <p:cNvPr id="28" name="Picture 27">
            <a:extLst>
              <a:ext uri="{FF2B5EF4-FFF2-40B4-BE49-F238E27FC236}">
                <a16:creationId xmlns:a16="http://schemas.microsoft.com/office/drawing/2014/main" xmlns="" id="{3BDAE188-751E-E241-8E52-2E25D84BAF9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361" r="198" b="8916"/>
          <a:stretch/>
        </p:blipFill>
        <p:spPr>
          <a:xfrm>
            <a:off x="0" y="3822605"/>
            <a:ext cx="12192000" cy="3035395"/>
          </a:xfrm>
          <a:prstGeom prst="rect">
            <a:avLst/>
          </a:prstGeom>
        </p:spPr>
      </p:pic>
      <p:sp>
        <p:nvSpPr>
          <p:cNvPr id="16" name="TextBox 15">
            <a:extLst>
              <a:ext uri="{FF2B5EF4-FFF2-40B4-BE49-F238E27FC236}">
                <a16:creationId xmlns:a16="http://schemas.microsoft.com/office/drawing/2014/main" xmlns="" id="{D972445A-1DF6-4D23-AA3C-D01904AD6F0F}"/>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פסולת 2050</a:t>
            </a:r>
            <a:r>
              <a:rPr lang="he-IL" sz="5400" dirty="0">
                <a:solidFill>
                  <a:schemeClr val="bg1"/>
                </a:solidFill>
                <a:latin typeface="Almoni Tzar DL 4.0 AAA Light" pitchFamily="2" charset="-79"/>
                <a:cs typeface="Almoni Tzar DL 4.0 AAA Light" pitchFamily="2" charset="-79"/>
              </a:rPr>
              <a:t> | מדד ויעד מרכזי</a:t>
            </a:r>
          </a:p>
        </p:txBody>
      </p:sp>
    </p:spTree>
    <p:extLst>
      <p:ext uri="{BB962C8B-B14F-4D97-AF65-F5344CB8AC3E}">
        <p14:creationId xmlns:p14="http://schemas.microsoft.com/office/powerpoint/2010/main" val="7998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1" name="צעדי מדיניות">
            <a:extLst>
              <a:ext uri="{FF2B5EF4-FFF2-40B4-BE49-F238E27FC236}">
                <a16:creationId xmlns:a16="http://schemas.microsoft.com/office/drawing/2014/main" xmlns="" id="{8FE8D19A-6A14-6B4E-93FB-B779D428EE19}"/>
              </a:ext>
            </a:extLst>
          </p:cNvPr>
          <p:cNvGrpSpPr/>
          <p:nvPr/>
        </p:nvGrpSpPr>
        <p:grpSpPr>
          <a:xfrm>
            <a:off x="122422" y="2540592"/>
            <a:ext cx="11734615" cy="828688"/>
            <a:chOff x="1640830" y="2609344"/>
            <a:chExt cx="11734615" cy="828688"/>
          </a:xfrm>
        </p:grpSpPr>
        <p:sp>
          <p:nvSpPr>
            <p:cNvPr id="38" name="TextBox 37">
              <a:extLst>
                <a:ext uri="{FF2B5EF4-FFF2-40B4-BE49-F238E27FC236}">
                  <a16:creationId xmlns:a16="http://schemas.microsoft.com/office/drawing/2014/main" xmlns="" id="{05EE9E79-B9A8-A842-AEBD-8A6BFDC478C6}"/>
                </a:ext>
              </a:extLst>
            </p:cNvPr>
            <p:cNvSpPr txBox="1"/>
            <p:nvPr/>
          </p:nvSpPr>
          <p:spPr>
            <a:xfrm>
              <a:off x="11169245" y="2609344"/>
              <a:ext cx="2206200" cy="828688"/>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איסור הטמנת פסולת אורגנית לא מטופלת</a:t>
              </a:r>
            </a:p>
          </p:txBody>
        </p:sp>
        <p:sp>
          <p:nvSpPr>
            <p:cNvPr id="39" name="TextBox 38">
              <a:extLst>
                <a:ext uri="{FF2B5EF4-FFF2-40B4-BE49-F238E27FC236}">
                  <a16:creationId xmlns:a16="http://schemas.microsoft.com/office/drawing/2014/main" xmlns="" id="{02871AFF-3D01-8942-A80D-6790CBBAED16}"/>
                </a:ext>
              </a:extLst>
            </p:cNvPr>
            <p:cNvSpPr txBox="1"/>
            <p:nvPr/>
          </p:nvSpPr>
          <p:spPr>
            <a:xfrm>
              <a:off x="7964155" y="2609344"/>
              <a:ext cx="2708908" cy="591700"/>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סיוע להקמת מתקני מחזור לפי סוגי פסולת </a:t>
              </a:r>
            </a:p>
          </p:txBody>
        </p:sp>
        <p:sp>
          <p:nvSpPr>
            <p:cNvPr id="40" name="TextBox 39">
              <a:extLst>
                <a:ext uri="{FF2B5EF4-FFF2-40B4-BE49-F238E27FC236}">
                  <a16:creationId xmlns:a16="http://schemas.microsoft.com/office/drawing/2014/main" xmlns="" id="{50BA1E25-4C81-9E4F-9BDC-FBED35921436}"/>
                </a:ext>
              </a:extLst>
            </p:cNvPr>
            <p:cNvSpPr txBox="1"/>
            <p:nvPr/>
          </p:nvSpPr>
          <p:spPr>
            <a:xfrm>
              <a:off x="1640830" y="2609344"/>
              <a:ext cx="2233056" cy="828688"/>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הפנמת עלויות גזי חממה בהיטל ההטמנה</a:t>
              </a:r>
            </a:p>
          </p:txBody>
        </p:sp>
        <p:sp>
          <p:nvSpPr>
            <p:cNvPr id="23" name="TextBox 22">
              <a:extLst>
                <a:ext uri="{FF2B5EF4-FFF2-40B4-BE49-F238E27FC236}">
                  <a16:creationId xmlns:a16="http://schemas.microsoft.com/office/drawing/2014/main" xmlns="" id="{C3943963-61F6-914D-9E2C-350EE99959B3}"/>
                </a:ext>
              </a:extLst>
            </p:cNvPr>
            <p:cNvSpPr txBox="1"/>
            <p:nvPr/>
          </p:nvSpPr>
          <p:spPr>
            <a:xfrm>
              <a:off x="4839848" y="2609344"/>
              <a:ext cx="2233056" cy="828688"/>
            </a:xfrm>
            <a:prstGeom prst="rect">
              <a:avLst/>
            </a:prstGeom>
            <a:noFill/>
          </p:spPr>
          <p:txBody>
            <a:bodyPr wrap="square" rtlCol="0">
              <a:spAutoFit/>
            </a:bodyPr>
            <a:lstStyle/>
            <a:p>
              <a:pPr algn="ctr" rtl="1">
                <a:lnSpc>
                  <a:spcPct val="70000"/>
                </a:lnSpc>
              </a:pPr>
              <a:r>
                <a:rPr lang="he-IL" sz="2200" dirty="0" err="1">
                  <a:solidFill>
                    <a:schemeClr val="tx1">
                      <a:lumMod val="50000"/>
                      <a:lumOff val="50000"/>
                    </a:schemeClr>
                  </a:solidFill>
                  <a:latin typeface="Almoni Neue DL 4.0 AAA" pitchFamily="2" charset="-79"/>
                  <a:cs typeface="Almoni Neue DL 4.0 AAA" pitchFamily="2" charset="-79"/>
                </a:rPr>
                <a:t>תמרוץ</a:t>
              </a:r>
              <a:r>
                <a:rPr lang="he-IL" sz="2200" dirty="0">
                  <a:solidFill>
                    <a:schemeClr val="tx1">
                      <a:lumMod val="50000"/>
                      <a:lumOff val="50000"/>
                    </a:schemeClr>
                  </a:solidFill>
                  <a:latin typeface="Almoni Neue DL 4.0 AAA" pitchFamily="2" charset="-79"/>
                  <a:cs typeface="Almoni Neue DL 4.0 AAA" pitchFamily="2" charset="-79"/>
                </a:rPr>
                <a:t> עיכול אנאירובי</a:t>
              </a:r>
              <a:r>
                <a:rPr lang="en-US" sz="2200" dirty="0">
                  <a:solidFill>
                    <a:schemeClr val="tx1">
                      <a:lumMod val="50000"/>
                      <a:lumOff val="50000"/>
                    </a:schemeClr>
                  </a:solidFill>
                  <a:latin typeface="Almoni Neue DL 4.0 AAA" pitchFamily="2" charset="-79"/>
                  <a:cs typeface="Almoni Neue DL 4.0 AAA" pitchFamily="2" charset="-79"/>
                </a:rPr>
                <a:t/>
              </a:r>
              <a:br>
                <a:rPr lang="en-US" sz="2200" dirty="0">
                  <a:solidFill>
                    <a:schemeClr val="tx1">
                      <a:lumMod val="50000"/>
                      <a:lumOff val="50000"/>
                    </a:schemeClr>
                  </a:solidFill>
                  <a:latin typeface="Almoni Neue DL 4.0 AAA" pitchFamily="2" charset="-79"/>
                  <a:cs typeface="Almoni Neue DL 4.0 AAA" pitchFamily="2" charset="-79"/>
                </a:rPr>
              </a:br>
              <a:r>
                <a:rPr lang="he-IL" sz="2200" dirty="0" err="1">
                  <a:solidFill>
                    <a:schemeClr val="tx1">
                      <a:lumMod val="50000"/>
                      <a:lumOff val="50000"/>
                    </a:schemeClr>
                  </a:solidFill>
                  <a:latin typeface="Almoni Neue DL 4.0 AAA" pitchFamily="2" charset="-79"/>
                  <a:cs typeface="Almoni Neue DL 4.0 AAA" pitchFamily="2" charset="-79"/>
                </a:rPr>
                <a:t>וקומפוסטציה</a:t>
              </a:r>
              <a:r>
                <a:rPr lang="he-IL" sz="2200" dirty="0">
                  <a:solidFill>
                    <a:schemeClr val="tx1">
                      <a:lumMod val="50000"/>
                      <a:lumOff val="50000"/>
                    </a:schemeClr>
                  </a:solidFill>
                  <a:latin typeface="Almoni Neue DL 4.0 AAA" pitchFamily="2" charset="-79"/>
                  <a:cs typeface="Almoni Neue DL 4.0 AAA" pitchFamily="2" charset="-79"/>
                </a:rPr>
                <a:t> סגורה</a:t>
              </a:r>
            </a:p>
          </p:txBody>
        </p:sp>
      </p:grpSp>
      <p:pic>
        <p:nvPicPr>
          <p:cNvPr id="20" name="Picture 19">
            <a:extLst>
              <a:ext uri="{FF2B5EF4-FFF2-40B4-BE49-F238E27FC236}">
                <a16:creationId xmlns:a16="http://schemas.microsoft.com/office/drawing/2014/main" xmlns="" id="{B62C5CBE-A203-6B42-8DF5-AC9424F3360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361" r="198" b="8916"/>
          <a:stretch/>
        </p:blipFill>
        <p:spPr>
          <a:xfrm>
            <a:off x="0" y="3822605"/>
            <a:ext cx="12192000" cy="3035395"/>
          </a:xfrm>
          <a:prstGeom prst="rect">
            <a:avLst/>
          </a:prstGeom>
        </p:spPr>
      </p:pic>
      <p:sp>
        <p:nvSpPr>
          <p:cNvPr id="19" name="TextBox 18">
            <a:extLst>
              <a:ext uri="{FF2B5EF4-FFF2-40B4-BE49-F238E27FC236}">
                <a16:creationId xmlns:a16="http://schemas.microsoft.com/office/drawing/2014/main" xmlns="" id="{A5659E04-4177-4095-8E14-03DE343931F7}"/>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פסולת 2050</a:t>
            </a:r>
            <a:r>
              <a:rPr lang="he-IL" sz="5400" dirty="0">
                <a:solidFill>
                  <a:schemeClr val="bg1"/>
                </a:solidFill>
                <a:latin typeface="Almoni Tzar DL 4.0 AAA Light" pitchFamily="2" charset="-79"/>
                <a:cs typeface="Almoni Tzar DL 4.0 AAA Light" pitchFamily="2" charset="-79"/>
              </a:rPr>
              <a:t> | צעדי מדיניות מרכזיים</a:t>
            </a:r>
          </a:p>
        </p:txBody>
      </p:sp>
      <p:grpSp>
        <p:nvGrpSpPr>
          <p:cNvPr id="29" name="Group 28">
            <a:extLst>
              <a:ext uri="{FF2B5EF4-FFF2-40B4-BE49-F238E27FC236}">
                <a16:creationId xmlns:a16="http://schemas.microsoft.com/office/drawing/2014/main" xmlns="" id="{EA0C0F30-B908-BF4F-B154-54D0DE71FAA8}"/>
              </a:ext>
            </a:extLst>
          </p:cNvPr>
          <p:cNvGrpSpPr/>
          <p:nvPr/>
        </p:nvGrpSpPr>
        <p:grpSpPr>
          <a:xfrm>
            <a:off x="1006970" y="1804524"/>
            <a:ext cx="9830046" cy="682699"/>
            <a:chOff x="1006970" y="2066820"/>
            <a:chExt cx="9830046" cy="420403"/>
          </a:xfrm>
        </p:grpSpPr>
        <p:pic>
          <p:nvPicPr>
            <p:cNvPr id="30" name="Picture 29" descr="sombra.png">
              <a:extLst>
                <a:ext uri="{FF2B5EF4-FFF2-40B4-BE49-F238E27FC236}">
                  <a16:creationId xmlns:a16="http://schemas.microsoft.com/office/drawing/2014/main" xmlns="" id="{297EA073-3205-3343-A661-E5C8FA141AD3}"/>
                </a:ext>
              </a:extLst>
            </p:cNvPr>
            <p:cNvPicPr>
              <a:picLocks noChangeAspect="1"/>
            </p:cNvPicPr>
            <p:nvPr/>
          </p:nvPicPr>
          <p:blipFill rotWithShape="1">
            <a:blip r:embed="rId5" cstate="screen">
              <a:duotone>
                <a:prstClr val="black"/>
                <a:srgbClr val="EB0000">
                  <a:tint val="45000"/>
                  <a:satMod val="400000"/>
                </a:srgbClr>
              </a:duotone>
              <a:alphaModFix amt="10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a:ext>
              </a:extLst>
            </a:blip>
            <a:srcRect/>
            <a:stretch/>
          </p:blipFill>
          <p:spPr bwMode="auto">
            <a:xfrm>
              <a:off x="1006970" y="2066820"/>
              <a:ext cx="9830043"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1" name="Straight Connector 30">
              <a:extLst>
                <a:ext uri="{FF2B5EF4-FFF2-40B4-BE49-F238E27FC236}">
                  <a16:creationId xmlns:a16="http://schemas.microsoft.com/office/drawing/2014/main" xmlns="" id="{8400FE44-88D1-5044-A487-39F007ABF0B1}"/>
                </a:ext>
              </a:extLst>
            </p:cNvPr>
            <p:cNvCxnSpPr>
              <a:cxnSpLocks/>
            </p:cNvCxnSpPr>
            <p:nvPr/>
          </p:nvCxnSpPr>
          <p:spPr>
            <a:xfrm>
              <a:off x="1238950" y="2191857"/>
              <a:ext cx="9581289"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A08AF57-F2DE-EF4E-9179-644D85D5CC59}"/>
                </a:ext>
              </a:extLst>
            </p:cNvPr>
            <p:cNvCxnSpPr>
              <a:cxnSpLocks/>
            </p:cNvCxnSpPr>
            <p:nvPr/>
          </p:nvCxnSpPr>
          <p:spPr>
            <a:xfrm>
              <a:off x="1238950"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4207E03-42A2-C543-BE39-C0FDB9857EEA}"/>
                </a:ext>
              </a:extLst>
            </p:cNvPr>
            <p:cNvCxnSpPr>
              <a:cxnSpLocks/>
            </p:cNvCxnSpPr>
            <p:nvPr/>
          </p:nvCxnSpPr>
          <p:spPr>
            <a:xfrm>
              <a:off x="7800201"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7FDEF2B-B796-D145-B344-9F7A9F326F48}"/>
                </a:ext>
              </a:extLst>
            </p:cNvPr>
            <p:cNvCxnSpPr>
              <a:cxnSpLocks/>
            </p:cNvCxnSpPr>
            <p:nvPr/>
          </p:nvCxnSpPr>
          <p:spPr>
            <a:xfrm>
              <a:off x="4437969"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6400D3BB-CAEA-3246-81E9-8817420708B7}"/>
                </a:ext>
              </a:extLst>
            </p:cNvPr>
            <p:cNvCxnSpPr>
              <a:cxnSpLocks/>
            </p:cNvCxnSpPr>
            <p:nvPr/>
          </p:nvCxnSpPr>
          <p:spPr>
            <a:xfrm>
              <a:off x="10837016"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41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786B9E63-D988-F341-B465-74AC07DB16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719"/>
          <a:stretch/>
        </p:blipFill>
        <p:spPr>
          <a:xfrm>
            <a:off x="0" y="3476640"/>
            <a:ext cx="12192000" cy="3388560"/>
          </a:xfrm>
          <a:prstGeom prst="rect">
            <a:avLst/>
          </a:prstGeom>
        </p:spPr>
      </p:pic>
      <p:pic>
        <p:nvPicPr>
          <p:cNvPr id="20" name="Graphic 19">
            <a:extLst>
              <a:ext uri="{FF2B5EF4-FFF2-40B4-BE49-F238E27FC236}">
                <a16:creationId xmlns:a16="http://schemas.microsoft.com/office/drawing/2014/main" xmlns="" id="{5C7D92BA-4DD6-4B4B-97A8-FEF22B8B274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18654" r="5816"/>
          <a:stretch>
            <a:fillRect/>
          </a:stretch>
        </p:blipFill>
        <p:spPr>
          <a:xfrm>
            <a:off x="6662178" y="981512"/>
            <a:ext cx="5529822" cy="2630280"/>
          </a:xfrm>
          <a:custGeom>
            <a:avLst/>
            <a:gdLst>
              <a:gd name="connsiteX0" fmla="*/ 0 w 5529822"/>
              <a:gd name="connsiteY0" fmla="*/ 0 h 2630280"/>
              <a:gd name="connsiteX1" fmla="*/ 5529822 w 5529822"/>
              <a:gd name="connsiteY1" fmla="*/ 0 h 2630280"/>
              <a:gd name="connsiteX2" fmla="*/ 5529822 w 5529822"/>
              <a:gd name="connsiteY2" fmla="*/ 2630280 h 2630280"/>
              <a:gd name="connsiteX3" fmla="*/ 0 w 5529822"/>
              <a:gd name="connsiteY3" fmla="*/ 2630280 h 2630280"/>
            </a:gdLst>
            <a:ahLst/>
            <a:cxnLst>
              <a:cxn ang="0">
                <a:pos x="connsiteX0" y="connsiteY0"/>
              </a:cxn>
              <a:cxn ang="0">
                <a:pos x="connsiteX1" y="connsiteY1"/>
              </a:cxn>
              <a:cxn ang="0">
                <a:pos x="connsiteX2" y="connsiteY2"/>
              </a:cxn>
              <a:cxn ang="0">
                <a:pos x="connsiteX3" y="connsiteY3"/>
              </a:cxn>
            </a:cxnLst>
            <a:rect l="l" t="t" r="r" b="b"/>
            <a:pathLst>
              <a:path w="5529822" h="2630280">
                <a:moveTo>
                  <a:pt x="0" y="0"/>
                </a:moveTo>
                <a:lnTo>
                  <a:pt x="5529822" y="0"/>
                </a:lnTo>
                <a:lnTo>
                  <a:pt x="5529822" y="2630280"/>
                </a:lnTo>
                <a:lnTo>
                  <a:pt x="0" y="2630280"/>
                </a:lnTo>
                <a:close/>
              </a:path>
            </a:pathLst>
          </a:custGeom>
        </p:spPr>
      </p:pic>
      <p:sp>
        <p:nvSpPr>
          <p:cNvPr id="43" name="Rectangle 42">
            <a:extLst>
              <a:ext uri="{FF2B5EF4-FFF2-40B4-BE49-F238E27FC236}">
                <a16:creationId xmlns:a16="http://schemas.microsoft.com/office/drawing/2014/main" xmlns="" id="{91CEDCCA-B968-264C-A89A-60643ED41DA5}"/>
              </a:ext>
            </a:extLst>
          </p:cNvPr>
          <p:cNvSpPr/>
          <p:nvPr/>
        </p:nvSpPr>
        <p:spPr>
          <a:xfrm>
            <a:off x="0" y="-1"/>
            <a:ext cx="12192000" cy="1368823"/>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p>
        </p:txBody>
      </p:sp>
      <p:pic>
        <p:nvPicPr>
          <p:cNvPr id="51" name="Graphic 50">
            <a:extLst>
              <a:ext uri="{FF2B5EF4-FFF2-40B4-BE49-F238E27FC236}">
                <a16:creationId xmlns:a16="http://schemas.microsoft.com/office/drawing/2014/main" xmlns="" id="{39B9E6BB-D2CC-9046-A174-FD02B0CBD83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014811" y="1942075"/>
            <a:ext cx="811780" cy="447068"/>
          </a:xfrm>
          <a:prstGeom prst="rect">
            <a:avLst/>
          </a:prstGeom>
        </p:spPr>
      </p:pic>
      <p:sp>
        <p:nvSpPr>
          <p:cNvPr id="15" name="TextBox 14">
            <a:extLst>
              <a:ext uri="{FF2B5EF4-FFF2-40B4-BE49-F238E27FC236}">
                <a16:creationId xmlns:a16="http://schemas.microsoft.com/office/drawing/2014/main" xmlns="" id="{2FB60790-7F93-476E-9579-864C9DE2B8CB}"/>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ערים ומבנים 2050</a:t>
            </a:r>
            <a:r>
              <a:rPr lang="he-IL" sz="5400" dirty="0">
                <a:solidFill>
                  <a:schemeClr val="bg1"/>
                </a:solidFill>
                <a:latin typeface="Almoni Tzar DL 4.0 AAA Light" pitchFamily="2" charset="-79"/>
                <a:cs typeface="Almoni Tzar DL 4.0 AAA Light" pitchFamily="2" charset="-79"/>
              </a:rPr>
              <a:t> | פליטות (26% מסה"כ הפליטות</a:t>
            </a:r>
            <a:r>
              <a:rPr lang="en-US" sz="5400" dirty="0">
                <a:solidFill>
                  <a:schemeClr val="bg1"/>
                </a:solidFill>
                <a:latin typeface="Almoni Tzar DL 4.0 AAA Light" pitchFamily="2" charset="-79"/>
                <a:cs typeface="Almoni Tzar DL 4.0 AAA Light" pitchFamily="2" charset="-79"/>
              </a:rPr>
              <a:t>*</a:t>
            </a:r>
            <a:r>
              <a:rPr lang="he-IL" sz="5400" dirty="0">
                <a:solidFill>
                  <a:schemeClr val="bg1"/>
                </a:solidFill>
                <a:latin typeface="Almoni Tzar DL 4.0 AAA Light" pitchFamily="2" charset="-79"/>
                <a:cs typeface="Almoni Tzar DL 4.0 AAA Light" pitchFamily="2" charset="-79"/>
              </a:rPr>
              <a:t>)</a:t>
            </a:r>
          </a:p>
        </p:txBody>
      </p:sp>
      <p:grpSp>
        <p:nvGrpSpPr>
          <p:cNvPr id="17" name="Group 16">
            <a:extLst>
              <a:ext uri="{FF2B5EF4-FFF2-40B4-BE49-F238E27FC236}">
                <a16:creationId xmlns:a16="http://schemas.microsoft.com/office/drawing/2014/main" xmlns="" id="{6EA27F3D-C039-456F-9F03-BB2889F69C7F}"/>
              </a:ext>
            </a:extLst>
          </p:cNvPr>
          <p:cNvGrpSpPr/>
          <p:nvPr/>
        </p:nvGrpSpPr>
        <p:grpSpPr>
          <a:xfrm>
            <a:off x="6608221" y="1962460"/>
            <a:ext cx="4899986" cy="1599755"/>
            <a:chOff x="6252215" y="1695333"/>
            <a:chExt cx="4899986" cy="1599755"/>
          </a:xfrm>
        </p:grpSpPr>
        <p:grpSp>
          <p:nvGrpSpPr>
            <p:cNvPr id="18" name="cloud red">
              <a:extLst>
                <a:ext uri="{FF2B5EF4-FFF2-40B4-BE49-F238E27FC236}">
                  <a16:creationId xmlns:a16="http://schemas.microsoft.com/office/drawing/2014/main" xmlns="" id="{965F02F8-9210-4468-AC91-250C4D1E3B47}"/>
                </a:ext>
              </a:extLst>
            </p:cNvPr>
            <p:cNvGrpSpPr/>
            <p:nvPr/>
          </p:nvGrpSpPr>
          <p:grpSpPr>
            <a:xfrm>
              <a:off x="6252215" y="1695333"/>
              <a:ext cx="4886132" cy="1599755"/>
              <a:chOff x="7272693" y="1898744"/>
              <a:chExt cx="4009832" cy="1599755"/>
            </a:xfrm>
          </p:grpSpPr>
          <p:sp>
            <p:nvSpPr>
              <p:cNvPr id="23" name="TextBox 22">
                <a:extLst>
                  <a:ext uri="{FF2B5EF4-FFF2-40B4-BE49-F238E27FC236}">
                    <a16:creationId xmlns:a16="http://schemas.microsoft.com/office/drawing/2014/main" xmlns="" id="{8CE4B15B-C69E-49B1-A5D1-7976B1FC53DE}"/>
                  </a:ext>
                </a:extLst>
              </p:cNvPr>
              <p:cNvSpPr txBox="1"/>
              <p:nvPr/>
            </p:nvSpPr>
            <p:spPr>
              <a:xfrm>
                <a:off x="7272693" y="1898744"/>
                <a:ext cx="4009832" cy="1381299"/>
              </a:xfrm>
              <a:prstGeom prst="rect">
                <a:avLst/>
              </a:prstGeom>
              <a:noFill/>
            </p:spPr>
            <p:txBody>
              <a:bodyPr wrap="square" lIns="0" tIns="0" rIns="0" bIns="0" rtlCol="0">
                <a:noAutofit/>
              </a:bodyPr>
              <a:lstStyle/>
              <a:p>
                <a:pPr algn="ctr" rtl="1">
                  <a:lnSpc>
                    <a:spcPct val="90000"/>
                  </a:lnSpc>
                </a:pPr>
                <a:r>
                  <a:rPr lang="en-US" sz="9600" b="1" dirty="0">
                    <a:solidFill>
                      <a:srgbClr val="FB5354"/>
                    </a:solidFill>
                    <a:latin typeface="Metropolis Black" pitchFamily="2" charset="77"/>
                    <a:cs typeface="Almoni Neue DL 4.0 AAA" pitchFamily="2" charset="-79"/>
                  </a:rPr>
                  <a:t>21</a:t>
                </a:r>
                <a:r>
                  <a:rPr lang="he-IL" sz="8800" b="1" spc="-300" dirty="0">
                    <a:solidFill>
                      <a:srgbClr val="FB5354"/>
                    </a:solidFill>
                    <a:latin typeface="Almoni Neue DL 4.0 AAA" pitchFamily="2" charset="-79"/>
                    <a:cs typeface="Almoni Neue DL 4.0 AAA" pitchFamily="2" charset="-79"/>
                  </a:rPr>
                  <a:t> </a:t>
                </a:r>
                <a:r>
                  <a:rPr lang="he-IL" sz="11500" b="1" dirty="0">
                    <a:solidFill>
                      <a:srgbClr val="FB5354"/>
                    </a:solidFill>
                    <a:latin typeface="Almoni Tzar DL 4.0 AAA" pitchFamily="2" charset="-79"/>
                    <a:cs typeface="Almoni Tzar DL 4.0 AAA" pitchFamily="2" charset="-79"/>
                  </a:rPr>
                  <a:t>מיליון</a:t>
                </a:r>
                <a:endParaRPr lang="he-IL" sz="8800" b="1" dirty="0">
                  <a:solidFill>
                    <a:srgbClr val="FB5354"/>
                  </a:solidFill>
                  <a:latin typeface="Almoni Tzar DL 4.0 AAA" pitchFamily="2" charset="-79"/>
                  <a:cs typeface="Almoni Tzar DL 4.0 AAA" pitchFamily="2" charset="-79"/>
                </a:endParaRPr>
              </a:p>
            </p:txBody>
          </p:sp>
          <p:sp>
            <p:nvSpPr>
              <p:cNvPr id="24" name="TextBox 23">
                <a:extLst>
                  <a:ext uri="{FF2B5EF4-FFF2-40B4-BE49-F238E27FC236}">
                    <a16:creationId xmlns:a16="http://schemas.microsoft.com/office/drawing/2014/main" xmlns="" id="{A9CEDCE4-827F-4703-B992-22CB4B047281}"/>
                  </a:ext>
                </a:extLst>
              </p:cNvPr>
              <p:cNvSpPr txBox="1"/>
              <p:nvPr/>
            </p:nvSpPr>
            <p:spPr>
              <a:xfrm>
                <a:off x="8879760"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FB5354"/>
                    </a:solidFill>
                    <a:latin typeface="Metropolis Extra Bold" pitchFamily="2" charset="77"/>
                    <a:cs typeface="Almoni Neue DL 4.0 AAA" pitchFamily="2" charset="-79"/>
                  </a:rPr>
                  <a:t>tCO2e</a:t>
                </a:r>
                <a:endParaRPr lang="he-IL" sz="2000" b="1" dirty="0">
                  <a:solidFill>
                    <a:srgbClr val="FB5354"/>
                  </a:solidFill>
                  <a:latin typeface="Metropolis Extra Bold" pitchFamily="2" charset="77"/>
                  <a:cs typeface="Almoni Tzar DL 4.0 AAA" pitchFamily="2" charset="-79"/>
                </a:endParaRPr>
              </a:p>
            </p:txBody>
          </p:sp>
        </p:grpSp>
        <p:sp>
          <p:nvSpPr>
            <p:cNvPr id="19" name="TextBox 18">
              <a:extLst>
                <a:ext uri="{FF2B5EF4-FFF2-40B4-BE49-F238E27FC236}">
                  <a16:creationId xmlns:a16="http://schemas.microsoft.com/office/drawing/2014/main" xmlns="" id="{D2C4DCDE-AB29-4DEB-8A6B-7AE60ABFDEBE}"/>
                </a:ext>
              </a:extLst>
            </p:cNvPr>
            <p:cNvSpPr txBox="1"/>
            <p:nvPr/>
          </p:nvSpPr>
          <p:spPr>
            <a:xfrm>
              <a:off x="10639229" y="249238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grpSp>
        <p:nvGrpSpPr>
          <p:cNvPr id="25" name="Group 24">
            <a:extLst>
              <a:ext uri="{FF2B5EF4-FFF2-40B4-BE49-F238E27FC236}">
                <a16:creationId xmlns:a16="http://schemas.microsoft.com/office/drawing/2014/main" xmlns="" id="{AF27C95B-C6B1-49A9-9B5D-5120A4F2FEF1}"/>
              </a:ext>
            </a:extLst>
          </p:cNvPr>
          <p:cNvGrpSpPr/>
          <p:nvPr/>
        </p:nvGrpSpPr>
        <p:grpSpPr>
          <a:xfrm>
            <a:off x="559889" y="1962460"/>
            <a:ext cx="4192060" cy="1599755"/>
            <a:chOff x="736672" y="1695333"/>
            <a:chExt cx="4192060" cy="1599755"/>
          </a:xfrm>
        </p:grpSpPr>
        <p:grpSp>
          <p:nvGrpSpPr>
            <p:cNvPr id="26" name="cloud red">
              <a:extLst>
                <a:ext uri="{FF2B5EF4-FFF2-40B4-BE49-F238E27FC236}">
                  <a16:creationId xmlns:a16="http://schemas.microsoft.com/office/drawing/2014/main" xmlns="" id="{B0A8FBD6-7EF5-42EE-9FB2-4B9AF761169C}"/>
                </a:ext>
              </a:extLst>
            </p:cNvPr>
            <p:cNvGrpSpPr/>
            <p:nvPr/>
          </p:nvGrpSpPr>
          <p:grpSpPr>
            <a:xfrm>
              <a:off x="736672" y="1695333"/>
              <a:ext cx="4009832" cy="1599755"/>
              <a:chOff x="7096318" y="1898744"/>
              <a:chExt cx="4009832" cy="1599755"/>
            </a:xfrm>
          </p:grpSpPr>
          <p:sp>
            <p:nvSpPr>
              <p:cNvPr id="29" name="TextBox 28">
                <a:extLst>
                  <a:ext uri="{FF2B5EF4-FFF2-40B4-BE49-F238E27FC236}">
                    <a16:creationId xmlns:a16="http://schemas.microsoft.com/office/drawing/2014/main" xmlns="" id="{11007AD3-2784-4033-8761-FE3395F6EF79}"/>
                  </a:ext>
                </a:extLst>
              </p:cNvPr>
              <p:cNvSpPr txBox="1"/>
              <p:nvPr/>
            </p:nvSpPr>
            <p:spPr>
              <a:xfrm>
                <a:off x="7096318" y="1898744"/>
                <a:ext cx="4009832" cy="1368822"/>
              </a:xfrm>
              <a:prstGeom prst="rect">
                <a:avLst/>
              </a:prstGeom>
              <a:noFill/>
            </p:spPr>
            <p:txBody>
              <a:bodyPr wrap="square" lIns="0" tIns="0" rIns="0" bIns="0" rtlCol="0">
                <a:noAutofit/>
              </a:bodyPr>
              <a:lstStyle/>
              <a:p>
                <a:pPr algn="ctr" rtl="1">
                  <a:lnSpc>
                    <a:spcPct val="90000"/>
                  </a:lnSpc>
                </a:pPr>
                <a:r>
                  <a:rPr lang="en-US" sz="9600" b="1" spc="-300" dirty="0">
                    <a:solidFill>
                      <a:srgbClr val="21B573"/>
                    </a:solidFill>
                    <a:latin typeface="Metropolis Black" pitchFamily="2" charset="77"/>
                    <a:cs typeface="Almoni Neue DL 4.0 AAA" pitchFamily="2" charset="-79"/>
                  </a:rPr>
                  <a:t>3</a:t>
                </a:r>
                <a:r>
                  <a:rPr lang="he-IL" sz="8800" b="1" spc="-300" dirty="0">
                    <a:solidFill>
                      <a:srgbClr val="21B573"/>
                    </a:solidFill>
                    <a:latin typeface="Almoni Neue DL 4.0 AAA" pitchFamily="2" charset="-79"/>
                    <a:cs typeface="Almoni Neue DL 4.0 AAA" pitchFamily="2" charset="-79"/>
                  </a:rPr>
                  <a:t> </a:t>
                </a:r>
                <a:r>
                  <a:rPr lang="he-IL" sz="11500" b="1" dirty="0">
                    <a:solidFill>
                      <a:srgbClr val="21B573"/>
                    </a:solidFill>
                    <a:latin typeface="Almoni Tzar DL 4.0 AAA" pitchFamily="2" charset="-79"/>
                    <a:cs typeface="Almoni Tzar DL 4.0 AAA" pitchFamily="2" charset="-79"/>
                  </a:rPr>
                  <a:t>מיליון</a:t>
                </a:r>
                <a:endParaRPr lang="he-IL" sz="8800" b="1" dirty="0">
                  <a:solidFill>
                    <a:srgbClr val="21B573"/>
                  </a:solidFill>
                  <a:latin typeface="Almoni Tzar DL 4.0 AAA" pitchFamily="2" charset="-79"/>
                  <a:cs typeface="Almoni Tzar DL 4.0 AAA" pitchFamily="2" charset="-79"/>
                </a:endParaRPr>
              </a:p>
            </p:txBody>
          </p:sp>
          <p:sp>
            <p:nvSpPr>
              <p:cNvPr id="30" name="TextBox 29">
                <a:extLst>
                  <a:ext uri="{FF2B5EF4-FFF2-40B4-BE49-F238E27FC236}">
                    <a16:creationId xmlns:a16="http://schemas.microsoft.com/office/drawing/2014/main" xmlns="" id="{9046F4B5-B531-481D-BB69-E7ED7DC6A8E6}"/>
                  </a:ext>
                </a:extLst>
              </p:cNvPr>
              <p:cNvSpPr txBox="1"/>
              <p:nvPr/>
            </p:nvSpPr>
            <p:spPr>
              <a:xfrm>
                <a:off x="8703385"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21B573"/>
                    </a:solidFill>
                    <a:latin typeface="Metropolis Extra Bold" pitchFamily="2" charset="77"/>
                    <a:cs typeface="Almoni Neue DL 4.0 AAA" pitchFamily="2" charset="-79"/>
                  </a:rPr>
                  <a:t>tCO2e</a:t>
                </a:r>
                <a:endParaRPr lang="he-IL" sz="2000" b="1" dirty="0">
                  <a:solidFill>
                    <a:srgbClr val="21B573"/>
                  </a:solidFill>
                  <a:latin typeface="Metropolis Extra Bold" pitchFamily="2" charset="77"/>
                  <a:cs typeface="Almoni Tzar DL 4.0 AAA" pitchFamily="2" charset="-79"/>
                </a:endParaRPr>
              </a:p>
            </p:txBody>
          </p:sp>
        </p:grpSp>
        <p:sp>
          <p:nvSpPr>
            <p:cNvPr id="27" name="TextBox 26">
              <a:extLst>
                <a:ext uri="{FF2B5EF4-FFF2-40B4-BE49-F238E27FC236}">
                  <a16:creationId xmlns:a16="http://schemas.microsoft.com/office/drawing/2014/main" xmlns="" id="{53C47625-4670-4587-8D24-2264ABEFB636}"/>
                </a:ext>
              </a:extLst>
            </p:cNvPr>
            <p:cNvSpPr txBox="1"/>
            <p:nvPr/>
          </p:nvSpPr>
          <p:spPr>
            <a:xfrm>
              <a:off x="4415760" y="249321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grpSp>
      <p:sp>
        <p:nvSpPr>
          <p:cNvPr id="22" name="TextBox 21">
            <a:extLst>
              <a:ext uri="{FF2B5EF4-FFF2-40B4-BE49-F238E27FC236}">
                <a16:creationId xmlns:a16="http://schemas.microsoft.com/office/drawing/2014/main" xmlns="" id="{C392C10B-8C21-E140-AA6D-7F0E3248AC4D}"/>
              </a:ext>
            </a:extLst>
          </p:cNvPr>
          <p:cNvSpPr txBox="1"/>
          <p:nvPr/>
        </p:nvSpPr>
        <p:spPr>
          <a:xfrm>
            <a:off x="2324671" y="955766"/>
            <a:ext cx="7419830" cy="330860"/>
          </a:xfrm>
          <a:prstGeom prst="rect">
            <a:avLst/>
          </a:prstGeom>
          <a:noFill/>
        </p:spPr>
        <p:txBody>
          <a:bodyPr wrap="square" rtlCol="0">
            <a:spAutoFit/>
          </a:bodyPr>
          <a:lstStyle/>
          <a:p>
            <a:pPr algn="ctr" rtl="1">
              <a:lnSpc>
                <a:spcPct val="70000"/>
              </a:lnSpc>
            </a:pPr>
            <a:r>
              <a:rPr lang="en-US" sz="2000" dirty="0">
                <a:solidFill>
                  <a:schemeClr val="bg1"/>
                </a:solidFill>
                <a:latin typeface="Almoni Neue DL 4.0 AAA" pitchFamily="2" charset="-79"/>
                <a:cs typeface="Almoni Neue DL 4.0 AAA" pitchFamily="2" charset="-79"/>
              </a:rPr>
              <a:t>* </a:t>
            </a:r>
            <a:r>
              <a:rPr lang="he-IL" sz="2000" dirty="0">
                <a:solidFill>
                  <a:schemeClr val="bg1"/>
                </a:solidFill>
                <a:latin typeface="Almoni Neue DL 4.0 AAA" pitchFamily="2" charset="-79"/>
                <a:cs typeface="Almoni Neue DL 4.0 AAA" pitchFamily="2" charset="-79"/>
              </a:rPr>
              <a:t>כולל פליטות עקיפות מצריכת חשמל</a:t>
            </a:r>
          </a:p>
        </p:txBody>
      </p:sp>
      <p:sp>
        <p:nvSpPr>
          <p:cNvPr id="38" name="TextBox 37">
            <a:extLst>
              <a:ext uri="{FF2B5EF4-FFF2-40B4-BE49-F238E27FC236}">
                <a16:creationId xmlns:a16="http://schemas.microsoft.com/office/drawing/2014/main" xmlns="" id="{7ABEB282-0680-2040-95C9-4E373BDB73C2}"/>
              </a:ext>
            </a:extLst>
          </p:cNvPr>
          <p:cNvSpPr txBox="1"/>
          <p:nvPr/>
        </p:nvSpPr>
        <p:spPr>
          <a:xfrm>
            <a:off x="5170267" y="1627786"/>
            <a:ext cx="1236524" cy="282904"/>
          </a:xfrm>
          <a:prstGeom prst="rect">
            <a:avLst/>
          </a:prstGeom>
          <a:solidFill>
            <a:schemeClr val="tx1">
              <a:lumMod val="50000"/>
              <a:lumOff val="50000"/>
            </a:schemeClr>
          </a:solidFill>
        </p:spPr>
        <p:txBody>
          <a:bodyPr wrap="square" lIns="0" tIns="36000" rIns="0" bIns="0" rtlCol="0" anchor="t" anchorCtr="0">
            <a:noAutofit/>
          </a:bodyPr>
          <a:lstStyle/>
          <a:p>
            <a:pPr algn="ctr" rtl="1">
              <a:lnSpc>
                <a:spcPct val="80000"/>
              </a:lnSpc>
            </a:pPr>
            <a:r>
              <a:rPr lang="he-IL" sz="2000" b="1" dirty="0">
                <a:solidFill>
                  <a:schemeClr val="bg1"/>
                </a:solidFill>
                <a:latin typeface="Metropolis Extra Bold" pitchFamily="2" charset="77"/>
                <a:cs typeface="Almoni Neue DL 4.0 AAA" pitchFamily="2" charset="-79"/>
              </a:rPr>
              <a:t>יעד 2030</a:t>
            </a:r>
            <a:endParaRPr lang="en-US" dirty="0">
              <a:solidFill>
                <a:schemeClr val="bg1"/>
              </a:solidFill>
              <a:latin typeface="Almoni Neue DL 4.0 AAA" pitchFamily="2" charset="-79"/>
              <a:cs typeface="Almoni Neue DL 4.0 AAA" pitchFamily="2" charset="-79"/>
            </a:endParaRPr>
          </a:p>
        </p:txBody>
      </p:sp>
      <p:sp>
        <p:nvSpPr>
          <p:cNvPr id="39" name="TextBox 38">
            <a:extLst>
              <a:ext uri="{FF2B5EF4-FFF2-40B4-BE49-F238E27FC236}">
                <a16:creationId xmlns:a16="http://schemas.microsoft.com/office/drawing/2014/main" xmlns="" id="{49CBF96D-A1FC-F94D-9078-4C953859532F}"/>
              </a:ext>
            </a:extLst>
          </p:cNvPr>
          <p:cNvSpPr txBox="1"/>
          <p:nvPr/>
        </p:nvSpPr>
        <p:spPr>
          <a:xfrm>
            <a:off x="5885817" y="1987284"/>
            <a:ext cx="716170" cy="384695"/>
          </a:xfrm>
          <a:prstGeom prst="rect">
            <a:avLst/>
          </a:prstGeom>
          <a:noFill/>
        </p:spPr>
        <p:txBody>
          <a:bodyPr wrap="square" lIns="0" tIns="0" rIns="0" bIns="0" rtlCol="0">
            <a:noAutofit/>
          </a:bodyPr>
          <a:lstStyle/>
          <a:p>
            <a:pPr algn="ctr">
              <a:lnSpc>
                <a:spcPct val="90000"/>
              </a:lnSpc>
            </a:pPr>
            <a:r>
              <a:rPr lang="en-US" sz="3200" b="1" dirty="0">
                <a:solidFill>
                  <a:schemeClr val="tx1">
                    <a:lumMod val="50000"/>
                    <a:lumOff val="50000"/>
                  </a:schemeClr>
                </a:solidFill>
                <a:latin typeface="Metropolis Extra Bold" pitchFamily="2" charset="77"/>
                <a:cs typeface="Almoni Neue DL 4.0 AAA" pitchFamily="2" charset="-79"/>
              </a:rPr>
              <a:t>15</a:t>
            </a:r>
            <a:endParaRPr lang="en-US" sz="3600" b="1" dirty="0">
              <a:solidFill>
                <a:schemeClr val="tx1">
                  <a:lumMod val="50000"/>
                  <a:lumOff val="50000"/>
                </a:schemeClr>
              </a:solidFill>
              <a:latin typeface="Metropolis Extra Bold" pitchFamily="2" charset="77"/>
              <a:cs typeface="Almoni Neue DL 4.0 AAA" pitchFamily="2" charset="-79"/>
            </a:endParaRPr>
          </a:p>
        </p:txBody>
      </p:sp>
      <p:sp>
        <p:nvSpPr>
          <p:cNvPr id="40" name="TextBox 39">
            <a:extLst>
              <a:ext uri="{FF2B5EF4-FFF2-40B4-BE49-F238E27FC236}">
                <a16:creationId xmlns:a16="http://schemas.microsoft.com/office/drawing/2014/main" xmlns="" id="{E716E573-7EEE-6F46-8B82-C8AED0E38E40}"/>
              </a:ext>
            </a:extLst>
          </p:cNvPr>
          <p:cNvSpPr txBox="1"/>
          <p:nvPr/>
        </p:nvSpPr>
        <p:spPr>
          <a:xfrm>
            <a:off x="5053814" y="1936884"/>
            <a:ext cx="984626" cy="370647"/>
          </a:xfrm>
          <a:prstGeom prst="rect">
            <a:avLst/>
          </a:prstGeom>
          <a:noFill/>
        </p:spPr>
        <p:txBody>
          <a:bodyPr wrap="square" lIns="0" tIns="0" rIns="0" bIns="0" rtlCol="0">
            <a:noAutofit/>
          </a:bodyPr>
          <a:lstStyle/>
          <a:p>
            <a:pPr algn="ctr" rtl="1">
              <a:lnSpc>
                <a:spcPct val="90000"/>
              </a:lnSpc>
            </a:pPr>
            <a:r>
              <a:rPr lang="he-IL" sz="3800" b="1" dirty="0">
                <a:solidFill>
                  <a:schemeClr val="tx1">
                    <a:lumMod val="50000"/>
                    <a:lumOff val="50000"/>
                  </a:schemeClr>
                </a:solidFill>
                <a:latin typeface="Almoni Tzar DL 4.0 AAA" pitchFamily="2" charset="-79"/>
                <a:cs typeface="Almoni Tzar DL 4.0 AAA" pitchFamily="2" charset="-79"/>
              </a:rPr>
              <a:t>מיליון</a:t>
            </a:r>
          </a:p>
        </p:txBody>
      </p:sp>
      <p:sp>
        <p:nvSpPr>
          <p:cNvPr id="41" name="TextBox 40">
            <a:extLst>
              <a:ext uri="{FF2B5EF4-FFF2-40B4-BE49-F238E27FC236}">
                <a16:creationId xmlns:a16="http://schemas.microsoft.com/office/drawing/2014/main" xmlns="" id="{C49BA25B-E410-C947-869A-81502847C3FD}"/>
              </a:ext>
            </a:extLst>
          </p:cNvPr>
          <p:cNvSpPr txBox="1"/>
          <p:nvPr/>
        </p:nvSpPr>
        <p:spPr>
          <a:xfrm>
            <a:off x="5410197" y="2437125"/>
            <a:ext cx="795698" cy="142490"/>
          </a:xfrm>
          <a:prstGeom prst="rect">
            <a:avLst/>
          </a:prstGeom>
          <a:noFill/>
        </p:spPr>
        <p:txBody>
          <a:bodyPr wrap="square" lIns="0" tIns="0" rIns="0" bIns="0" rtlCol="0">
            <a:noAutofit/>
          </a:bodyPr>
          <a:lstStyle/>
          <a:p>
            <a:pPr algn="ctr">
              <a:lnSpc>
                <a:spcPct val="90000"/>
              </a:lnSpc>
            </a:pPr>
            <a:r>
              <a:rPr lang="en-US" sz="1200" b="1" dirty="0">
                <a:solidFill>
                  <a:schemeClr val="tx1">
                    <a:lumMod val="50000"/>
                    <a:lumOff val="50000"/>
                  </a:schemeClr>
                </a:solidFill>
                <a:latin typeface="Metropolis Extra Bold" pitchFamily="2" charset="77"/>
                <a:cs typeface="Almoni Neue DL 4.0 AAA" pitchFamily="2" charset="-79"/>
              </a:rPr>
              <a:t>tCO2e</a:t>
            </a:r>
            <a:endParaRPr lang="he-IL" sz="2000" b="1" dirty="0">
              <a:solidFill>
                <a:schemeClr val="tx1">
                  <a:lumMod val="50000"/>
                  <a:lumOff val="50000"/>
                </a:schemeClr>
              </a:solidFill>
              <a:latin typeface="Metropolis Extra Bold" pitchFamily="2" charset="77"/>
              <a:cs typeface="Almoni Tzar DL 4.0 AAA" pitchFamily="2" charset="-79"/>
            </a:endParaRPr>
          </a:p>
        </p:txBody>
      </p:sp>
    </p:spTree>
    <p:extLst>
      <p:ext uri="{BB962C8B-B14F-4D97-AF65-F5344CB8AC3E}">
        <p14:creationId xmlns:p14="http://schemas.microsoft.com/office/powerpoint/2010/main" val="13013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829438FB-95B2-694F-9C2E-49098816BF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719"/>
          <a:stretch/>
        </p:blipFill>
        <p:spPr>
          <a:xfrm>
            <a:off x="0" y="3476640"/>
            <a:ext cx="12192000" cy="3388560"/>
          </a:xfrm>
          <a:prstGeom prst="rect">
            <a:avLst/>
          </a:prstGeom>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8" name="מדדים">
            <a:extLst>
              <a:ext uri="{FF2B5EF4-FFF2-40B4-BE49-F238E27FC236}">
                <a16:creationId xmlns:a16="http://schemas.microsoft.com/office/drawing/2014/main" xmlns="" id="{02A125E7-57DD-AA46-A14B-F79C3D17593D}"/>
              </a:ext>
            </a:extLst>
          </p:cNvPr>
          <p:cNvGrpSpPr/>
          <p:nvPr/>
        </p:nvGrpSpPr>
        <p:grpSpPr>
          <a:xfrm>
            <a:off x="1592906" y="1235778"/>
            <a:ext cx="8729298" cy="2424034"/>
            <a:chOff x="1592906" y="1235778"/>
            <a:chExt cx="8729298" cy="2424034"/>
          </a:xfrm>
        </p:grpSpPr>
        <p:sp>
          <p:nvSpPr>
            <p:cNvPr id="55" name="TextBox 54">
              <a:extLst>
                <a:ext uri="{FF2B5EF4-FFF2-40B4-BE49-F238E27FC236}">
                  <a16:creationId xmlns:a16="http://schemas.microsoft.com/office/drawing/2014/main" xmlns="" id="{AF65CB94-BF16-2E40-A8F5-42A86BA0A17C}"/>
                </a:ext>
              </a:extLst>
            </p:cNvPr>
            <p:cNvSpPr txBox="1"/>
            <p:nvPr/>
          </p:nvSpPr>
          <p:spPr>
            <a:xfrm>
              <a:off x="823028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FB5354"/>
                  </a:solidFill>
                  <a:latin typeface="Metropolis Black" pitchFamily="2" charset="77"/>
                  <a:cs typeface="Almoni Neue DL 4.0 AAA" pitchFamily="2" charset="-79"/>
                </a:rPr>
                <a:t>25%</a:t>
              </a:r>
              <a:endParaRPr lang="he-IL" sz="4400" b="1" dirty="0">
                <a:solidFill>
                  <a:srgbClr val="FB5354"/>
                </a:solidFill>
                <a:latin typeface="Almoni Tzar DL 4.0 AAA" pitchFamily="2" charset="-79"/>
                <a:cs typeface="Almoni Tzar DL 4.0 AAA" pitchFamily="2" charset="-79"/>
              </a:endParaRPr>
            </a:p>
          </p:txBody>
        </p:sp>
        <p:sp>
          <p:nvSpPr>
            <p:cNvPr id="57" name="TextBox 56">
              <a:extLst>
                <a:ext uri="{FF2B5EF4-FFF2-40B4-BE49-F238E27FC236}">
                  <a16:creationId xmlns:a16="http://schemas.microsoft.com/office/drawing/2014/main" xmlns="" id="{08688DDA-EF59-DA4D-BC0B-C80CE65ADF34}"/>
                </a:ext>
              </a:extLst>
            </p:cNvPr>
            <p:cNvSpPr txBox="1"/>
            <p:nvPr/>
          </p:nvSpPr>
          <p:spPr>
            <a:xfrm>
              <a:off x="159290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21B573"/>
                  </a:solidFill>
                  <a:latin typeface="Metropolis Black" pitchFamily="2" charset="77"/>
                  <a:cs typeface="Almoni Neue DL 4.0 AAA" pitchFamily="2" charset="-79"/>
                </a:rPr>
                <a:t>100%</a:t>
              </a:r>
              <a:endParaRPr lang="he-IL" sz="4400" b="1" dirty="0">
                <a:solidFill>
                  <a:srgbClr val="21B573"/>
                </a:solidFill>
                <a:latin typeface="Almoni Tzar DL 4.0 AAA" pitchFamily="2" charset="-79"/>
                <a:cs typeface="Almoni Tzar DL 4.0 AAA" pitchFamily="2" charset="-79"/>
              </a:endParaRPr>
            </a:p>
          </p:txBody>
        </p:sp>
        <p:sp>
          <p:nvSpPr>
            <p:cNvPr id="59" name="TextBox 58">
              <a:extLst>
                <a:ext uri="{FF2B5EF4-FFF2-40B4-BE49-F238E27FC236}">
                  <a16:creationId xmlns:a16="http://schemas.microsoft.com/office/drawing/2014/main" xmlns="" id="{66A297A2-A944-3E43-9912-DA436645D8EA}"/>
                </a:ext>
              </a:extLst>
            </p:cNvPr>
            <p:cNvSpPr txBox="1"/>
            <p:nvPr/>
          </p:nvSpPr>
          <p:spPr>
            <a:xfrm>
              <a:off x="8151825" y="2929096"/>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FB5354"/>
                  </a:solidFill>
                  <a:latin typeface="Metropolis Black" pitchFamily="2" charset="77"/>
                  <a:cs typeface="Almoni Neue DL 4.0 AAA" pitchFamily="2" charset="-79"/>
                </a:rPr>
                <a:t>0%</a:t>
              </a:r>
              <a:endParaRPr lang="he-IL" sz="4400" b="1" dirty="0">
                <a:solidFill>
                  <a:srgbClr val="FB5354"/>
                </a:solidFill>
                <a:latin typeface="Almoni Tzar DL 4.0 AAA" pitchFamily="2" charset="-79"/>
                <a:cs typeface="Almoni Tzar DL 4.0 AAA" pitchFamily="2" charset="-79"/>
              </a:endParaRPr>
            </a:p>
          </p:txBody>
        </p:sp>
        <p:sp>
          <p:nvSpPr>
            <p:cNvPr id="61" name="TextBox 60">
              <a:extLst>
                <a:ext uri="{FF2B5EF4-FFF2-40B4-BE49-F238E27FC236}">
                  <a16:creationId xmlns:a16="http://schemas.microsoft.com/office/drawing/2014/main" xmlns="" id="{0EFFA748-AE60-4A47-B200-A6C38E8B1CBF}"/>
                </a:ext>
              </a:extLst>
            </p:cNvPr>
            <p:cNvSpPr txBox="1"/>
            <p:nvPr/>
          </p:nvSpPr>
          <p:spPr>
            <a:xfrm>
              <a:off x="1592906" y="2929096"/>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21B573"/>
                  </a:solidFill>
                  <a:latin typeface="Metropolis Black" pitchFamily="2" charset="77"/>
                  <a:cs typeface="Almoni Neue DL 4.0 AAA" pitchFamily="2" charset="-79"/>
                </a:rPr>
                <a:t>100%</a:t>
              </a:r>
              <a:endParaRPr lang="he-IL" sz="4400" b="1" dirty="0">
                <a:solidFill>
                  <a:srgbClr val="21B573"/>
                </a:solidFill>
                <a:latin typeface="Almoni Tzar DL 4.0 AAA" pitchFamily="2" charset="-79"/>
                <a:cs typeface="Almoni Tzar DL 4.0 AAA" pitchFamily="2" charset="-79"/>
              </a:endParaRPr>
            </a:p>
          </p:txBody>
        </p:sp>
        <p:grpSp>
          <p:nvGrpSpPr>
            <p:cNvPr id="17" name="Group 16">
              <a:extLst>
                <a:ext uri="{FF2B5EF4-FFF2-40B4-BE49-F238E27FC236}">
                  <a16:creationId xmlns:a16="http://schemas.microsoft.com/office/drawing/2014/main" xmlns="" id="{B7CCA6E1-A99F-F545-8D19-0B4A8A7BB7BC}"/>
                </a:ext>
              </a:extLst>
            </p:cNvPr>
            <p:cNvGrpSpPr/>
            <p:nvPr/>
          </p:nvGrpSpPr>
          <p:grpSpPr>
            <a:xfrm>
              <a:off x="3767958" y="1497954"/>
              <a:ext cx="4402348" cy="2063573"/>
              <a:chOff x="3706233" y="1497954"/>
              <a:chExt cx="3173184" cy="2063573"/>
            </a:xfrm>
          </p:grpSpPr>
          <p:pic>
            <p:nvPicPr>
              <p:cNvPr id="63" name="Picture 62" descr="sombra.png">
                <a:extLst>
                  <a:ext uri="{FF2B5EF4-FFF2-40B4-BE49-F238E27FC236}">
                    <a16:creationId xmlns:a16="http://schemas.microsoft.com/office/drawing/2014/main" xmlns="" id="{5A4E29AA-3337-434E-982A-8B02A6B4069F}"/>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733521" y="149795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4" name="Straight Connector 63">
                <a:extLst>
                  <a:ext uri="{FF2B5EF4-FFF2-40B4-BE49-F238E27FC236}">
                    <a16:creationId xmlns:a16="http://schemas.microsoft.com/office/drawing/2014/main" xmlns="" id="{BF500275-DE10-0B49-8E7A-4547B817B04A}"/>
                  </a:ext>
                </a:extLst>
              </p:cNvPr>
              <p:cNvCxnSpPr>
                <a:cxnSpLocks/>
              </p:cNvCxnSpPr>
              <p:nvPr/>
            </p:nvCxnSpPr>
            <p:spPr>
              <a:xfrm>
                <a:off x="3764784" y="161637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0" name="Picture 49" descr="sombra.png">
                <a:extLst>
                  <a:ext uri="{FF2B5EF4-FFF2-40B4-BE49-F238E27FC236}">
                    <a16:creationId xmlns:a16="http://schemas.microsoft.com/office/drawing/2014/main" xmlns="" id="{27CA8BD8-52F0-FB42-9326-E2624276FD25}"/>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66933" y="1497954"/>
                <a:ext cx="912484"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 name="Straight Connector 50">
                <a:extLst>
                  <a:ext uri="{FF2B5EF4-FFF2-40B4-BE49-F238E27FC236}">
                    <a16:creationId xmlns:a16="http://schemas.microsoft.com/office/drawing/2014/main" xmlns="" id="{38AF2D1F-48EF-2E44-9BDC-6FCA0049E583}"/>
                  </a:ext>
                </a:extLst>
              </p:cNvPr>
              <p:cNvCxnSpPr>
                <a:cxnSpLocks/>
              </p:cNvCxnSpPr>
              <p:nvPr/>
            </p:nvCxnSpPr>
            <p:spPr>
              <a:xfrm>
                <a:off x="6005411" y="1616372"/>
                <a:ext cx="860683"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2" name="Picture 51" descr="sombra.png">
                <a:extLst>
                  <a:ext uri="{FF2B5EF4-FFF2-40B4-BE49-F238E27FC236}">
                    <a16:creationId xmlns:a16="http://schemas.microsoft.com/office/drawing/2014/main" xmlns="" id="{AB1B5B19-341E-7541-9BE1-86E46E22CDA4}"/>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706233" y="3141124"/>
                <a:ext cx="914874"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4" name="Straight Connector 53">
                <a:extLst>
                  <a:ext uri="{FF2B5EF4-FFF2-40B4-BE49-F238E27FC236}">
                    <a16:creationId xmlns:a16="http://schemas.microsoft.com/office/drawing/2014/main" xmlns="" id="{C06A7BDE-631E-E647-9185-4D309BA4D399}"/>
                  </a:ext>
                </a:extLst>
              </p:cNvPr>
              <p:cNvCxnSpPr>
                <a:cxnSpLocks/>
              </p:cNvCxnSpPr>
              <p:nvPr/>
            </p:nvCxnSpPr>
            <p:spPr>
              <a:xfrm>
                <a:off x="3791371" y="3259542"/>
                <a:ext cx="829736"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75" name="Picture 74" descr="sombra.png">
                <a:extLst>
                  <a:ext uri="{FF2B5EF4-FFF2-40B4-BE49-F238E27FC236}">
                    <a16:creationId xmlns:a16="http://schemas.microsoft.com/office/drawing/2014/main" xmlns="" id="{5B66D399-B710-9749-A42A-4E5BDDD4D151}"/>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66933" y="3141124"/>
                <a:ext cx="912484"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6" name="Straight Connector 75">
                <a:extLst>
                  <a:ext uri="{FF2B5EF4-FFF2-40B4-BE49-F238E27FC236}">
                    <a16:creationId xmlns:a16="http://schemas.microsoft.com/office/drawing/2014/main" xmlns="" id="{38BCE495-BC49-A342-B0D9-BE08B388D9AD}"/>
                  </a:ext>
                </a:extLst>
              </p:cNvPr>
              <p:cNvCxnSpPr>
                <a:cxnSpLocks/>
              </p:cNvCxnSpPr>
              <p:nvPr/>
            </p:nvCxnSpPr>
            <p:spPr>
              <a:xfrm>
                <a:off x="6005411" y="3259542"/>
                <a:ext cx="860682"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xmlns="" id="{2B13A61B-47A1-4044-9428-37EDDDC664F2}"/>
                </a:ext>
              </a:extLst>
            </p:cNvPr>
            <p:cNvSpPr txBox="1"/>
            <p:nvPr/>
          </p:nvSpPr>
          <p:spPr>
            <a:xfrm>
              <a:off x="5252292" y="1235778"/>
              <a:ext cx="1643522" cy="785045"/>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בנייה ירוקה במבנים </a:t>
              </a:r>
              <a:r>
                <a:rPr lang="en-US" sz="2200" b="1" dirty="0">
                  <a:solidFill>
                    <a:schemeClr val="tx1">
                      <a:lumMod val="50000"/>
                      <a:lumOff val="50000"/>
                    </a:schemeClr>
                  </a:solidFill>
                  <a:latin typeface="Metropolis Extra Bold" pitchFamily="2" charset="77"/>
                  <a:cs typeface="Almoni Neue DL 4.0 AAA" pitchFamily="2" charset="-79"/>
                </a:rPr>
                <a:t/>
              </a:r>
              <a:br>
                <a:rPr lang="en-US" sz="2200" b="1" dirty="0">
                  <a:solidFill>
                    <a:schemeClr val="tx1">
                      <a:lumMod val="50000"/>
                      <a:lumOff val="50000"/>
                    </a:schemeClr>
                  </a:solidFill>
                  <a:latin typeface="Metropolis Extra Bold" pitchFamily="2" charset="77"/>
                  <a:cs typeface="Almoni Neue DL 4.0 AAA" pitchFamily="2" charset="-79"/>
                </a:rPr>
              </a:br>
              <a:r>
                <a:rPr lang="he-IL" sz="2200" b="1" dirty="0">
                  <a:solidFill>
                    <a:schemeClr val="tx1">
                      <a:lumMod val="50000"/>
                      <a:lumOff val="50000"/>
                    </a:schemeClr>
                  </a:solidFill>
                  <a:latin typeface="Metropolis Extra Bold" pitchFamily="2" charset="77"/>
                  <a:cs typeface="Almoni Neue DL 4.0 AAA" pitchFamily="2" charset="-79"/>
                </a:rPr>
                <a:t>חדשים</a:t>
              </a:r>
              <a:endParaRPr lang="he-IL" sz="2200" b="1" dirty="0">
                <a:solidFill>
                  <a:schemeClr val="tx1">
                    <a:lumMod val="50000"/>
                    <a:lumOff val="50000"/>
                  </a:schemeClr>
                </a:solidFill>
                <a:latin typeface="Metropolis Extra Bold" pitchFamily="2" charset="77"/>
                <a:cs typeface="Almoni Tzar DL 4.0 AAA" pitchFamily="2" charset="-79"/>
              </a:endParaRPr>
            </a:p>
          </p:txBody>
        </p:sp>
        <p:sp>
          <p:nvSpPr>
            <p:cNvPr id="74" name="TextBox 73">
              <a:extLst>
                <a:ext uri="{FF2B5EF4-FFF2-40B4-BE49-F238E27FC236}">
                  <a16:creationId xmlns:a16="http://schemas.microsoft.com/office/drawing/2014/main" xmlns="" id="{EFBA84E8-D1F2-1048-865E-417D3F8655F7}"/>
                </a:ext>
              </a:extLst>
            </p:cNvPr>
            <p:cNvSpPr txBox="1"/>
            <p:nvPr/>
          </p:nvSpPr>
          <p:spPr>
            <a:xfrm>
              <a:off x="5252292" y="2859271"/>
              <a:ext cx="1599627" cy="800541"/>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בנייה מאופסת אנרגיה במבנים חדשים</a:t>
              </a:r>
              <a:endParaRPr lang="he-IL" sz="2200" b="1" dirty="0">
                <a:solidFill>
                  <a:schemeClr val="tx1">
                    <a:lumMod val="50000"/>
                    <a:lumOff val="50000"/>
                  </a:schemeClr>
                </a:solidFill>
                <a:latin typeface="Metropolis Extra Bold" pitchFamily="2" charset="77"/>
                <a:cs typeface="Almoni Tzar DL 4.0 AAA" pitchFamily="2" charset="-79"/>
              </a:endParaRPr>
            </a:p>
          </p:txBody>
        </p:sp>
      </p:grpSp>
      <p:sp>
        <p:nvSpPr>
          <p:cNvPr id="22" name="TextBox 21">
            <a:extLst>
              <a:ext uri="{FF2B5EF4-FFF2-40B4-BE49-F238E27FC236}">
                <a16:creationId xmlns:a16="http://schemas.microsoft.com/office/drawing/2014/main" xmlns="" id="{5BAD4FBE-0129-4629-ADEF-33DA8B84CE71}"/>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ערים ומבנים 2050</a:t>
            </a:r>
            <a:r>
              <a:rPr lang="he-IL" sz="5400" dirty="0">
                <a:solidFill>
                  <a:schemeClr val="bg1"/>
                </a:solidFill>
                <a:latin typeface="Almoni Tzar DL 4.0 AAA Light" pitchFamily="2" charset="-79"/>
                <a:cs typeface="Almoni Tzar DL 4.0 AAA Light" pitchFamily="2" charset="-79"/>
              </a:rPr>
              <a:t> | מדד ויעד מרכזי</a:t>
            </a:r>
          </a:p>
        </p:txBody>
      </p:sp>
    </p:spTree>
    <p:extLst>
      <p:ext uri="{BB962C8B-B14F-4D97-AF65-F5344CB8AC3E}">
        <p14:creationId xmlns:p14="http://schemas.microsoft.com/office/powerpoint/2010/main" val="31610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A1A8D7A-CCC8-8E44-9987-9CEC8A69BE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719"/>
          <a:stretch/>
        </p:blipFill>
        <p:spPr>
          <a:xfrm>
            <a:off x="0" y="3476640"/>
            <a:ext cx="12192000" cy="3388560"/>
          </a:xfrm>
          <a:prstGeom prst="rect">
            <a:avLst/>
          </a:prstGeom>
        </p:spPr>
      </p:pic>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38" name="TextBox 37">
            <a:extLst>
              <a:ext uri="{FF2B5EF4-FFF2-40B4-BE49-F238E27FC236}">
                <a16:creationId xmlns:a16="http://schemas.microsoft.com/office/drawing/2014/main" xmlns="" id="{05EE9E79-B9A8-A842-AEBD-8A6BFDC478C6}"/>
              </a:ext>
            </a:extLst>
          </p:cNvPr>
          <p:cNvSpPr txBox="1"/>
          <p:nvPr/>
        </p:nvSpPr>
        <p:spPr>
          <a:xfrm>
            <a:off x="9255576" y="2540592"/>
            <a:ext cx="2571789" cy="828688"/>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העלאה תקופתית של רף מחייב לבנייה ירוקה במבנים חדשים</a:t>
            </a:r>
          </a:p>
        </p:txBody>
      </p:sp>
      <p:sp>
        <p:nvSpPr>
          <p:cNvPr id="39" name="TextBox 38">
            <a:extLst>
              <a:ext uri="{FF2B5EF4-FFF2-40B4-BE49-F238E27FC236}">
                <a16:creationId xmlns:a16="http://schemas.microsoft.com/office/drawing/2014/main" xmlns="" id="{02871AFF-3D01-8942-A80D-6790CBBAED16}"/>
              </a:ext>
            </a:extLst>
          </p:cNvPr>
          <p:cNvSpPr txBox="1"/>
          <p:nvPr/>
        </p:nvSpPr>
        <p:spPr>
          <a:xfrm>
            <a:off x="6775774" y="2527896"/>
            <a:ext cx="1999732" cy="828688"/>
          </a:xfrm>
          <a:prstGeom prst="rect">
            <a:avLst/>
          </a:prstGeom>
          <a:noFill/>
        </p:spPr>
        <p:txBody>
          <a:bodyPr wrap="square" rtlCol="0">
            <a:spAutoFit/>
          </a:bodyPr>
          <a:lstStyle/>
          <a:p>
            <a:pPr algn="ctr" rtl="1">
              <a:lnSpc>
                <a:spcPct val="70000"/>
              </a:lnSpc>
            </a:pPr>
            <a:r>
              <a:rPr lang="he-IL" sz="2200" dirty="0" err="1" smtClean="0">
                <a:solidFill>
                  <a:schemeClr val="tx1">
                    <a:lumMod val="50000"/>
                    <a:lumOff val="50000"/>
                  </a:schemeClr>
                </a:solidFill>
                <a:latin typeface="Almoni Neue DL 4.0 AAA" pitchFamily="2" charset="-79"/>
                <a:cs typeface="Almoni Neue DL 4.0 AAA" pitchFamily="2" charset="-79"/>
              </a:rPr>
              <a:t>תמרוץ</a:t>
            </a:r>
            <a:r>
              <a:rPr lang="he-IL" sz="2200" smtClean="0">
                <a:solidFill>
                  <a:schemeClr val="tx1">
                    <a:lumMod val="50000"/>
                    <a:lumOff val="50000"/>
                  </a:schemeClr>
                </a:solidFill>
                <a:latin typeface="Almoni Neue DL 4.0 AAA" pitchFamily="2" charset="-79"/>
                <a:cs typeface="Almoni Neue DL 4.0 AAA" pitchFamily="2" charset="-79"/>
              </a:rPr>
              <a:t> מתקנים</a:t>
            </a:r>
            <a:r>
              <a:rPr lang="en-US" sz="2200" dirty="0">
                <a:solidFill>
                  <a:schemeClr val="tx1">
                    <a:lumMod val="50000"/>
                    <a:lumOff val="50000"/>
                  </a:schemeClr>
                </a:solidFill>
                <a:latin typeface="Almoni Neue DL 4.0 AAA" pitchFamily="2" charset="-79"/>
                <a:cs typeface="Almoni Neue DL 4.0 AAA" pitchFamily="2" charset="-79"/>
              </a:rPr>
              <a:t/>
            </a:r>
            <a:br>
              <a:rPr lang="en-US" sz="2200" dirty="0">
                <a:solidFill>
                  <a:schemeClr val="tx1">
                    <a:lumMod val="50000"/>
                    <a:lumOff val="50000"/>
                  </a:schemeClr>
                </a:solidFill>
                <a:latin typeface="Almoni Neue DL 4.0 AAA" pitchFamily="2" charset="-79"/>
                <a:cs typeface="Almoni Neue DL 4.0 AAA" pitchFamily="2" charset="-79"/>
              </a:rPr>
            </a:br>
            <a:r>
              <a:rPr lang="he-IL" sz="2200" dirty="0">
                <a:solidFill>
                  <a:schemeClr val="tx1">
                    <a:lumMod val="50000"/>
                    <a:lumOff val="50000"/>
                  </a:schemeClr>
                </a:solidFill>
                <a:latin typeface="Almoni Neue DL 4.0 AAA" pitchFamily="2" charset="-79"/>
                <a:cs typeface="Almoni Neue DL 4.0 AAA" pitchFamily="2" charset="-79"/>
              </a:rPr>
              <a:t> פוטו-</a:t>
            </a:r>
            <a:r>
              <a:rPr lang="he-IL" sz="2200" dirty="0" err="1">
                <a:solidFill>
                  <a:schemeClr val="tx1">
                    <a:lumMod val="50000"/>
                    <a:lumOff val="50000"/>
                  </a:schemeClr>
                </a:solidFill>
                <a:latin typeface="Almoni Neue DL 4.0 AAA" pitchFamily="2" charset="-79"/>
                <a:cs typeface="Almoni Neue DL 4.0 AAA" pitchFamily="2" charset="-79"/>
              </a:rPr>
              <a:t>וולטאים</a:t>
            </a:r>
            <a:r>
              <a:rPr lang="he-IL" sz="2200" dirty="0">
                <a:solidFill>
                  <a:schemeClr val="tx1">
                    <a:lumMod val="50000"/>
                    <a:lumOff val="50000"/>
                  </a:schemeClr>
                </a:solidFill>
                <a:latin typeface="Almoni Neue DL 4.0 AAA" pitchFamily="2" charset="-79"/>
                <a:cs typeface="Almoni Neue DL 4.0 AAA" pitchFamily="2" charset="-79"/>
              </a:rPr>
              <a:t> </a:t>
            </a:r>
            <a:r>
              <a:rPr lang="en-US" sz="2200" dirty="0">
                <a:solidFill>
                  <a:schemeClr val="tx1">
                    <a:lumMod val="50000"/>
                    <a:lumOff val="50000"/>
                  </a:schemeClr>
                </a:solidFill>
                <a:latin typeface="Almoni Neue DL 4.0 AAA" pitchFamily="2" charset="-79"/>
                <a:cs typeface="Almoni Neue DL 4.0 AAA" pitchFamily="2" charset="-79"/>
              </a:rPr>
              <a:t/>
            </a:r>
            <a:br>
              <a:rPr lang="en-US" sz="2200" dirty="0">
                <a:solidFill>
                  <a:schemeClr val="tx1">
                    <a:lumMod val="50000"/>
                    <a:lumOff val="50000"/>
                  </a:schemeClr>
                </a:solidFill>
                <a:latin typeface="Almoni Neue DL 4.0 AAA" pitchFamily="2" charset="-79"/>
                <a:cs typeface="Almoni Neue DL 4.0 AAA" pitchFamily="2" charset="-79"/>
              </a:rPr>
            </a:br>
            <a:r>
              <a:rPr lang="he-IL" sz="2200" dirty="0">
                <a:solidFill>
                  <a:schemeClr val="tx1">
                    <a:lumMod val="50000"/>
                    <a:lumOff val="50000"/>
                  </a:schemeClr>
                </a:solidFill>
                <a:latin typeface="Almoni Neue DL 4.0 AAA" pitchFamily="2" charset="-79"/>
                <a:cs typeface="Almoni Neue DL 4.0 AAA" pitchFamily="2" charset="-79"/>
              </a:rPr>
              <a:t>בבניה חדשה</a:t>
            </a:r>
          </a:p>
        </p:txBody>
      </p:sp>
      <p:sp>
        <p:nvSpPr>
          <p:cNvPr id="40" name="TextBox 39">
            <a:extLst>
              <a:ext uri="{FF2B5EF4-FFF2-40B4-BE49-F238E27FC236}">
                <a16:creationId xmlns:a16="http://schemas.microsoft.com/office/drawing/2014/main" xmlns="" id="{50BA1E25-4C81-9E4F-9BDC-FBED35921436}"/>
              </a:ext>
            </a:extLst>
          </p:cNvPr>
          <p:cNvSpPr txBox="1"/>
          <p:nvPr/>
        </p:nvSpPr>
        <p:spPr>
          <a:xfrm>
            <a:off x="3366457" y="2540592"/>
            <a:ext cx="2729543" cy="828688"/>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תשתית לחיוב בניה מאופסת אנרגיה - תקינה, התעדה והכשרות </a:t>
            </a:r>
          </a:p>
        </p:txBody>
      </p:sp>
      <p:sp>
        <p:nvSpPr>
          <p:cNvPr id="17" name="TextBox 16">
            <a:extLst>
              <a:ext uri="{FF2B5EF4-FFF2-40B4-BE49-F238E27FC236}">
                <a16:creationId xmlns:a16="http://schemas.microsoft.com/office/drawing/2014/main" xmlns="" id="{EB0BAB88-EED9-414B-A1EB-106710F7561B}"/>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ערים ומבנים 2050</a:t>
            </a:r>
            <a:r>
              <a:rPr lang="he-IL" sz="5400" dirty="0">
                <a:solidFill>
                  <a:schemeClr val="bg1"/>
                </a:solidFill>
                <a:latin typeface="Almoni Tzar DL 4.0 AAA Light" pitchFamily="2" charset="-79"/>
                <a:cs typeface="Almoni Tzar DL 4.0 AAA Light" pitchFamily="2" charset="-79"/>
              </a:rPr>
              <a:t> | צעדי מדיניות מרכזיים</a:t>
            </a:r>
          </a:p>
        </p:txBody>
      </p:sp>
      <p:sp>
        <p:nvSpPr>
          <p:cNvPr id="16" name="TextBox 15">
            <a:extLst>
              <a:ext uri="{FF2B5EF4-FFF2-40B4-BE49-F238E27FC236}">
                <a16:creationId xmlns:a16="http://schemas.microsoft.com/office/drawing/2014/main" xmlns="" id="{886B1E54-08FE-4680-B762-6EF89092D2C1}"/>
              </a:ext>
            </a:extLst>
          </p:cNvPr>
          <p:cNvSpPr txBox="1"/>
          <p:nvPr/>
        </p:nvSpPr>
        <p:spPr>
          <a:xfrm>
            <a:off x="173737" y="2540592"/>
            <a:ext cx="2990088" cy="828688"/>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 הטמעת עקרונות ותבחינים לתכנון תומך תחבורה ציבורית ותנועה בת קיימה</a:t>
            </a:r>
          </a:p>
        </p:txBody>
      </p:sp>
      <p:grpSp>
        <p:nvGrpSpPr>
          <p:cNvPr id="19" name="Group 18">
            <a:extLst>
              <a:ext uri="{FF2B5EF4-FFF2-40B4-BE49-F238E27FC236}">
                <a16:creationId xmlns:a16="http://schemas.microsoft.com/office/drawing/2014/main" xmlns="" id="{B1E2CC6E-51A3-7244-A81F-7408651A0357}"/>
              </a:ext>
            </a:extLst>
          </p:cNvPr>
          <p:cNvGrpSpPr/>
          <p:nvPr/>
        </p:nvGrpSpPr>
        <p:grpSpPr>
          <a:xfrm>
            <a:off x="1006970" y="1804524"/>
            <a:ext cx="9830046" cy="682699"/>
            <a:chOff x="1006970" y="2066820"/>
            <a:chExt cx="9830046" cy="420403"/>
          </a:xfrm>
        </p:grpSpPr>
        <p:pic>
          <p:nvPicPr>
            <p:cNvPr id="21" name="Picture 20" descr="sombra.png">
              <a:extLst>
                <a:ext uri="{FF2B5EF4-FFF2-40B4-BE49-F238E27FC236}">
                  <a16:creationId xmlns:a16="http://schemas.microsoft.com/office/drawing/2014/main" xmlns="" id="{8725E7A2-5457-654A-BE67-655D8AD1B9CE}"/>
                </a:ext>
              </a:extLst>
            </p:cNvPr>
            <p:cNvPicPr>
              <a:picLocks noChangeAspect="1"/>
            </p:cNvPicPr>
            <p:nvPr/>
          </p:nvPicPr>
          <p:blipFill rotWithShape="1">
            <a:blip r:embed="rId5" cstate="screen">
              <a:duotone>
                <a:prstClr val="black"/>
                <a:srgbClr val="EB0000">
                  <a:tint val="45000"/>
                  <a:satMod val="400000"/>
                </a:srgbClr>
              </a:duotone>
              <a:alphaModFix amt="10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a:ext>
              </a:extLst>
            </a:blip>
            <a:srcRect/>
            <a:stretch/>
          </p:blipFill>
          <p:spPr bwMode="auto">
            <a:xfrm>
              <a:off x="1006970" y="2066820"/>
              <a:ext cx="9830043"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xmlns="" id="{8A868440-02E0-8B4E-8A87-BB335C6FCC2B}"/>
                </a:ext>
              </a:extLst>
            </p:cNvPr>
            <p:cNvCxnSpPr>
              <a:cxnSpLocks/>
            </p:cNvCxnSpPr>
            <p:nvPr/>
          </p:nvCxnSpPr>
          <p:spPr>
            <a:xfrm>
              <a:off x="1238950" y="2191857"/>
              <a:ext cx="9581289"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95949CC-A85D-F543-A050-2F279DF5222D}"/>
                </a:ext>
              </a:extLst>
            </p:cNvPr>
            <p:cNvCxnSpPr>
              <a:cxnSpLocks/>
            </p:cNvCxnSpPr>
            <p:nvPr/>
          </p:nvCxnSpPr>
          <p:spPr>
            <a:xfrm>
              <a:off x="1238950"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0C33751-4AED-B540-BD18-EE156F0000C8}"/>
                </a:ext>
              </a:extLst>
            </p:cNvPr>
            <p:cNvCxnSpPr>
              <a:cxnSpLocks/>
            </p:cNvCxnSpPr>
            <p:nvPr/>
          </p:nvCxnSpPr>
          <p:spPr>
            <a:xfrm>
              <a:off x="7800201"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C9E7C5C-F745-BC47-B53A-3A1177D22385}"/>
                </a:ext>
              </a:extLst>
            </p:cNvPr>
            <p:cNvCxnSpPr>
              <a:cxnSpLocks/>
            </p:cNvCxnSpPr>
            <p:nvPr/>
          </p:nvCxnSpPr>
          <p:spPr>
            <a:xfrm>
              <a:off x="4437969"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F9CFADC-3EBE-444F-8956-DD23ED4F88BA}"/>
                </a:ext>
              </a:extLst>
            </p:cNvPr>
            <p:cNvCxnSpPr>
              <a:cxnSpLocks/>
            </p:cNvCxnSpPr>
            <p:nvPr/>
          </p:nvCxnSpPr>
          <p:spPr>
            <a:xfrm>
              <a:off x="10837016"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22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raphic 75">
            <a:extLst>
              <a:ext uri="{FF2B5EF4-FFF2-40B4-BE49-F238E27FC236}">
                <a16:creationId xmlns:a16="http://schemas.microsoft.com/office/drawing/2014/main" xmlns="" id="{05BAFB57-3B09-824B-955F-9A807425C09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t="42761" r="16056"/>
          <a:stretch>
            <a:fillRect/>
          </a:stretch>
        </p:blipFill>
        <p:spPr>
          <a:xfrm>
            <a:off x="5985344" y="981512"/>
            <a:ext cx="6206656" cy="2330748"/>
          </a:xfrm>
          <a:custGeom>
            <a:avLst/>
            <a:gdLst>
              <a:gd name="connsiteX0" fmla="*/ 0 w 6206656"/>
              <a:gd name="connsiteY0" fmla="*/ 0 h 2330748"/>
              <a:gd name="connsiteX1" fmla="*/ 6206656 w 6206656"/>
              <a:gd name="connsiteY1" fmla="*/ 0 h 2330748"/>
              <a:gd name="connsiteX2" fmla="*/ 6206656 w 6206656"/>
              <a:gd name="connsiteY2" fmla="*/ 2330748 h 2330748"/>
              <a:gd name="connsiteX3" fmla="*/ 0 w 6206656"/>
              <a:gd name="connsiteY3" fmla="*/ 2330748 h 2330748"/>
            </a:gdLst>
            <a:ahLst/>
            <a:cxnLst>
              <a:cxn ang="0">
                <a:pos x="connsiteX0" y="connsiteY0"/>
              </a:cxn>
              <a:cxn ang="0">
                <a:pos x="connsiteX1" y="connsiteY1"/>
              </a:cxn>
              <a:cxn ang="0">
                <a:pos x="connsiteX2" y="connsiteY2"/>
              </a:cxn>
              <a:cxn ang="0">
                <a:pos x="connsiteX3" y="connsiteY3"/>
              </a:cxn>
            </a:cxnLst>
            <a:rect l="l" t="t" r="r" b="b"/>
            <a:pathLst>
              <a:path w="6206656" h="2330748">
                <a:moveTo>
                  <a:pt x="0" y="0"/>
                </a:moveTo>
                <a:lnTo>
                  <a:pt x="6206656" y="0"/>
                </a:lnTo>
                <a:lnTo>
                  <a:pt x="6206656" y="2330748"/>
                </a:lnTo>
                <a:lnTo>
                  <a:pt x="0" y="2330748"/>
                </a:lnTo>
                <a:close/>
              </a:path>
            </a:pathLst>
          </a:custGeom>
        </p:spPr>
      </p:pic>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pic>
        <p:nvPicPr>
          <p:cNvPr id="4" name="Picture 3">
            <a:extLst>
              <a:ext uri="{FF2B5EF4-FFF2-40B4-BE49-F238E27FC236}">
                <a16:creationId xmlns:a16="http://schemas.microsoft.com/office/drawing/2014/main" xmlns="" id="{10B7382F-F48D-0442-8009-C4475F8BD25B}"/>
              </a:ext>
            </a:extLst>
          </p:cNvPr>
          <p:cNvPicPr>
            <a:picLocks noChangeAspect="1"/>
          </p:cNvPicPr>
          <p:nvPr/>
        </p:nvPicPr>
        <p:blipFill>
          <a:blip r:embed="rId6"/>
          <a:stretch>
            <a:fillRect/>
          </a:stretch>
        </p:blipFill>
        <p:spPr>
          <a:xfrm>
            <a:off x="-5977" y="3086010"/>
            <a:ext cx="12197977" cy="3771990"/>
          </a:xfrm>
          <a:prstGeom prst="rect">
            <a:avLst/>
          </a:prstGeom>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3" name="Group 2">
            <a:extLst>
              <a:ext uri="{FF2B5EF4-FFF2-40B4-BE49-F238E27FC236}">
                <a16:creationId xmlns:a16="http://schemas.microsoft.com/office/drawing/2014/main" xmlns="" id="{631C8191-1875-4D2E-A265-7BAC9C6C3551}"/>
              </a:ext>
            </a:extLst>
          </p:cNvPr>
          <p:cNvGrpSpPr/>
          <p:nvPr/>
        </p:nvGrpSpPr>
        <p:grpSpPr>
          <a:xfrm>
            <a:off x="6558946" y="1640263"/>
            <a:ext cx="5023811" cy="1599755"/>
            <a:chOff x="6176015" y="1695333"/>
            <a:chExt cx="5023811" cy="1599755"/>
          </a:xfrm>
        </p:grpSpPr>
        <p:grpSp>
          <p:nvGrpSpPr>
            <p:cNvPr id="9" name="cloud red">
              <a:extLst>
                <a:ext uri="{FF2B5EF4-FFF2-40B4-BE49-F238E27FC236}">
                  <a16:creationId xmlns:a16="http://schemas.microsoft.com/office/drawing/2014/main" xmlns="" id="{E57DAE91-1F6D-8440-BE10-5D06CCBE4D60}"/>
                </a:ext>
              </a:extLst>
            </p:cNvPr>
            <p:cNvGrpSpPr/>
            <p:nvPr/>
          </p:nvGrpSpPr>
          <p:grpSpPr>
            <a:xfrm>
              <a:off x="6176015" y="1695333"/>
              <a:ext cx="4886132" cy="1599755"/>
              <a:chOff x="7210157" y="1898744"/>
              <a:chExt cx="4009832" cy="1599755"/>
            </a:xfrm>
          </p:grpSpPr>
          <p:sp>
            <p:nvSpPr>
              <p:cNvPr id="31" name="TextBox 30">
                <a:extLst>
                  <a:ext uri="{FF2B5EF4-FFF2-40B4-BE49-F238E27FC236}">
                    <a16:creationId xmlns:a16="http://schemas.microsoft.com/office/drawing/2014/main" xmlns="" id="{3964CAB7-1CF0-2F40-8D97-43E5EF3D682E}"/>
                  </a:ext>
                </a:extLst>
              </p:cNvPr>
              <p:cNvSpPr txBox="1"/>
              <p:nvPr/>
            </p:nvSpPr>
            <p:spPr>
              <a:xfrm>
                <a:off x="7210157" y="1898744"/>
                <a:ext cx="4009832" cy="1381299"/>
              </a:xfrm>
              <a:prstGeom prst="rect">
                <a:avLst/>
              </a:prstGeom>
              <a:noFill/>
            </p:spPr>
            <p:txBody>
              <a:bodyPr wrap="square" lIns="0" tIns="0" rIns="0" bIns="0" rtlCol="0">
                <a:noAutofit/>
              </a:bodyPr>
              <a:lstStyle/>
              <a:p>
                <a:pPr algn="ctr" rtl="1">
                  <a:lnSpc>
                    <a:spcPct val="90000"/>
                  </a:lnSpc>
                </a:pPr>
                <a:r>
                  <a:rPr lang="en-US" sz="9600" b="1" dirty="0">
                    <a:solidFill>
                      <a:srgbClr val="FB5354"/>
                    </a:solidFill>
                    <a:latin typeface="Metropolis Black" pitchFamily="2" charset="77"/>
                    <a:cs typeface="Almoni Neue DL 4.0 AAA" pitchFamily="2" charset="-79"/>
                  </a:rPr>
                  <a:t>35</a:t>
                </a:r>
                <a:r>
                  <a:rPr lang="he-IL" sz="8800" b="1" spc="-300" dirty="0">
                    <a:solidFill>
                      <a:srgbClr val="FB5354"/>
                    </a:solidFill>
                    <a:latin typeface="Almoni Neue DL 4.0 AAA" pitchFamily="2" charset="-79"/>
                    <a:cs typeface="Almoni Neue DL 4.0 AAA" pitchFamily="2" charset="-79"/>
                  </a:rPr>
                  <a:t> </a:t>
                </a:r>
                <a:r>
                  <a:rPr lang="he-IL" sz="11500" b="1" dirty="0">
                    <a:solidFill>
                      <a:srgbClr val="FB5354"/>
                    </a:solidFill>
                    <a:latin typeface="Almoni Tzar DL 4.0 AAA" pitchFamily="2" charset="-79"/>
                    <a:cs typeface="Almoni Tzar DL 4.0 AAA" pitchFamily="2" charset="-79"/>
                  </a:rPr>
                  <a:t>מיליון</a:t>
                </a:r>
                <a:endParaRPr lang="he-IL" sz="8800" b="1" dirty="0">
                  <a:solidFill>
                    <a:srgbClr val="FB5354"/>
                  </a:solidFill>
                  <a:latin typeface="Almoni Tzar DL 4.0 AAA" pitchFamily="2" charset="-79"/>
                  <a:cs typeface="Almoni Tzar DL 4.0 AAA" pitchFamily="2" charset="-79"/>
                </a:endParaRPr>
              </a:p>
            </p:txBody>
          </p:sp>
          <p:sp>
            <p:nvSpPr>
              <p:cNvPr id="32" name="TextBox 31">
                <a:extLst>
                  <a:ext uri="{FF2B5EF4-FFF2-40B4-BE49-F238E27FC236}">
                    <a16:creationId xmlns:a16="http://schemas.microsoft.com/office/drawing/2014/main" xmlns="" id="{87A1DDFC-7D9E-3F41-B57D-4A13B817F59B}"/>
                  </a:ext>
                </a:extLst>
              </p:cNvPr>
              <p:cNvSpPr txBox="1"/>
              <p:nvPr/>
            </p:nvSpPr>
            <p:spPr>
              <a:xfrm>
                <a:off x="8817224"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FB5354"/>
                    </a:solidFill>
                    <a:latin typeface="Metropolis Extra Bold" pitchFamily="2" charset="77"/>
                    <a:cs typeface="Almoni Neue DL 4.0 AAA" pitchFamily="2" charset="-79"/>
                  </a:rPr>
                  <a:t>tCO2e</a:t>
                </a:r>
                <a:endParaRPr lang="he-IL" sz="2000" b="1" dirty="0">
                  <a:solidFill>
                    <a:srgbClr val="FB5354"/>
                  </a:solidFill>
                  <a:latin typeface="Metropolis Extra Bold" pitchFamily="2" charset="77"/>
                  <a:cs typeface="Almoni Tzar DL 4.0 AAA" pitchFamily="2" charset="-79"/>
                </a:endParaRPr>
              </a:p>
            </p:txBody>
          </p:sp>
        </p:grpSp>
        <p:sp>
          <p:nvSpPr>
            <p:cNvPr id="77" name="TextBox 76">
              <a:extLst>
                <a:ext uri="{FF2B5EF4-FFF2-40B4-BE49-F238E27FC236}">
                  <a16:creationId xmlns:a16="http://schemas.microsoft.com/office/drawing/2014/main" xmlns="" id="{6E06A8E1-6E57-EB42-8C44-10858E7FBAC2}"/>
                </a:ext>
              </a:extLst>
            </p:cNvPr>
            <p:cNvSpPr txBox="1"/>
            <p:nvPr/>
          </p:nvSpPr>
          <p:spPr>
            <a:xfrm>
              <a:off x="10686854" y="249238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grpSp>
        <p:nvGrpSpPr>
          <p:cNvPr id="5" name="Group 4">
            <a:extLst>
              <a:ext uri="{FF2B5EF4-FFF2-40B4-BE49-F238E27FC236}">
                <a16:creationId xmlns:a16="http://schemas.microsoft.com/office/drawing/2014/main" xmlns="" id="{D2EEF862-C2A9-4162-A54E-8378A874F5EB}"/>
              </a:ext>
            </a:extLst>
          </p:cNvPr>
          <p:cNvGrpSpPr/>
          <p:nvPr/>
        </p:nvGrpSpPr>
        <p:grpSpPr>
          <a:xfrm>
            <a:off x="847393" y="1532700"/>
            <a:ext cx="4211110" cy="1707318"/>
            <a:chOff x="717622" y="1587770"/>
            <a:chExt cx="4211110" cy="1707318"/>
          </a:xfrm>
        </p:grpSpPr>
        <p:grpSp>
          <p:nvGrpSpPr>
            <p:cNvPr id="50" name="cloud red">
              <a:extLst>
                <a:ext uri="{FF2B5EF4-FFF2-40B4-BE49-F238E27FC236}">
                  <a16:creationId xmlns:a16="http://schemas.microsoft.com/office/drawing/2014/main" xmlns="" id="{6881908E-EFE2-894F-A076-2C38347B39D4}"/>
                </a:ext>
              </a:extLst>
            </p:cNvPr>
            <p:cNvGrpSpPr/>
            <p:nvPr/>
          </p:nvGrpSpPr>
          <p:grpSpPr>
            <a:xfrm>
              <a:off x="717622" y="1587770"/>
              <a:ext cx="4009832" cy="1707318"/>
              <a:chOff x="7077268" y="1791181"/>
              <a:chExt cx="4009832" cy="1707318"/>
            </a:xfrm>
          </p:grpSpPr>
          <p:pic>
            <p:nvPicPr>
              <p:cNvPr id="51" name="Graphic 50">
                <a:extLst>
                  <a:ext uri="{FF2B5EF4-FFF2-40B4-BE49-F238E27FC236}">
                    <a16:creationId xmlns:a16="http://schemas.microsoft.com/office/drawing/2014/main" xmlns="" id="{39B9E6BB-D2CC-9046-A174-FD02B0CBD83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273794" y="1791181"/>
                <a:ext cx="1255928" cy="691670"/>
              </a:xfrm>
              <a:prstGeom prst="rect">
                <a:avLst/>
              </a:prstGeom>
            </p:spPr>
          </p:pic>
          <p:sp>
            <p:nvSpPr>
              <p:cNvPr id="52" name="TextBox 51">
                <a:extLst>
                  <a:ext uri="{FF2B5EF4-FFF2-40B4-BE49-F238E27FC236}">
                    <a16:creationId xmlns:a16="http://schemas.microsoft.com/office/drawing/2014/main" xmlns="" id="{06EA30B6-2A32-ED40-879D-2FB0C3FF4971}"/>
                  </a:ext>
                </a:extLst>
              </p:cNvPr>
              <p:cNvSpPr txBox="1"/>
              <p:nvPr/>
            </p:nvSpPr>
            <p:spPr>
              <a:xfrm>
                <a:off x="7077268" y="1898744"/>
                <a:ext cx="4009832" cy="1368822"/>
              </a:xfrm>
              <a:prstGeom prst="rect">
                <a:avLst/>
              </a:prstGeom>
              <a:noFill/>
            </p:spPr>
            <p:txBody>
              <a:bodyPr wrap="square" lIns="0" tIns="0" rIns="0" bIns="0" rtlCol="0">
                <a:noAutofit/>
              </a:bodyPr>
              <a:lstStyle/>
              <a:p>
                <a:pPr algn="ctr" rtl="1">
                  <a:lnSpc>
                    <a:spcPct val="90000"/>
                  </a:lnSpc>
                </a:pPr>
                <a:r>
                  <a:rPr lang="en-US" sz="9600" b="1" dirty="0" smtClean="0">
                    <a:solidFill>
                      <a:srgbClr val="21B573"/>
                    </a:solidFill>
                    <a:latin typeface="Metropolis Black" pitchFamily="2" charset="77"/>
                    <a:cs typeface="Almoni Neue DL 4.0 AAA" pitchFamily="2" charset="-79"/>
                  </a:rPr>
                  <a:t>5</a:t>
                </a:r>
                <a:r>
                  <a:rPr lang="he-IL" sz="8800" b="1" spc="-300" dirty="0" smtClean="0">
                    <a:solidFill>
                      <a:srgbClr val="21B573"/>
                    </a:solidFill>
                    <a:latin typeface="Almoni Neue DL 4.0 AAA" pitchFamily="2" charset="-79"/>
                    <a:cs typeface="Almoni Neue DL 4.0 AAA" pitchFamily="2" charset="-79"/>
                  </a:rPr>
                  <a:t> </a:t>
                </a:r>
                <a:r>
                  <a:rPr lang="he-IL" sz="11500" b="1" dirty="0">
                    <a:solidFill>
                      <a:srgbClr val="21B573"/>
                    </a:solidFill>
                    <a:latin typeface="Almoni Tzar DL 4.0 AAA" pitchFamily="2" charset="-79"/>
                    <a:cs typeface="Almoni Tzar DL 4.0 AAA" pitchFamily="2" charset="-79"/>
                  </a:rPr>
                  <a:t>מיליון</a:t>
                </a:r>
                <a:endParaRPr lang="he-IL" sz="8800" b="1" dirty="0">
                  <a:solidFill>
                    <a:srgbClr val="21B573"/>
                  </a:solidFill>
                  <a:latin typeface="Almoni Tzar DL 4.0 AAA" pitchFamily="2" charset="-79"/>
                  <a:cs typeface="Almoni Tzar DL 4.0 AAA" pitchFamily="2" charset="-79"/>
                </a:endParaRPr>
              </a:p>
            </p:txBody>
          </p:sp>
          <p:sp>
            <p:nvSpPr>
              <p:cNvPr id="54" name="TextBox 53">
                <a:extLst>
                  <a:ext uri="{FF2B5EF4-FFF2-40B4-BE49-F238E27FC236}">
                    <a16:creationId xmlns:a16="http://schemas.microsoft.com/office/drawing/2014/main" xmlns="" id="{6B493948-FCF7-EE45-84F5-F70B156C3B82}"/>
                  </a:ext>
                </a:extLst>
              </p:cNvPr>
              <p:cNvSpPr txBox="1"/>
              <p:nvPr/>
            </p:nvSpPr>
            <p:spPr>
              <a:xfrm>
                <a:off x="8684335"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21B573"/>
                    </a:solidFill>
                    <a:latin typeface="Metropolis Extra Bold" pitchFamily="2" charset="77"/>
                    <a:cs typeface="Almoni Neue DL 4.0 AAA" pitchFamily="2" charset="-79"/>
                  </a:rPr>
                  <a:t>tCO2e</a:t>
                </a:r>
                <a:endParaRPr lang="he-IL" sz="2000" b="1" dirty="0">
                  <a:solidFill>
                    <a:srgbClr val="21B573"/>
                  </a:solidFill>
                  <a:latin typeface="Metropolis Extra Bold" pitchFamily="2" charset="77"/>
                  <a:cs typeface="Almoni Tzar DL 4.0 AAA" pitchFamily="2" charset="-79"/>
                </a:endParaRPr>
              </a:p>
            </p:txBody>
          </p:sp>
        </p:grpSp>
        <p:sp>
          <p:nvSpPr>
            <p:cNvPr id="78" name="TextBox 77">
              <a:extLst>
                <a:ext uri="{FF2B5EF4-FFF2-40B4-BE49-F238E27FC236}">
                  <a16:creationId xmlns:a16="http://schemas.microsoft.com/office/drawing/2014/main" xmlns="" id="{A0E70C31-E81B-614B-B60A-F6AC9A9E04E5}"/>
                </a:ext>
              </a:extLst>
            </p:cNvPr>
            <p:cNvSpPr txBox="1"/>
            <p:nvPr/>
          </p:nvSpPr>
          <p:spPr>
            <a:xfrm>
              <a:off x="4415760" y="249321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grpSp>
      <p:sp>
        <p:nvSpPr>
          <p:cNvPr id="16" name="TextBox 15">
            <a:extLst>
              <a:ext uri="{FF2B5EF4-FFF2-40B4-BE49-F238E27FC236}">
                <a16:creationId xmlns:a16="http://schemas.microsoft.com/office/drawing/2014/main" xmlns="" id="{DEC9E6FD-803A-4DDE-AB40-F754160E04F0}"/>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חשמל 2050</a:t>
            </a:r>
            <a:r>
              <a:rPr lang="he-IL" sz="5400" dirty="0">
                <a:solidFill>
                  <a:schemeClr val="bg1"/>
                </a:solidFill>
                <a:latin typeface="Almoni Tzar DL 4.0 AAA Light" pitchFamily="2" charset="-79"/>
                <a:cs typeface="Almoni Tzar DL 4.0 AAA Light" pitchFamily="2" charset="-79"/>
              </a:rPr>
              <a:t> | פליטות (44% מסה"כ הפליטות)</a:t>
            </a:r>
          </a:p>
        </p:txBody>
      </p:sp>
      <p:sp>
        <p:nvSpPr>
          <p:cNvPr id="23" name="TextBox 22">
            <a:extLst>
              <a:ext uri="{FF2B5EF4-FFF2-40B4-BE49-F238E27FC236}">
                <a16:creationId xmlns:a16="http://schemas.microsoft.com/office/drawing/2014/main" xmlns="" id="{51F0F83E-9623-2940-9A93-06EAE382F64E}"/>
              </a:ext>
            </a:extLst>
          </p:cNvPr>
          <p:cNvSpPr txBox="1"/>
          <p:nvPr/>
        </p:nvSpPr>
        <p:spPr>
          <a:xfrm>
            <a:off x="5170267" y="1351886"/>
            <a:ext cx="1236524" cy="282904"/>
          </a:xfrm>
          <a:prstGeom prst="rect">
            <a:avLst/>
          </a:prstGeom>
          <a:solidFill>
            <a:schemeClr val="tx1">
              <a:lumMod val="50000"/>
              <a:lumOff val="50000"/>
            </a:schemeClr>
          </a:solidFill>
        </p:spPr>
        <p:txBody>
          <a:bodyPr wrap="square" lIns="0" tIns="36000" rIns="0" bIns="0" rtlCol="0" anchor="t" anchorCtr="0">
            <a:noAutofit/>
          </a:bodyPr>
          <a:lstStyle/>
          <a:p>
            <a:pPr algn="ctr" rtl="1">
              <a:lnSpc>
                <a:spcPct val="80000"/>
              </a:lnSpc>
            </a:pPr>
            <a:r>
              <a:rPr lang="he-IL" sz="2000" b="1" dirty="0">
                <a:solidFill>
                  <a:schemeClr val="bg1"/>
                </a:solidFill>
                <a:latin typeface="Metropolis Extra Bold" pitchFamily="2" charset="77"/>
                <a:cs typeface="Almoni Neue DL 4.0 AAA" pitchFamily="2" charset="-79"/>
              </a:rPr>
              <a:t>יעד 2030</a:t>
            </a:r>
            <a:endParaRPr lang="en-US" dirty="0">
              <a:solidFill>
                <a:schemeClr val="bg1"/>
              </a:solidFill>
              <a:latin typeface="Almoni Neue DL 4.0 AAA" pitchFamily="2" charset="-79"/>
              <a:cs typeface="Almoni Neue DL 4.0 AAA" pitchFamily="2" charset="-79"/>
            </a:endParaRPr>
          </a:p>
        </p:txBody>
      </p:sp>
      <p:sp>
        <p:nvSpPr>
          <p:cNvPr id="25" name="TextBox 24">
            <a:extLst>
              <a:ext uri="{FF2B5EF4-FFF2-40B4-BE49-F238E27FC236}">
                <a16:creationId xmlns:a16="http://schemas.microsoft.com/office/drawing/2014/main" xmlns="" id="{C84F0FEA-E18A-8044-B9AB-95C885E53D1A}"/>
              </a:ext>
            </a:extLst>
          </p:cNvPr>
          <p:cNvSpPr txBox="1"/>
          <p:nvPr/>
        </p:nvSpPr>
        <p:spPr>
          <a:xfrm>
            <a:off x="5878197" y="1711384"/>
            <a:ext cx="795698" cy="384695"/>
          </a:xfrm>
          <a:prstGeom prst="rect">
            <a:avLst/>
          </a:prstGeom>
          <a:noFill/>
        </p:spPr>
        <p:txBody>
          <a:bodyPr wrap="square" lIns="0" tIns="0" rIns="0" bIns="0" rtlCol="0">
            <a:noAutofit/>
          </a:bodyPr>
          <a:lstStyle/>
          <a:p>
            <a:pPr algn="ctr">
              <a:lnSpc>
                <a:spcPct val="90000"/>
              </a:lnSpc>
            </a:pPr>
            <a:r>
              <a:rPr lang="en-US" sz="3200" b="1" dirty="0">
                <a:solidFill>
                  <a:schemeClr val="tx1">
                    <a:lumMod val="50000"/>
                    <a:lumOff val="50000"/>
                  </a:schemeClr>
                </a:solidFill>
                <a:latin typeface="Metropolis Extra Bold" pitchFamily="2" charset="77"/>
                <a:cs typeface="Almoni Neue DL 4.0 AAA" pitchFamily="2" charset="-79"/>
              </a:rPr>
              <a:t>23</a:t>
            </a:r>
            <a:endParaRPr lang="en-US" sz="3600" b="1" dirty="0">
              <a:solidFill>
                <a:schemeClr val="tx1">
                  <a:lumMod val="50000"/>
                  <a:lumOff val="50000"/>
                </a:schemeClr>
              </a:solidFill>
              <a:latin typeface="Metropolis Extra Bold" pitchFamily="2" charset="77"/>
              <a:cs typeface="Almoni Neue DL 4.0 AAA" pitchFamily="2" charset="-79"/>
            </a:endParaRPr>
          </a:p>
        </p:txBody>
      </p:sp>
      <p:sp>
        <p:nvSpPr>
          <p:cNvPr id="26" name="TextBox 25">
            <a:extLst>
              <a:ext uri="{FF2B5EF4-FFF2-40B4-BE49-F238E27FC236}">
                <a16:creationId xmlns:a16="http://schemas.microsoft.com/office/drawing/2014/main" xmlns="" id="{7C963F47-CFD6-F642-82B3-49CF24361803}"/>
              </a:ext>
            </a:extLst>
          </p:cNvPr>
          <p:cNvSpPr txBox="1"/>
          <p:nvPr/>
        </p:nvSpPr>
        <p:spPr>
          <a:xfrm>
            <a:off x="5046194" y="1660984"/>
            <a:ext cx="984626" cy="370647"/>
          </a:xfrm>
          <a:prstGeom prst="rect">
            <a:avLst/>
          </a:prstGeom>
          <a:noFill/>
        </p:spPr>
        <p:txBody>
          <a:bodyPr wrap="square" lIns="0" tIns="0" rIns="0" bIns="0" rtlCol="0">
            <a:noAutofit/>
          </a:bodyPr>
          <a:lstStyle/>
          <a:p>
            <a:pPr algn="ctr" rtl="1">
              <a:lnSpc>
                <a:spcPct val="90000"/>
              </a:lnSpc>
            </a:pPr>
            <a:r>
              <a:rPr lang="he-IL" sz="3800" b="1" dirty="0">
                <a:solidFill>
                  <a:schemeClr val="tx1">
                    <a:lumMod val="50000"/>
                    <a:lumOff val="50000"/>
                  </a:schemeClr>
                </a:solidFill>
                <a:latin typeface="Almoni Tzar DL 4.0 AAA" pitchFamily="2" charset="-79"/>
                <a:cs typeface="Almoni Tzar DL 4.0 AAA" pitchFamily="2" charset="-79"/>
              </a:rPr>
              <a:t>מיליון</a:t>
            </a:r>
          </a:p>
        </p:txBody>
      </p:sp>
      <p:sp>
        <p:nvSpPr>
          <p:cNvPr id="27" name="TextBox 26">
            <a:extLst>
              <a:ext uri="{FF2B5EF4-FFF2-40B4-BE49-F238E27FC236}">
                <a16:creationId xmlns:a16="http://schemas.microsoft.com/office/drawing/2014/main" xmlns="" id="{9FD9F39E-6799-AF45-BC4B-FC4DA67244E3}"/>
              </a:ext>
            </a:extLst>
          </p:cNvPr>
          <p:cNvSpPr txBox="1"/>
          <p:nvPr/>
        </p:nvSpPr>
        <p:spPr>
          <a:xfrm>
            <a:off x="5410197" y="2161225"/>
            <a:ext cx="795698" cy="142490"/>
          </a:xfrm>
          <a:prstGeom prst="rect">
            <a:avLst/>
          </a:prstGeom>
          <a:noFill/>
        </p:spPr>
        <p:txBody>
          <a:bodyPr wrap="square" lIns="0" tIns="0" rIns="0" bIns="0" rtlCol="0">
            <a:noAutofit/>
          </a:bodyPr>
          <a:lstStyle/>
          <a:p>
            <a:pPr algn="ctr">
              <a:lnSpc>
                <a:spcPct val="90000"/>
              </a:lnSpc>
            </a:pPr>
            <a:r>
              <a:rPr lang="en-US" sz="1200" b="1" dirty="0">
                <a:solidFill>
                  <a:schemeClr val="tx1">
                    <a:lumMod val="50000"/>
                    <a:lumOff val="50000"/>
                  </a:schemeClr>
                </a:solidFill>
                <a:latin typeface="Metropolis Extra Bold" pitchFamily="2" charset="77"/>
                <a:cs typeface="Almoni Neue DL 4.0 AAA" pitchFamily="2" charset="-79"/>
              </a:rPr>
              <a:t>tCO2e</a:t>
            </a:r>
            <a:endParaRPr lang="he-IL" sz="2000" b="1" dirty="0">
              <a:solidFill>
                <a:schemeClr val="tx1">
                  <a:lumMod val="50000"/>
                  <a:lumOff val="50000"/>
                </a:schemeClr>
              </a:solidFill>
              <a:latin typeface="Metropolis Extra Bold" pitchFamily="2" charset="77"/>
              <a:cs typeface="Almoni Tzar DL 4.0 AAA" pitchFamily="2" charset="-79"/>
            </a:endParaRPr>
          </a:p>
        </p:txBody>
      </p:sp>
    </p:spTree>
    <p:extLst>
      <p:ext uri="{BB962C8B-B14F-4D97-AF65-F5344CB8AC3E}">
        <p14:creationId xmlns:p14="http://schemas.microsoft.com/office/powerpoint/2010/main" val="4207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pic>
        <p:nvPicPr>
          <p:cNvPr id="4" name="Picture 3">
            <a:extLst>
              <a:ext uri="{FF2B5EF4-FFF2-40B4-BE49-F238E27FC236}">
                <a16:creationId xmlns:a16="http://schemas.microsoft.com/office/drawing/2014/main" xmlns="" id="{10B7382F-F48D-0442-8009-C4475F8BD25B}"/>
              </a:ext>
            </a:extLst>
          </p:cNvPr>
          <p:cNvPicPr>
            <a:picLocks noChangeAspect="1"/>
          </p:cNvPicPr>
          <p:nvPr/>
        </p:nvPicPr>
        <p:blipFill>
          <a:blip r:embed="rId4"/>
          <a:stretch>
            <a:fillRect/>
          </a:stretch>
        </p:blipFill>
        <p:spPr>
          <a:xfrm>
            <a:off x="-5977" y="3086010"/>
            <a:ext cx="12197977" cy="3771990"/>
          </a:xfrm>
          <a:prstGeom prst="rect">
            <a:avLst/>
          </a:prstGeom>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50" name="צעדי מדיניות">
            <a:extLst>
              <a:ext uri="{FF2B5EF4-FFF2-40B4-BE49-F238E27FC236}">
                <a16:creationId xmlns:a16="http://schemas.microsoft.com/office/drawing/2014/main" xmlns="" id="{0609668E-1FCC-114E-851D-12CDFC2844C7}"/>
              </a:ext>
            </a:extLst>
          </p:cNvPr>
          <p:cNvGrpSpPr/>
          <p:nvPr/>
        </p:nvGrpSpPr>
        <p:grpSpPr>
          <a:xfrm>
            <a:off x="122422" y="2540592"/>
            <a:ext cx="11734614" cy="828688"/>
            <a:chOff x="1640830" y="2609344"/>
            <a:chExt cx="11734614" cy="828688"/>
          </a:xfrm>
        </p:grpSpPr>
        <p:sp>
          <p:nvSpPr>
            <p:cNvPr id="54" name="TextBox 53">
              <a:extLst>
                <a:ext uri="{FF2B5EF4-FFF2-40B4-BE49-F238E27FC236}">
                  <a16:creationId xmlns:a16="http://schemas.microsoft.com/office/drawing/2014/main" xmlns="" id="{F6FFB9C2-8DB8-3D49-B0C2-C2FF5A832368}"/>
                </a:ext>
              </a:extLst>
            </p:cNvPr>
            <p:cNvSpPr txBox="1"/>
            <p:nvPr/>
          </p:nvSpPr>
          <p:spPr>
            <a:xfrm>
              <a:off x="10985793" y="2609344"/>
              <a:ext cx="2389651" cy="803297"/>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הסרת חסמים </a:t>
              </a:r>
              <a:r>
                <a:rPr lang="he-IL" sz="2200" dirty="0" err="1">
                  <a:solidFill>
                    <a:schemeClr val="tx1">
                      <a:lumMod val="50000"/>
                      <a:lumOff val="50000"/>
                    </a:schemeClr>
                  </a:solidFill>
                  <a:latin typeface="Almoni Neue DL 4.0 AAA" pitchFamily="2" charset="-79"/>
                  <a:cs typeface="Almoni Neue DL 4.0 AAA" pitchFamily="2" charset="-79"/>
                </a:rPr>
                <a:t>ותמרוץ</a:t>
              </a:r>
              <a:r>
                <a:rPr lang="he-IL" sz="2200" dirty="0">
                  <a:solidFill>
                    <a:schemeClr val="tx1">
                      <a:lumMod val="50000"/>
                      <a:lumOff val="50000"/>
                    </a:schemeClr>
                  </a:solidFill>
                  <a:latin typeface="Almoni Neue DL 4.0 AAA" pitchFamily="2" charset="-79"/>
                  <a:cs typeface="Almoni Neue DL 4.0 AAA" pitchFamily="2" charset="-79"/>
                </a:rPr>
                <a:t> מתחדשות ואגירה </a:t>
              </a:r>
              <a:r>
                <a:rPr lang="he-IL" sz="2200" dirty="0" smtClean="0">
                  <a:solidFill>
                    <a:schemeClr val="tx1">
                      <a:lumMod val="50000"/>
                      <a:lumOff val="50000"/>
                    </a:schemeClr>
                  </a:solidFill>
                  <a:latin typeface="Almoni Neue DL 4.0 AAA" pitchFamily="2" charset="-79"/>
                  <a:cs typeface="Almoni Neue DL 4.0 AAA" pitchFamily="2" charset="-79"/>
                </a:rPr>
                <a:t>בדגש על דו-שימוש</a:t>
              </a:r>
              <a:endParaRPr lang="he-IL" sz="2200" dirty="0">
                <a:solidFill>
                  <a:schemeClr val="tx1">
                    <a:lumMod val="50000"/>
                    <a:lumOff val="50000"/>
                  </a:schemeClr>
                </a:solidFill>
                <a:latin typeface="Almoni Neue DL 4.0 AAA" pitchFamily="2" charset="-79"/>
                <a:cs typeface="Almoni Neue DL 4.0 AAA" pitchFamily="2" charset="-79"/>
              </a:endParaRPr>
            </a:p>
          </p:txBody>
        </p:sp>
        <p:sp>
          <p:nvSpPr>
            <p:cNvPr id="75" name="TextBox 74">
              <a:extLst>
                <a:ext uri="{FF2B5EF4-FFF2-40B4-BE49-F238E27FC236}">
                  <a16:creationId xmlns:a16="http://schemas.microsoft.com/office/drawing/2014/main" xmlns="" id="{C0BE85B7-8B97-BD4B-A811-B2F78BB58BA8}"/>
                </a:ext>
              </a:extLst>
            </p:cNvPr>
            <p:cNvSpPr txBox="1"/>
            <p:nvPr/>
          </p:nvSpPr>
          <p:spPr>
            <a:xfrm>
              <a:off x="7970721" y="2609344"/>
              <a:ext cx="2710086" cy="591700"/>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פיתוח רשת </a:t>
              </a:r>
              <a:r>
                <a:rPr lang="he-IL" sz="2200" dirty="0" smtClean="0">
                  <a:solidFill>
                    <a:schemeClr val="tx1">
                      <a:lumMod val="50000"/>
                      <a:lumOff val="50000"/>
                    </a:schemeClr>
                  </a:solidFill>
                  <a:latin typeface="Almoni Neue DL 4.0 AAA" pitchFamily="2" charset="-79"/>
                  <a:cs typeface="Almoni Neue DL 4.0 AAA" pitchFamily="2" charset="-79"/>
                </a:rPr>
                <a:t>החשמל לקליטת מתחדשות</a:t>
              </a:r>
              <a:endParaRPr lang="he-IL" sz="2200" dirty="0">
                <a:solidFill>
                  <a:schemeClr val="tx1">
                    <a:lumMod val="50000"/>
                    <a:lumOff val="50000"/>
                  </a:schemeClr>
                </a:solidFill>
                <a:latin typeface="Almoni Neue DL 4.0 AAA" pitchFamily="2" charset="-79"/>
                <a:cs typeface="Almoni Neue DL 4.0 AAA" pitchFamily="2" charset="-79"/>
              </a:endParaRPr>
            </a:p>
          </p:txBody>
        </p:sp>
        <p:sp>
          <p:nvSpPr>
            <p:cNvPr id="76" name="TextBox 75">
              <a:extLst>
                <a:ext uri="{FF2B5EF4-FFF2-40B4-BE49-F238E27FC236}">
                  <a16:creationId xmlns:a16="http://schemas.microsoft.com/office/drawing/2014/main" xmlns="" id="{84FB017C-A3E1-9242-A3AE-4F848D720B76}"/>
                </a:ext>
              </a:extLst>
            </p:cNvPr>
            <p:cNvSpPr txBox="1"/>
            <p:nvPr/>
          </p:nvSpPr>
          <p:spPr>
            <a:xfrm>
              <a:off x="1640830" y="2609344"/>
              <a:ext cx="2233056" cy="828688"/>
            </a:xfrm>
            <a:prstGeom prst="rect">
              <a:avLst/>
            </a:prstGeom>
            <a:noFill/>
          </p:spPr>
          <p:txBody>
            <a:bodyPr wrap="square" rtlCol="0">
              <a:spAutoFit/>
            </a:bodyPr>
            <a:lstStyle/>
            <a:p>
              <a:pPr algn="ctr" rtl="1">
                <a:lnSpc>
                  <a:spcPct val="70000"/>
                </a:lnSpc>
              </a:pPr>
              <a:r>
                <a:rPr lang="he-IL" sz="2200" dirty="0" smtClean="0">
                  <a:solidFill>
                    <a:schemeClr val="tx1">
                      <a:lumMod val="50000"/>
                      <a:lumOff val="50000"/>
                    </a:schemeClr>
                  </a:solidFill>
                  <a:latin typeface="Almoni Neue DL 4.0 AAA" pitchFamily="2" charset="-79"/>
                  <a:cs typeface="Almoni Neue DL 4.0 AAA" pitchFamily="2" charset="-79"/>
                </a:rPr>
                <a:t>שיפור העצימות האנרגטית דרך התייעלות</a:t>
              </a:r>
              <a:endParaRPr lang="he-IL" sz="2200" dirty="0">
                <a:solidFill>
                  <a:schemeClr val="tx1">
                    <a:lumMod val="50000"/>
                    <a:lumOff val="50000"/>
                  </a:schemeClr>
                </a:solidFill>
                <a:latin typeface="Almoni Neue DL 4.0 AAA" pitchFamily="2" charset="-79"/>
                <a:cs typeface="Almoni Neue DL 4.0 AAA" pitchFamily="2" charset="-79"/>
              </a:endParaRPr>
            </a:p>
          </p:txBody>
        </p:sp>
        <p:sp>
          <p:nvSpPr>
            <p:cNvPr id="78" name="TextBox 77">
              <a:extLst>
                <a:ext uri="{FF2B5EF4-FFF2-40B4-BE49-F238E27FC236}">
                  <a16:creationId xmlns:a16="http://schemas.microsoft.com/office/drawing/2014/main" xmlns="" id="{E3010111-AB2B-EB42-B9C0-9BDA70584B17}"/>
                </a:ext>
              </a:extLst>
            </p:cNvPr>
            <p:cNvSpPr txBox="1"/>
            <p:nvPr/>
          </p:nvSpPr>
          <p:spPr>
            <a:xfrm>
              <a:off x="4839848" y="2609344"/>
              <a:ext cx="2233056" cy="591700"/>
            </a:xfrm>
            <a:prstGeom prst="rect">
              <a:avLst/>
            </a:prstGeom>
            <a:noFill/>
          </p:spPr>
          <p:txBody>
            <a:bodyPr wrap="square" rtlCol="0">
              <a:spAutoFit/>
            </a:bodyPr>
            <a:lstStyle/>
            <a:p>
              <a:pPr algn="ctr" rtl="1">
                <a:lnSpc>
                  <a:spcPct val="70000"/>
                </a:lnSpc>
              </a:pPr>
              <a:r>
                <a:rPr lang="he-IL" sz="2200" dirty="0" err="1" smtClean="0">
                  <a:solidFill>
                    <a:schemeClr val="tx1">
                      <a:lumMod val="50000"/>
                      <a:lumOff val="50000"/>
                    </a:schemeClr>
                  </a:solidFill>
                  <a:latin typeface="Almoni Neue DL 4.0 AAA" pitchFamily="2" charset="-79"/>
                  <a:cs typeface="Almoni Neue DL 4.0 AAA" pitchFamily="2" charset="-79"/>
                </a:rPr>
                <a:t>תמרוץ</a:t>
              </a:r>
              <a:r>
                <a:rPr lang="he-IL" sz="2200" dirty="0" smtClean="0">
                  <a:solidFill>
                    <a:schemeClr val="tx1">
                      <a:lumMod val="50000"/>
                      <a:lumOff val="50000"/>
                    </a:schemeClr>
                  </a:solidFill>
                  <a:latin typeface="Almoni Neue DL 4.0 AAA" pitchFamily="2" charset="-79"/>
                  <a:cs typeface="Almoni Neue DL 4.0 AAA" pitchFamily="2" charset="-79"/>
                </a:rPr>
                <a:t> טכנולוגיות חדשות</a:t>
              </a:r>
              <a:endParaRPr lang="he-IL" sz="2200" dirty="0">
                <a:solidFill>
                  <a:schemeClr val="tx1">
                    <a:lumMod val="50000"/>
                    <a:lumOff val="50000"/>
                  </a:schemeClr>
                </a:solidFill>
                <a:latin typeface="Almoni Neue DL 4.0 AAA" pitchFamily="2" charset="-79"/>
                <a:cs typeface="Almoni Neue DL 4.0 AAA" pitchFamily="2" charset="-79"/>
              </a:endParaRPr>
            </a:p>
          </p:txBody>
        </p:sp>
      </p:grpSp>
      <p:sp>
        <p:nvSpPr>
          <p:cNvPr id="19" name="TextBox 18">
            <a:extLst>
              <a:ext uri="{FF2B5EF4-FFF2-40B4-BE49-F238E27FC236}">
                <a16:creationId xmlns:a16="http://schemas.microsoft.com/office/drawing/2014/main" xmlns="" id="{C6D275AA-D228-46A6-8EAF-1187CB9660A5}"/>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חשמל 2050</a:t>
            </a:r>
            <a:r>
              <a:rPr lang="he-IL" sz="5400" dirty="0">
                <a:solidFill>
                  <a:schemeClr val="bg1"/>
                </a:solidFill>
                <a:latin typeface="Almoni Tzar DL 4.0 AAA Light" pitchFamily="2" charset="-79"/>
                <a:cs typeface="Almoni Tzar DL 4.0 AAA Light" pitchFamily="2" charset="-79"/>
              </a:rPr>
              <a:t> | צעדי מדיניות מרכזיים</a:t>
            </a:r>
          </a:p>
        </p:txBody>
      </p:sp>
      <p:grpSp>
        <p:nvGrpSpPr>
          <p:cNvPr id="18" name="Group 17">
            <a:extLst>
              <a:ext uri="{FF2B5EF4-FFF2-40B4-BE49-F238E27FC236}">
                <a16:creationId xmlns:a16="http://schemas.microsoft.com/office/drawing/2014/main" xmlns="" id="{3108CC55-536F-994E-94B9-48CE9EFD2A03}"/>
              </a:ext>
            </a:extLst>
          </p:cNvPr>
          <p:cNvGrpSpPr/>
          <p:nvPr/>
        </p:nvGrpSpPr>
        <p:grpSpPr>
          <a:xfrm>
            <a:off x="1006970" y="1804524"/>
            <a:ext cx="9830046" cy="682699"/>
            <a:chOff x="1006970" y="2066820"/>
            <a:chExt cx="9830046" cy="420403"/>
          </a:xfrm>
        </p:grpSpPr>
        <p:pic>
          <p:nvPicPr>
            <p:cNvPr id="20" name="Picture 19" descr="sombra.png">
              <a:extLst>
                <a:ext uri="{FF2B5EF4-FFF2-40B4-BE49-F238E27FC236}">
                  <a16:creationId xmlns:a16="http://schemas.microsoft.com/office/drawing/2014/main" xmlns="" id="{7D8E548D-29F5-B34F-9DC0-C224AFFAD24D}"/>
                </a:ext>
              </a:extLst>
            </p:cNvPr>
            <p:cNvPicPr>
              <a:picLocks noChangeAspect="1"/>
            </p:cNvPicPr>
            <p:nvPr/>
          </p:nvPicPr>
          <p:blipFill rotWithShape="1">
            <a:blip r:embed="rId5" cstate="screen">
              <a:duotone>
                <a:prstClr val="black"/>
                <a:srgbClr val="EB0000">
                  <a:tint val="45000"/>
                  <a:satMod val="400000"/>
                </a:srgbClr>
              </a:duotone>
              <a:alphaModFix amt="10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a:ext>
              </a:extLst>
            </a:blip>
            <a:srcRect/>
            <a:stretch/>
          </p:blipFill>
          <p:spPr bwMode="auto">
            <a:xfrm>
              <a:off x="1006970" y="2066820"/>
              <a:ext cx="9830043"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xmlns="" id="{984957E9-78E9-BC40-8BBE-FB2BBC5D8675}"/>
                </a:ext>
              </a:extLst>
            </p:cNvPr>
            <p:cNvCxnSpPr>
              <a:cxnSpLocks/>
            </p:cNvCxnSpPr>
            <p:nvPr/>
          </p:nvCxnSpPr>
          <p:spPr>
            <a:xfrm>
              <a:off x="1238950" y="2191857"/>
              <a:ext cx="9581289"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2919BD9-5B7D-E34C-8DC5-BE8397700A8F}"/>
                </a:ext>
              </a:extLst>
            </p:cNvPr>
            <p:cNvCxnSpPr>
              <a:cxnSpLocks/>
            </p:cNvCxnSpPr>
            <p:nvPr/>
          </p:nvCxnSpPr>
          <p:spPr>
            <a:xfrm>
              <a:off x="1238950"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163E03E-74C6-9441-83B5-9DAAB02A32FC}"/>
                </a:ext>
              </a:extLst>
            </p:cNvPr>
            <p:cNvCxnSpPr>
              <a:cxnSpLocks/>
            </p:cNvCxnSpPr>
            <p:nvPr/>
          </p:nvCxnSpPr>
          <p:spPr>
            <a:xfrm>
              <a:off x="7800201"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F51B614-2B24-3942-AD34-FAF47FF38B6A}"/>
                </a:ext>
              </a:extLst>
            </p:cNvPr>
            <p:cNvCxnSpPr>
              <a:cxnSpLocks/>
            </p:cNvCxnSpPr>
            <p:nvPr/>
          </p:nvCxnSpPr>
          <p:spPr>
            <a:xfrm>
              <a:off x="4437969"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2001AD8-0D8F-5642-98A8-BF9304986657}"/>
                </a:ext>
              </a:extLst>
            </p:cNvPr>
            <p:cNvCxnSpPr>
              <a:cxnSpLocks/>
            </p:cNvCxnSpPr>
            <p:nvPr/>
          </p:nvCxnSpPr>
          <p:spPr>
            <a:xfrm>
              <a:off x="10837016"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98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DA7D00B-E51F-A747-BC8B-6350B67A19E8}"/>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5" name="Group 14">
            <a:extLst>
              <a:ext uri="{FF2B5EF4-FFF2-40B4-BE49-F238E27FC236}">
                <a16:creationId xmlns:a16="http://schemas.microsoft.com/office/drawing/2014/main" xmlns="" id="{595F91AB-15EB-514E-9B9E-0DEAC9495CD0}"/>
              </a:ext>
            </a:extLst>
          </p:cNvPr>
          <p:cNvGrpSpPr/>
          <p:nvPr/>
        </p:nvGrpSpPr>
        <p:grpSpPr>
          <a:xfrm>
            <a:off x="738545" y="1616008"/>
            <a:ext cx="4009832" cy="1470002"/>
            <a:chOff x="944801" y="1616008"/>
            <a:chExt cx="4009832" cy="1470002"/>
          </a:xfrm>
        </p:grpSpPr>
        <p:sp>
          <p:nvSpPr>
            <p:cNvPr id="16" name="TextBox 15">
              <a:extLst>
                <a:ext uri="{FF2B5EF4-FFF2-40B4-BE49-F238E27FC236}">
                  <a16:creationId xmlns:a16="http://schemas.microsoft.com/office/drawing/2014/main" xmlns="" id="{6C249F19-C5C4-A446-9666-F8DF84762143}"/>
                </a:ext>
              </a:extLst>
            </p:cNvPr>
            <p:cNvSpPr txBox="1"/>
            <p:nvPr/>
          </p:nvSpPr>
          <p:spPr>
            <a:xfrm>
              <a:off x="944801" y="1898744"/>
              <a:ext cx="4009832" cy="597857"/>
            </a:xfrm>
            <a:prstGeom prst="rect">
              <a:avLst/>
            </a:prstGeom>
            <a:noFill/>
          </p:spPr>
          <p:txBody>
            <a:bodyPr wrap="square" lIns="0" tIns="0" rIns="0" bIns="0" rtlCol="0">
              <a:noAutofit/>
            </a:bodyPr>
            <a:lstStyle/>
            <a:p>
              <a:pPr algn="ctr" rtl="1">
                <a:lnSpc>
                  <a:spcPct val="90000"/>
                </a:lnSpc>
              </a:pPr>
              <a:r>
                <a:rPr lang="en-US" sz="6600" b="1" dirty="0">
                  <a:solidFill>
                    <a:srgbClr val="21B573"/>
                  </a:solidFill>
                  <a:latin typeface="Metropolis Black" pitchFamily="2" charset="77"/>
                  <a:cs typeface="Almoni Neue DL 4.0 AAA" pitchFamily="2" charset="-79"/>
                </a:rPr>
                <a:t>12</a:t>
              </a:r>
              <a:r>
                <a:rPr lang="he-IL" sz="6000" b="1" spc="-300" dirty="0">
                  <a:solidFill>
                    <a:srgbClr val="21B573"/>
                  </a:solidFill>
                  <a:latin typeface="Almoni Neue DL 4.0 AAA" pitchFamily="2" charset="-79"/>
                  <a:cs typeface="Almoni Neue DL 4.0 AAA" pitchFamily="2" charset="-79"/>
                </a:rPr>
                <a:t> </a:t>
              </a:r>
              <a:r>
                <a:rPr lang="he-IL" sz="7200" b="1" dirty="0">
                  <a:solidFill>
                    <a:srgbClr val="21B573"/>
                  </a:solidFill>
                  <a:latin typeface="Almoni Tzar DL 4.0 AAA" pitchFamily="2" charset="-79"/>
                  <a:cs typeface="Almoni Tzar DL 4.0 AAA" pitchFamily="2" charset="-79"/>
                </a:rPr>
                <a:t>מיליון</a:t>
              </a:r>
              <a:endParaRPr lang="he-IL" sz="6000" b="1" dirty="0">
                <a:solidFill>
                  <a:srgbClr val="21B573"/>
                </a:solidFill>
                <a:latin typeface="Almoni Tzar DL 4.0 AAA" pitchFamily="2" charset="-79"/>
                <a:cs typeface="Almoni Tzar DL 4.0 AAA" pitchFamily="2" charset="-79"/>
              </a:endParaRPr>
            </a:p>
          </p:txBody>
        </p:sp>
        <p:sp>
          <p:nvSpPr>
            <p:cNvPr id="17" name="TextBox 16">
              <a:extLst>
                <a:ext uri="{FF2B5EF4-FFF2-40B4-BE49-F238E27FC236}">
                  <a16:creationId xmlns:a16="http://schemas.microsoft.com/office/drawing/2014/main" xmlns="" id="{E064ABF9-F6D8-C446-914E-FEF052E03343}"/>
                </a:ext>
              </a:extLst>
            </p:cNvPr>
            <p:cNvSpPr txBox="1"/>
            <p:nvPr/>
          </p:nvSpPr>
          <p:spPr>
            <a:xfrm>
              <a:off x="2797850" y="2880031"/>
              <a:ext cx="795698" cy="205979"/>
            </a:xfrm>
            <a:prstGeom prst="rect">
              <a:avLst/>
            </a:prstGeom>
            <a:noFill/>
          </p:spPr>
          <p:txBody>
            <a:bodyPr wrap="square" lIns="0" tIns="0" rIns="0" bIns="0" rtlCol="0">
              <a:noAutofit/>
            </a:bodyPr>
            <a:lstStyle/>
            <a:p>
              <a:pPr algn="ctr" rtl="1">
                <a:lnSpc>
                  <a:spcPct val="90000"/>
                </a:lnSpc>
              </a:pPr>
              <a:r>
                <a:rPr lang="en-US" sz="1500" b="1" dirty="0">
                  <a:solidFill>
                    <a:srgbClr val="21B573"/>
                  </a:solidFill>
                  <a:latin typeface="Metropolis Extra Bold" pitchFamily="2" charset="77"/>
                  <a:cs typeface="Almoni Neue DL 4.0 AAA" pitchFamily="2" charset="-79"/>
                </a:rPr>
                <a:t>tCO2e</a:t>
              </a:r>
              <a:endParaRPr lang="he-IL" sz="1500" b="1" dirty="0">
                <a:solidFill>
                  <a:srgbClr val="21B573"/>
                </a:solidFill>
                <a:latin typeface="Metropolis Extra Bold" pitchFamily="2" charset="77"/>
                <a:cs typeface="Almoni Tzar DL 4.0 AAA" pitchFamily="2" charset="-79"/>
              </a:endParaRPr>
            </a:p>
          </p:txBody>
        </p:sp>
        <p:sp>
          <p:nvSpPr>
            <p:cNvPr id="18" name="TextBox 17">
              <a:extLst>
                <a:ext uri="{FF2B5EF4-FFF2-40B4-BE49-F238E27FC236}">
                  <a16:creationId xmlns:a16="http://schemas.microsoft.com/office/drawing/2014/main" xmlns="" id="{38F0FE81-5B9A-624D-B20E-3F8DB7FE89EF}"/>
                </a:ext>
              </a:extLst>
            </p:cNvPr>
            <p:cNvSpPr txBox="1"/>
            <p:nvPr/>
          </p:nvSpPr>
          <p:spPr>
            <a:xfrm>
              <a:off x="2267100" y="1616008"/>
              <a:ext cx="1857198" cy="205979"/>
            </a:xfrm>
            <a:prstGeom prst="rect">
              <a:avLst/>
            </a:prstGeom>
            <a:noFill/>
          </p:spPr>
          <p:txBody>
            <a:bodyPr wrap="square" lIns="0" tIns="0" rIns="0" bIns="0" rtlCol="0">
              <a:noAutofit/>
            </a:bodyPr>
            <a:lstStyle/>
            <a:p>
              <a:pPr algn="ctr" rtl="1">
                <a:lnSpc>
                  <a:spcPct val="90000"/>
                </a:lnSpc>
              </a:pPr>
              <a:r>
                <a:rPr lang="he-IL" sz="2800" b="1" dirty="0">
                  <a:solidFill>
                    <a:srgbClr val="21B573"/>
                  </a:solidFill>
                  <a:latin typeface="Almoni Tzar DL 4.0 AAA" pitchFamily="2" charset="-79"/>
                  <a:cs typeface="Almoni Tzar DL 4.0 AAA" pitchFamily="2" charset="-79"/>
                </a:rPr>
                <a:t>היעד</a:t>
              </a:r>
            </a:p>
          </p:txBody>
        </p:sp>
      </p:grpSp>
      <p:grpSp>
        <p:nvGrpSpPr>
          <p:cNvPr id="19" name="Group 18">
            <a:extLst>
              <a:ext uri="{FF2B5EF4-FFF2-40B4-BE49-F238E27FC236}">
                <a16:creationId xmlns:a16="http://schemas.microsoft.com/office/drawing/2014/main" xmlns="" id="{ACE521B3-B3EC-BF42-9662-3246382FB180}"/>
              </a:ext>
            </a:extLst>
          </p:cNvPr>
          <p:cNvGrpSpPr/>
          <p:nvPr/>
        </p:nvGrpSpPr>
        <p:grpSpPr>
          <a:xfrm>
            <a:off x="7202355" y="1616008"/>
            <a:ext cx="4009832" cy="1470002"/>
            <a:chOff x="1342650" y="1616008"/>
            <a:chExt cx="4009832" cy="1470002"/>
          </a:xfrm>
        </p:grpSpPr>
        <p:sp>
          <p:nvSpPr>
            <p:cNvPr id="20" name="TextBox 19">
              <a:extLst>
                <a:ext uri="{FF2B5EF4-FFF2-40B4-BE49-F238E27FC236}">
                  <a16:creationId xmlns:a16="http://schemas.microsoft.com/office/drawing/2014/main" xmlns="" id="{82DDB17B-3B9D-6B4B-BF48-AF6428EAA056}"/>
                </a:ext>
              </a:extLst>
            </p:cNvPr>
            <p:cNvSpPr txBox="1"/>
            <p:nvPr/>
          </p:nvSpPr>
          <p:spPr>
            <a:xfrm>
              <a:off x="1342650" y="1898744"/>
              <a:ext cx="4009832" cy="597857"/>
            </a:xfrm>
            <a:prstGeom prst="rect">
              <a:avLst/>
            </a:prstGeom>
            <a:noFill/>
          </p:spPr>
          <p:txBody>
            <a:bodyPr wrap="square" lIns="0" tIns="0" rIns="0" bIns="0" rtlCol="0">
              <a:noAutofit/>
            </a:bodyPr>
            <a:lstStyle/>
            <a:p>
              <a:pPr algn="ctr" rtl="1">
                <a:lnSpc>
                  <a:spcPct val="90000"/>
                </a:lnSpc>
              </a:pPr>
              <a:r>
                <a:rPr lang="en-US" sz="6600" b="1" dirty="0">
                  <a:solidFill>
                    <a:srgbClr val="FB5354"/>
                  </a:solidFill>
                  <a:latin typeface="Metropolis Black" pitchFamily="2" charset="77"/>
                  <a:cs typeface="Almoni Neue DL 4.0 AAA" pitchFamily="2" charset="-79"/>
                </a:rPr>
                <a:t>78</a:t>
              </a:r>
              <a:r>
                <a:rPr lang="he-IL" sz="6000" b="1" spc="-300" dirty="0">
                  <a:solidFill>
                    <a:srgbClr val="FB5354"/>
                  </a:solidFill>
                  <a:latin typeface="Almoni Neue DL 4.0 AAA" pitchFamily="2" charset="-79"/>
                  <a:cs typeface="Almoni Neue DL 4.0 AAA" pitchFamily="2" charset="-79"/>
                </a:rPr>
                <a:t> </a:t>
              </a:r>
              <a:r>
                <a:rPr lang="he-IL" sz="7200" b="1" dirty="0">
                  <a:solidFill>
                    <a:srgbClr val="FB5354"/>
                  </a:solidFill>
                  <a:latin typeface="Almoni Tzar DL 4.0 AAA" pitchFamily="2" charset="-79"/>
                  <a:cs typeface="Almoni Tzar DL 4.0 AAA" pitchFamily="2" charset="-79"/>
                </a:rPr>
                <a:t>מיליון</a:t>
              </a:r>
              <a:endParaRPr lang="he-IL" sz="6000" b="1" dirty="0">
                <a:solidFill>
                  <a:srgbClr val="FB5354"/>
                </a:solidFill>
                <a:latin typeface="Almoni Tzar DL 4.0 AAA" pitchFamily="2" charset="-79"/>
                <a:cs typeface="Almoni Tzar DL 4.0 AAA" pitchFamily="2" charset="-79"/>
              </a:endParaRPr>
            </a:p>
          </p:txBody>
        </p:sp>
        <p:sp>
          <p:nvSpPr>
            <p:cNvPr id="21" name="TextBox 20">
              <a:extLst>
                <a:ext uri="{FF2B5EF4-FFF2-40B4-BE49-F238E27FC236}">
                  <a16:creationId xmlns:a16="http://schemas.microsoft.com/office/drawing/2014/main" xmlns="" id="{CBED731D-E42C-3B40-B5A5-5B15B28E2A57}"/>
                </a:ext>
              </a:extLst>
            </p:cNvPr>
            <p:cNvSpPr txBox="1"/>
            <p:nvPr/>
          </p:nvSpPr>
          <p:spPr>
            <a:xfrm>
              <a:off x="2949717" y="2880031"/>
              <a:ext cx="795698" cy="205979"/>
            </a:xfrm>
            <a:prstGeom prst="rect">
              <a:avLst/>
            </a:prstGeom>
            <a:noFill/>
          </p:spPr>
          <p:txBody>
            <a:bodyPr wrap="square" lIns="0" tIns="0" rIns="0" bIns="0" rtlCol="0">
              <a:noAutofit/>
            </a:bodyPr>
            <a:lstStyle/>
            <a:p>
              <a:pPr algn="ctr" rtl="1">
                <a:lnSpc>
                  <a:spcPct val="90000"/>
                </a:lnSpc>
              </a:pPr>
              <a:r>
                <a:rPr lang="en-US" sz="1500" b="1" dirty="0">
                  <a:solidFill>
                    <a:srgbClr val="FB5354"/>
                  </a:solidFill>
                  <a:latin typeface="Metropolis Extra Bold" pitchFamily="2" charset="77"/>
                  <a:cs typeface="Almoni Neue DL 4.0 AAA" pitchFamily="2" charset="-79"/>
                </a:rPr>
                <a:t>tCO2e</a:t>
              </a:r>
              <a:endParaRPr lang="he-IL" sz="1500" b="1" dirty="0">
                <a:solidFill>
                  <a:srgbClr val="FB5354"/>
                </a:solidFill>
                <a:latin typeface="Metropolis Extra Bold" pitchFamily="2" charset="77"/>
                <a:cs typeface="Almoni Tzar DL 4.0 AAA" pitchFamily="2" charset="-79"/>
              </a:endParaRPr>
            </a:p>
          </p:txBody>
        </p:sp>
        <p:sp>
          <p:nvSpPr>
            <p:cNvPr id="22" name="TextBox 21">
              <a:extLst>
                <a:ext uri="{FF2B5EF4-FFF2-40B4-BE49-F238E27FC236}">
                  <a16:creationId xmlns:a16="http://schemas.microsoft.com/office/drawing/2014/main" xmlns="" id="{A8C9D198-BA6B-1748-A626-E70DFD4ECF43}"/>
                </a:ext>
              </a:extLst>
            </p:cNvPr>
            <p:cNvSpPr txBox="1"/>
            <p:nvPr/>
          </p:nvSpPr>
          <p:spPr>
            <a:xfrm>
              <a:off x="2234262" y="1616008"/>
              <a:ext cx="2226608" cy="205979"/>
            </a:xfrm>
            <a:prstGeom prst="rect">
              <a:avLst/>
            </a:prstGeom>
            <a:noFill/>
          </p:spPr>
          <p:txBody>
            <a:bodyPr wrap="square" lIns="0" tIns="0" rIns="0" bIns="0" rtlCol="0">
              <a:noAutofit/>
            </a:bodyPr>
            <a:lstStyle/>
            <a:p>
              <a:pPr algn="ctr" rtl="1">
                <a:lnSpc>
                  <a:spcPct val="90000"/>
                </a:lnSpc>
              </a:pPr>
              <a:r>
                <a:rPr lang="he-IL" sz="2800" b="1" dirty="0">
                  <a:solidFill>
                    <a:srgbClr val="FB5354"/>
                  </a:solidFill>
                  <a:latin typeface="Almoni Tzar DL 4.0 AAA" pitchFamily="2" charset="-79"/>
                  <a:cs typeface="Almoni Tzar DL 4.0 AAA" pitchFamily="2" charset="-79"/>
                </a:rPr>
                <a:t>מצב היום</a:t>
              </a:r>
            </a:p>
          </p:txBody>
        </p:sp>
      </p:grpSp>
      <p:sp>
        <p:nvSpPr>
          <p:cNvPr id="25" name="TextBox 24">
            <a:extLst>
              <a:ext uri="{FF2B5EF4-FFF2-40B4-BE49-F238E27FC236}">
                <a16:creationId xmlns:a16="http://schemas.microsoft.com/office/drawing/2014/main" xmlns="" id="{2A901E5C-D72A-5846-BD11-B6DFF708E6ED}"/>
              </a:ext>
            </a:extLst>
          </p:cNvPr>
          <p:cNvSpPr txBox="1"/>
          <p:nvPr/>
        </p:nvSpPr>
        <p:spPr>
          <a:xfrm>
            <a:off x="10502687" y="2293876"/>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sp>
        <p:nvSpPr>
          <p:cNvPr id="26" name="TextBox 25">
            <a:extLst>
              <a:ext uri="{FF2B5EF4-FFF2-40B4-BE49-F238E27FC236}">
                <a16:creationId xmlns:a16="http://schemas.microsoft.com/office/drawing/2014/main" xmlns="" id="{848C5E79-DDF1-624C-A5D2-4DF0E6593F36}"/>
              </a:ext>
            </a:extLst>
          </p:cNvPr>
          <p:cNvSpPr txBox="1"/>
          <p:nvPr/>
        </p:nvSpPr>
        <p:spPr>
          <a:xfrm>
            <a:off x="4010199" y="2293876"/>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sp>
        <p:nvSpPr>
          <p:cNvPr id="23" name="TextBox 22">
            <a:extLst>
              <a:ext uri="{FF2B5EF4-FFF2-40B4-BE49-F238E27FC236}">
                <a16:creationId xmlns:a16="http://schemas.microsoft.com/office/drawing/2014/main" xmlns="" id="{2A79C870-9A48-4CBF-BC8B-B9A044665C70}"/>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צעדים רוחביים </a:t>
            </a:r>
            <a:r>
              <a:rPr lang="he-IL" sz="5400" dirty="0">
                <a:solidFill>
                  <a:schemeClr val="bg1"/>
                </a:solidFill>
                <a:latin typeface="Almoni Tzar DL 4.0 AAA Light" pitchFamily="2" charset="-79"/>
                <a:cs typeface="Almoni Tzar DL 4.0 AAA Light" pitchFamily="2" charset="-79"/>
              </a:rPr>
              <a:t>| תמחור פחמן</a:t>
            </a:r>
          </a:p>
        </p:txBody>
      </p:sp>
      <p:pic>
        <p:nvPicPr>
          <p:cNvPr id="27" name="Picture 26">
            <a:extLst>
              <a:ext uri="{FF2B5EF4-FFF2-40B4-BE49-F238E27FC236}">
                <a16:creationId xmlns:a16="http://schemas.microsoft.com/office/drawing/2014/main" xmlns="" id="{8CBC75A4-8267-7F40-8072-0462E8F88FBD}"/>
              </a:ext>
            </a:extLst>
          </p:cNvPr>
          <p:cNvPicPr>
            <a:picLocks noChangeAspect="1"/>
          </p:cNvPicPr>
          <p:nvPr/>
        </p:nvPicPr>
        <p:blipFill rotWithShape="1">
          <a:blip r:embed="rId3"/>
          <a:srcRect t="14029"/>
          <a:stretch/>
        </p:blipFill>
        <p:spPr>
          <a:xfrm>
            <a:off x="0" y="981512"/>
            <a:ext cx="12192000" cy="5885006"/>
          </a:xfrm>
          <a:prstGeom prst="rect">
            <a:avLst/>
          </a:prstGeom>
        </p:spPr>
      </p:pic>
    </p:spTree>
    <p:extLst>
      <p:ext uri="{BB962C8B-B14F-4D97-AF65-F5344CB8AC3E}">
        <p14:creationId xmlns:p14="http://schemas.microsoft.com/office/powerpoint/2010/main" val="203723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 name="Group 370">
            <a:extLst>
              <a:ext uri="{FF2B5EF4-FFF2-40B4-BE49-F238E27FC236}">
                <a16:creationId xmlns:a16="http://schemas.microsoft.com/office/drawing/2014/main" xmlns="" id="{CC0A24A6-31CE-B041-B828-81773176CFDB}"/>
              </a:ext>
            </a:extLst>
          </p:cNvPr>
          <p:cNvGrpSpPr/>
          <p:nvPr/>
        </p:nvGrpSpPr>
        <p:grpSpPr>
          <a:xfrm>
            <a:off x="617331" y="4608000"/>
            <a:ext cx="2563198" cy="316800"/>
            <a:chOff x="6379200" y="4608000"/>
            <a:chExt cx="5227200" cy="316800"/>
          </a:xfrm>
        </p:grpSpPr>
        <p:cxnSp>
          <p:nvCxnSpPr>
            <p:cNvPr id="381" name="Straight Connector 380">
              <a:extLst>
                <a:ext uri="{FF2B5EF4-FFF2-40B4-BE49-F238E27FC236}">
                  <a16:creationId xmlns:a16="http://schemas.microsoft.com/office/drawing/2014/main" xmlns="" id="{E3CFFCC6-A51B-F845-BEC7-F8EBE693DE8D}"/>
                </a:ext>
              </a:extLst>
            </p:cNvPr>
            <p:cNvCxnSpPr>
              <a:cxnSpLocks/>
            </p:cNvCxnSpPr>
            <p:nvPr/>
          </p:nvCxnSpPr>
          <p:spPr>
            <a:xfrm>
              <a:off x="6379200" y="4615200"/>
              <a:ext cx="2563200" cy="0"/>
            </a:xfrm>
            <a:prstGeom prst="line">
              <a:avLst/>
            </a:prstGeom>
            <a:ln w="25400">
              <a:solidFill>
                <a:srgbClr val="6ECAFF"/>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xmlns="" id="{087F466E-B313-0946-89BA-DFF5FB38CB1A}"/>
                </a:ext>
              </a:extLst>
            </p:cNvPr>
            <p:cNvCxnSpPr>
              <a:cxnSpLocks/>
            </p:cNvCxnSpPr>
            <p:nvPr/>
          </p:nvCxnSpPr>
          <p:spPr>
            <a:xfrm flipV="1">
              <a:off x="11606400" y="4608000"/>
              <a:ext cx="0" cy="316800"/>
            </a:xfrm>
            <a:prstGeom prst="line">
              <a:avLst/>
            </a:prstGeom>
            <a:ln w="25400">
              <a:solidFill>
                <a:srgbClr val="6ECAFF"/>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xmlns="" id="{7552DEF6-1DEC-D34C-9B92-D626673A0F1C}"/>
                </a:ext>
              </a:extLst>
            </p:cNvPr>
            <p:cNvCxnSpPr>
              <a:cxnSpLocks/>
            </p:cNvCxnSpPr>
            <p:nvPr/>
          </p:nvCxnSpPr>
          <p:spPr>
            <a:xfrm flipV="1">
              <a:off x="6379200" y="4608000"/>
              <a:ext cx="0" cy="316800"/>
            </a:xfrm>
            <a:prstGeom prst="line">
              <a:avLst/>
            </a:prstGeom>
            <a:ln w="25400">
              <a:solidFill>
                <a:srgbClr val="6ECAFF"/>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xmlns="" id="{887BAF4A-02C0-D740-A8C6-BFE5EDB877D1}"/>
                </a:ext>
              </a:extLst>
            </p:cNvPr>
            <p:cNvCxnSpPr>
              <a:cxnSpLocks/>
            </p:cNvCxnSpPr>
            <p:nvPr/>
          </p:nvCxnSpPr>
          <p:spPr>
            <a:xfrm>
              <a:off x="8942400" y="4615200"/>
              <a:ext cx="2664000" cy="0"/>
            </a:xfrm>
            <a:prstGeom prst="line">
              <a:avLst/>
            </a:prstGeom>
            <a:ln w="25400">
              <a:solidFill>
                <a:srgbClr val="6ECAFF"/>
              </a:solidFill>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xmlns="" id="{12E6E25E-F4A1-E240-B7AA-0D67A51E6B9C}"/>
              </a:ext>
            </a:extLst>
          </p:cNvPr>
          <p:cNvGrpSpPr/>
          <p:nvPr/>
        </p:nvGrpSpPr>
        <p:grpSpPr>
          <a:xfrm>
            <a:off x="3439731" y="4608000"/>
            <a:ext cx="2563198" cy="316800"/>
            <a:chOff x="6379200" y="4608000"/>
            <a:chExt cx="5227200" cy="316800"/>
          </a:xfrm>
        </p:grpSpPr>
        <p:cxnSp>
          <p:nvCxnSpPr>
            <p:cNvPr id="324" name="Straight Connector 323">
              <a:extLst>
                <a:ext uri="{FF2B5EF4-FFF2-40B4-BE49-F238E27FC236}">
                  <a16:creationId xmlns:a16="http://schemas.microsoft.com/office/drawing/2014/main" xmlns="" id="{6EC1527C-AC45-A845-83F3-4CEF09CDFB31}"/>
                </a:ext>
              </a:extLst>
            </p:cNvPr>
            <p:cNvCxnSpPr>
              <a:cxnSpLocks/>
            </p:cNvCxnSpPr>
            <p:nvPr/>
          </p:nvCxnSpPr>
          <p:spPr>
            <a:xfrm>
              <a:off x="6379200" y="4615200"/>
              <a:ext cx="2563200" cy="0"/>
            </a:xfrm>
            <a:prstGeom prst="line">
              <a:avLst/>
            </a:prstGeom>
            <a:ln w="25400">
              <a:solidFill>
                <a:srgbClr val="21B573"/>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xmlns="" id="{4EFFEDB7-AB14-CB4F-88F4-87581A256D3D}"/>
                </a:ext>
              </a:extLst>
            </p:cNvPr>
            <p:cNvCxnSpPr>
              <a:cxnSpLocks/>
            </p:cNvCxnSpPr>
            <p:nvPr/>
          </p:nvCxnSpPr>
          <p:spPr>
            <a:xfrm flipV="1">
              <a:off x="11606400" y="4608000"/>
              <a:ext cx="0" cy="316800"/>
            </a:xfrm>
            <a:prstGeom prst="line">
              <a:avLst/>
            </a:prstGeom>
            <a:ln w="25400">
              <a:solidFill>
                <a:srgbClr val="21B573"/>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xmlns="" id="{42277BC8-B24D-CB43-B0EF-03D99FD6EEE4}"/>
                </a:ext>
              </a:extLst>
            </p:cNvPr>
            <p:cNvCxnSpPr>
              <a:cxnSpLocks/>
            </p:cNvCxnSpPr>
            <p:nvPr/>
          </p:nvCxnSpPr>
          <p:spPr>
            <a:xfrm flipV="1">
              <a:off x="6379200" y="4608000"/>
              <a:ext cx="0" cy="316800"/>
            </a:xfrm>
            <a:prstGeom prst="line">
              <a:avLst/>
            </a:prstGeom>
            <a:ln w="25400">
              <a:solidFill>
                <a:srgbClr val="21B573"/>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xmlns="" id="{07691D34-0A60-6743-9AC1-9B84DEE5F55A}"/>
                </a:ext>
              </a:extLst>
            </p:cNvPr>
            <p:cNvCxnSpPr>
              <a:cxnSpLocks/>
            </p:cNvCxnSpPr>
            <p:nvPr/>
          </p:nvCxnSpPr>
          <p:spPr>
            <a:xfrm>
              <a:off x="8942400" y="4615200"/>
              <a:ext cx="2664000" cy="0"/>
            </a:xfrm>
            <a:prstGeom prst="line">
              <a:avLst/>
            </a:prstGeom>
            <a:ln w="25400">
              <a:solidFill>
                <a:srgbClr val="21B573"/>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941942F9-C633-DD49-9AAD-008F31C7680F}"/>
              </a:ext>
            </a:extLst>
          </p:cNvPr>
          <p:cNvGrpSpPr/>
          <p:nvPr/>
        </p:nvGrpSpPr>
        <p:grpSpPr>
          <a:xfrm>
            <a:off x="6379200" y="4608000"/>
            <a:ext cx="5227200" cy="316800"/>
            <a:chOff x="6379200" y="4608000"/>
            <a:chExt cx="5227200" cy="316800"/>
          </a:xfrm>
        </p:grpSpPr>
        <p:cxnSp>
          <p:nvCxnSpPr>
            <p:cNvPr id="3" name="Straight Connector 2">
              <a:extLst>
                <a:ext uri="{FF2B5EF4-FFF2-40B4-BE49-F238E27FC236}">
                  <a16:creationId xmlns:a16="http://schemas.microsoft.com/office/drawing/2014/main" xmlns="" id="{09159138-DBF1-C543-8ED9-C0BB3DAAE93C}"/>
                </a:ext>
              </a:extLst>
            </p:cNvPr>
            <p:cNvCxnSpPr>
              <a:cxnSpLocks/>
            </p:cNvCxnSpPr>
            <p:nvPr/>
          </p:nvCxnSpPr>
          <p:spPr>
            <a:xfrm>
              <a:off x="6379200" y="4615200"/>
              <a:ext cx="2563200" cy="0"/>
            </a:xfrm>
            <a:prstGeom prst="line">
              <a:avLst/>
            </a:prstGeom>
            <a:ln w="25400">
              <a:solidFill>
                <a:srgbClr val="A2E348"/>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15053E3C-7CC2-CB4B-86B3-5855175BB319}"/>
                </a:ext>
              </a:extLst>
            </p:cNvPr>
            <p:cNvCxnSpPr>
              <a:cxnSpLocks/>
            </p:cNvCxnSpPr>
            <p:nvPr/>
          </p:nvCxnSpPr>
          <p:spPr>
            <a:xfrm flipV="1">
              <a:off x="11606400" y="4608000"/>
              <a:ext cx="0" cy="316800"/>
            </a:xfrm>
            <a:prstGeom prst="line">
              <a:avLst/>
            </a:prstGeom>
            <a:ln w="25400">
              <a:solidFill>
                <a:srgbClr val="11613D"/>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86147A76-EC58-4245-9158-6E54E00E89BE}"/>
                </a:ext>
              </a:extLst>
            </p:cNvPr>
            <p:cNvCxnSpPr>
              <a:cxnSpLocks/>
            </p:cNvCxnSpPr>
            <p:nvPr/>
          </p:nvCxnSpPr>
          <p:spPr>
            <a:xfrm flipV="1">
              <a:off x="6379200" y="4608000"/>
              <a:ext cx="0" cy="316800"/>
            </a:xfrm>
            <a:prstGeom prst="line">
              <a:avLst/>
            </a:prstGeom>
            <a:ln w="25400">
              <a:solidFill>
                <a:srgbClr val="A2E348"/>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70F2BE4F-F9A3-884F-B43D-2E0F6319D27B}"/>
                </a:ext>
              </a:extLst>
            </p:cNvPr>
            <p:cNvCxnSpPr>
              <a:cxnSpLocks/>
            </p:cNvCxnSpPr>
            <p:nvPr/>
          </p:nvCxnSpPr>
          <p:spPr>
            <a:xfrm>
              <a:off x="8942400" y="4615200"/>
              <a:ext cx="2664000" cy="0"/>
            </a:xfrm>
            <a:prstGeom prst="line">
              <a:avLst/>
            </a:prstGeom>
            <a:ln w="25400">
              <a:solidFill>
                <a:srgbClr val="11613D"/>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xmlns="" id="{5DA7D00B-E51F-A747-BC8B-6350B67A19E8}"/>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289" name="Group 288">
            <a:extLst>
              <a:ext uri="{FF2B5EF4-FFF2-40B4-BE49-F238E27FC236}">
                <a16:creationId xmlns:a16="http://schemas.microsoft.com/office/drawing/2014/main" xmlns="" id="{B5EEA1E0-A406-644C-972A-4D3BB0B48E12}"/>
              </a:ext>
            </a:extLst>
          </p:cNvPr>
          <p:cNvGrpSpPr/>
          <p:nvPr/>
        </p:nvGrpSpPr>
        <p:grpSpPr>
          <a:xfrm>
            <a:off x="0" y="4397422"/>
            <a:ext cx="12192000" cy="2201394"/>
            <a:chOff x="-823785" y="1957736"/>
            <a:chExt cx="13292196" cy="2820796"/>
          </a:xfrm>
        </p:grpSpPr>
        <p:cxnSp>
          <p:nvCxnSpPr>
            <p:cNvPr id="291" name="מחבר ישר 14">
              <a:extLst>
                <a:ext uri="{FF2B5EF4-FFF2-40B4-BE49-F238E27FC236}">
                  <a16:creationId xmlns:a16="http://schemas.microsoft.com/office/drawing/2014/main" xmlns="" id="{840FEED2-67B4-5348-AD97-D12C557AD96A}"/>
                </a:ext>
              </a:extLst>
            </p:cNvPr>
            <p:cNvCxnSpPr>
              <a:cxnSpLocks/>
            </p:cNvCxnSpPr>
            <p:nvPr/>
          </p:nvCxnSpPr>
          <p:spPr>
            <a:xfrm>
              <a:off x="-823785" y="2984049"/>
              <a:ext cx="13292196" cy="0"/>
            </a:xfrm>
            <a:prstGeom prst="line">
              <a:avLst/>
            </a:prstGeom>
            <a:noFill/>
            <a:ln w="19050">
              <a:solidFill>
                <a:schemeClr val="bg2">
                  <a:lumMod val="75000"/>
                </a:schemeClr>
              </a:solidFill>
            </a:ln>
            <a:effectLst/>
          </p:spPr>
        </p:cxnSp>
        <p:grpSp>
          <p:nvGrpSpPr>
            <p:cNvPr id="292" name="קבוצה 7">
              <a:extLst>
                <a:ext uri="{FF2B5EF4-FFF2-40B4-BE49-F238E27FC236}">
                  <a16:creationId xmlns:a16="http://schemas.microsoft.com/office/drawing/2014/main" xmlns="" id="{38E10013-ABBB-DF44-BA67-0CA35D51C72A}"/>
                </a:ext>
              </a:extLst>
            </p:cNvPr>
            <p:cNvGrpSpPr/>
            <p:nvPr/>
          </p:nvGrpSpPr>
          <p:grpSpPr>
            <a:xfrm>
              <a:off x="8847772" y="2891073"/>
              <a:ext cx="1481730" cy="1694898"/>
              <a:chOff x="8847772" y="2891073"/>
              <a:chExt cx="1481730" cy="1694898"/>
            </a:xfrm>
          </p:grpSpPr>
          <p:cxnSp>
            <p:nvCxnSpPr>
              <p:cNvPr id="421" name="מחבר ישר 16">
                <a:extLst>
                  <a:ext uri="{FF2B5EF4-FFF2-40B4-BE49-F238E27FC236}">
                    <a16:creationId xmlns:a16="http://schemas.microsoft.com/office/drawing/2014/main" xmlns="" id="{6D8ECC47-2C80-304E-8305-24741F83852B}"/>
                  </a:ext>
                </a:extLst>
              </p:cNvPr>
              <p:cNvCxnSpPr>
                <a:cxnSpLocks/>
              </p:cNvCxnSpPr>
              <p:nvPr/>
            </p:nvCxnSpPr>
            <p:spPr>
              <a:xfrm>
                <a:off x="9588638" y="3100832"/>
                <a:ext cx="0" cy="949451"/>
              </a:xfrm>
              <a:prstGeom prst="line">
                <a:avLst/>
              </a:prstGeom>
              <a:ln w="25400" cap="rnd">
                <a:solidFill>
                  <a:srgbClr val="11613D"/>
                </a:solidFill>
                <a:prstDash val="sysDot"/>
                <a:round/>
              </a:ln>
            </p:spPr>
            <p:style>
              <a:lnRef idx="1">
                <a:schemeClr val="accent1"/>
              </a:lnRef>
              <a:fillRef idx="0">
                <a:schemeClr val="accent1"/>
              </a:fillRef>
              <a:effectRef idx="0">
                <a:schemeClr val="accent1"/>
              </a:effectRef>
              <a:fontRef idx="minor">
                <a:schemeClr val="tx1"/>
              </a:fontRef>
            </p:style>
          </p:cxnSp>
          <p:sp>
            <p:nvSpPr>
              <p:cNvPr id="422" name="אליפסה 18">
                <a:extLst>
                  <a:ext uri="{FF2B5EF4-FFF2-40B4-BE49-F238E27FC236}">
                    <a16:creationId xmlns:a16="http://schemas.microsoft.com/office/drawing/2014/main" xmlns="" id="{92FAC830-E176-D440-9761-422798169C61}"/>
                  </a:ext>
                </a:extLst>
              </p:cNvPr>
              <p:cNvSpPr/>
              <p:nvPr/>
            </p:nvSpPr>
            <p:spPr>
              <a:xfrm flipH="1" flipV="1">
                <a:off x="9532564" y="2940978"/>
                <a:ext cx="112147" cy="112148"/>
              </a:xfrm>
              <a:prstGeom prst="ellipse">
                <a:avLst/>
              </a:prstGeom>
              <a:solidFill>
                <a:srgbClr val="116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pic>
            <p:nvPicPr>
              <p:cNvPr id="424" name="תמונה 24">
                <a:extLst>
                  <a:ext uri="{FF2B5EF4-FFF2-40B4-BE49-F238E27FC236}">
                    <a16:creationId xmlns:a16="http://schemas.microsoft.com/office/drawing/2014/main" xmlns="" id="{E333C5C5-CC02-1446-ADD0-9E392C98FF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3431455" flipH="1" flipV="1">
                <a:off x="9293443" y="2891073"/>
                <a:ext cx="18384" cy="65865"/>
              </a:xfrm>
              <a:prstGeom prst="rect">
                <a:avLst/>
              </a:prstGeom>
            </p:spPr>
          </p:pic>
          <p:pic>
            <p:nvPicPr>
              <p:cNvPr id="425" name="תמונה 25">
                <a:extLst>
                  <a:ext uri="{FF2B5EF4-FFF2-40B4-BE49-F238E27FC236}">
                    <a16:creationId xmlns:a16="http://schemas.microsoft.com/office/drawing/2014/main" xmlns="" id="{6F82CBE1-04A9-D347-8C0B-37146D579D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3431455" flipH="1" flipV="1">
                <a:off x="9293443" y="2893273"/>
                <a:ext cx="18384" cy="65865"/>
              </a:xfrm>
              <a:prstGeom prst="rect">
                <a:avLst/>
              </a:prstGeom>
            </p:spPr>
          </p:pic>
          <p:pic>
            <p:nvPicPr>
              <p:cNvPr id="426" name="תמונה 22">
                <a:extLst>
                  <a:ext uri="{FF2B5EF4-FFF2-40B4-BE49-F238E27FC236}">
                    <a16:creationId xmlns:a16="http://schemas.microsoft.com/office/drawing/2014/main" xmlns="" id="{1373621B-A7FF-D248-B721-F23624A2F02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9313793" y="3041904"/>
                <a:ext cx="19429" cy="88288"/>
              </a:xfrm>
              <a:prstGeom prst="rect">
                <a:avLst/>
              </a:prstGeom>
            </p:spPr>
          </p:pic>
          <p:pic>
            <p:nvPicPr>
              <p:cNvPr id="427" name="תמונה 23">
                <a:extLst>
                  <a:ext uri="{FF2B5EF4-FFF2-40B4-BE49-F238E27FC236}">
                    <a16:creationId xmlns:a16="http://schemas.microsoft.com/office/drawing/2014/main" xmlns="" id="{DF5F9A14-884C-564A-AB9C-EAE4140FA2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9431892" y="2900554"/>
                <a:ext cx="19358" cy="44246"/>
              </a:xfrm>
              <a:prstGeom prst="rect">
                <a:avLst/>
              </a:prstGeom>
            </p:spPr>
          </p:pic>
          <p:sp>
            <p:nvSpPr>
              <p:cNvPr id="428" name="מלבן 28">
                <a:extLst>
                  <a:ext uri="{FF2B5EF4-FFF2-40B4-BE49-F238E27FC236}">
                    <a16:creationId xmlns:a16="http://schemas.microsoft.com/office/drawing/2014/main" xmlns="" id="{D8C29882-CD19-5248-B19C-A7A8D0204318}"/>
                  </a:ext>
                </a:extLst>
              </p:cNvPr>
              <p:cNvSpPr/>
              <p:nvPr/>
            </p:nvSpPr>
            <p:spPr>
              <a:xfrm flipH="1">
                <a:off x="8847772" y="4060466"/>
                <a:ext cx="1481730" cy="525505"/>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גיבוש תרחיש עסקים כרגיל</a:t>
                </a:r>
              </a:p>
            </p:txBody>
          </p:sp>
        </p:grpSp>
        <p:grpSp>
          <p:nvGrpSpPr>
            <p:cNvPr id="293" name="קבוצה 5">
              <a:extLst>
                <a:ext uri="{FF2B5EF4-FFF2-40B4-BE49-F238E27FC236}">
                  <a16:creationId xmlns:a16="http://schemas.microsoft.com/office/drawing/2014/main" xmlns="" id="{1CE0D7B1-291D-0F47-A83F-A81FE2EAC0EC}"/>
                </a:ext>
              </a:extLst>
            </p:cNvPr>
            <p:cNvGrpSpPr/>
            <p:nvPr/>
          </p:nvGrpSpPr>
          <p:grpSpPr>
            <a:xfrm>
              <a:off x="10763062" y="2891073"/>
              <a:ext cx="1437066" cy="1605178"/>
              <a:chOff x="10763062" y="2891073"/>
              <a:chExt cx="1437066" cy="1605178"/>
            </a:xfrm>
          </p:grpSpPr>
          <p:cxnSp>
            <p:nvCxnSpPr>
              <p:cNvPr id="413" name="מחבר ישר 184">
                <a:extLst>
                  <a:ext uri="{FF2B5EF4-FFF2-40B4-BE49-F238E27FC236}">
                    <a16:creationId xmlns:a16="http://schemas.microsoft.com/office/drawing/2014/main" xmlns="" id="{A3F1D48D-AC2A-1A48-8908-BF1C1953719A}"/>
                  </a:ext>
                </a:extLst>
              </p:cNvPr>
              <p:cNvCxnSpPr>
                <a:cxnSpLocks/>
              </p:cNvCxnSpPr>
              <p:nvPr/>
            </p:nvCxnSpPr>
            <p:spPr>
              <a:xfrm>
                <a:off x="11342066" y="3100832"/>
                <a:ext cx="0" cy="794988"/>
              </a:xfrm>
              <a:prstGeom prst="line">
                <a:avLst/>
              </a:prstGeom>
              <a:ln w="25400" cap="rnd">
                <a:solidFill>
                  <a:srgbClr val="11613D"/>
                </a:solidFill>
                <a:prstDash val="sysDot"/>
                <a:round/>
              </a:ln>
            </p:spPr>
            <p:style>
              <a:lnRef idx="1">
                <a:schemeClr val="accent1"/>
              </a:lnRef>
              <a:fillRef idx="0">
                <a:schemeClr val="accent1"/>
              </a:fillRef>
              <a:effectRef idx="0">
                <a:schemeClr val="accent1"/>
              </a:effectRef>
              <a:fontRef idx="minor">
                <a:schemeClr val="tx1"/>
              </a:fontRef>
            </p:style>
          </p:cxnSp>
          <p:sp>
            <p:nvSpPr>
              <p:cNvPr id="414" name="אליפסה 186">
                <a:extLst>
                  <a:ext uri="{FF2B5EF4-FFF2-40B4-BE49-F238E27FC236}">
                    <a16:creationId xmlns:a16="http://schemas.microsoft.com/office/drawing/2014/main" xmlns="" id="{5B9CACBC-FBB2-A24D-BAA0-137901F1B7C8}"/>
                  </a:ext>
                </a:extLst>
              </p:cNvPr>
              <p:cNvSpPr/>
              <p:nvPr/>
            </p:nvSpPr>
            <p:spPr>
              <a:xfrm flipH="1" flipV="1">
                <a:off x="11285992" y="2940978"/>
                <a:ext cx="112147" cy="112148"/>
              </a:xfrm>
              <a:prstGeom prst="ellipse">
                <a:avLst/>
              </a:prstGeom>
              <a:solidFill>
                <a:srgbClr val="116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pic>
            <p:nvPicPr>
              <p:cNvPr id="416" name="תמונה 192">
                <a:extLst>
                  <a:ext uri="{FF2B5EF4-FFF2-40B4-BE49-F238E27FC236}">
                    <a16:creationId xmlns:a16="http://schemas.microsoft.com/office/drawing/2014/main" xmlns="" id="{624060E1-880E-F440-9521-0A44FB8F5A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3431455" flipH="1" flipV="1">
                <a:off x="11046871" y="2891073"/>
                <a:ext cx="18384" cy="65865"/>
              </a:xfrm>
              <a:prstGeom prst="rect">
                <a:avLst/>
              </a:prstGeom>
            </p:spPr>
          </p:pic>
          <p:pic>
            <p:nvPicPr>
              <p:cNvPr id="417" name="תמונה 193">
                <a:extLst>
                  <a:ext uri="{FF2B5EF4-FFF2-40B4-BE49-F238E27FC236}">
                    <a16:creationId xmlns:a16="http://schemas.microsoft.com/office/drawing/2014/main" xmlns="" id="{BF720C29-EE74-1A48-AC19-D62233CF96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3431455" flipH="1" flipV="1">
                <a:off x="11046871" y="2893273"/>
                <a:ext cx="18384" cy="65865"/>
              </a:xfrm>
              <a:prstGeom prst="rect">
                <a:avLst/>
              </a:prstGeom>
            </p:spPr>
          </p:pic>
          <p:pic>
            <p:nvPicPr>
              <p:cNvPr id="418" name="תמונה 190">
                <a:extLst>
                  <a:ext uri="{FF2B5EF4-FFF2-40B4-BE49-F238E27FC236}">
                    <a16:creationId xmlns:a16="http://schemas.microsoft.com/office/drawing/2014/main" xmlns="" id="{2927689E-9109-1148-8150-9C82D164CF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11067221" y="3041904"/>
                <a:ext cx="19429" cy="88288"/>
              </a:xfrm>
              <a:prstGeom prst="rect">
                <a:avLst/>
              </a:prstGeom>
            </p:spPr>
          </p:pic>
          <p:pic>
            <p:nvPicPr>
              <p:cNvPr id="419" name="תמונה 191">
                <a:extLst>
                  <a:ext uri="{FF2B5EF4-FFF2-40B4-BE49-F238E27FC236}">
                    <a16:creationId xmlns:a16="http://schemas.microsoft.com/office/drawing/2014/main" xmlns="" id="{34E83F0A-90D7-AE45-90B4-D05984B4E2B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11185320" y="2900554"/>
                <a:ext cx="19358" cy="44246"/>
              </a:xfrm>
              <a:prstGeom prst="rect">
                <a:avLst/>
              </a:prstGeom>
            </p:spPr>
          </p:pic>
          <p:sp>
            <p:nvSpPr>
              <p:cNvPr id="420" name="מלבן 196">
                <a:extLst>
                  <a:ext uri="{FF2B5EF4-FFF2-40B4-BE49-F238E27FC236}">
                    <a16:creationId xmlns:a16="http://schemas.microsoft.com/office/drawing/2014/main" xmlns="" id="{332E05A6-F19A-BB46-978B-120522C66CC8}"/>
                  </a:ext>
                </a:extLst>
              </p:cNvPr>
              <p:cNvSpPr/>
              <p:nvPr/>
            </p:nvSpPr>
            <p:spPr>
              <a:xfrm flipH="1">
                <a:off x="10763062" y="3970746"/>
                <a:ext cx="1437066" cy="525505"/>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סקירות </a:t>
                </a:r>
                <a:r>
                  <a:rPr lang="en-US" sz="1400" b="1" dirty="0">
                    <a:solidFill>
                      <a:srgbClr val="21B573"/>
                    </a:solidFill>
                    <a:latin typeface="Almoni Neue DL 4.0 AAA" pitchFamily="2" charset="-79"/>
                    <a:cs typeface="Almoni Neue DL 4.0 AAA" pitchFamily="2" charset="-79"/>
                  </a:rPr>
                  <a:t/>
                </a:r>
                <a:br>
                  <a:rPr lang="en-US" sz="1400" b="1" dirty="0">
                    <a:solidFill>
                      <a:srgbClr val="21B573"/>
                    </a:solidFill>
                    <a:latin typeface="Almoni Neue DL 4.0 AAA" pitchFamily="2" charset="-79"/>
                    <a:cs typeface="Almoni Neue DL 4.0 AAA" pitchFamily="2" charset="-79"/>
                  </a:rPr>
                </a:br>
                <a:r>
                  <a:rPr lang="he-IL" sz="1400" b="1" dirty="0">
                    <a:solidFill>
                      <a:srgbClr val="21B573"/>
                    </a:solidFill>
                    <a:latin typeface="Almoni Neue DL 4.0 AAA" pitchFamily="2" charset="-79"/>
                    <a:cs typeface="Almoni Neue DL 4.0 AAA" pitchFamily="2" charset="-79"/>
                  </a:rPr>
                  <a:t>רקע אסטרטגיות</a:t>
                </a:r>
                <a:endParaRPr lang="x-none" sz="1400" b="1" dirty="0">
                  <a:solidFill>
                    <a:srgbClr val="21B573"/>
                  </a:solidFill>
                  <a:latin typeface="Fb Dinamika" panose="02020503050405020304" pitchFamily="18" charset="-79"/>
                  <a:cs typeface="Almoni Neue DL 4.0 AAA" pitchFamily="2" charset="-79"/>
                </a:endParaRPr>
              </a:p>
            </p:txBody>
          </p:sp>
        </p:grpSp>
        <p:grpSp>
          <p:nvGrpSpPr>
            <p:cNvPr id="294" name="קבוצה 6">
              <a:extLst>
                <a:ext uri="{FF2B5EF4-FFF2-40B4-BE49-F238E27FC236}">
                  <a16:creationId xmlns:a16="http://schemas.microsoft.com/office/drawing/2014/main" xmlns="" id="{CA726221-014E-F24B-966E-83DF84672F3E}"/>
                </a:ext>
              </a:extLst>
            </p:cNvPr>
            <p:cNvGrpSpPr/>
            <p:nvPr/>
          </p:nvGrpSpPr>
          <p:grpSpPr>
            <a:xfrm>
              <a:off x="9757092" y="2891073"/>
              <a:ext cx="1537582" cy="1042035"/>
              <a:chOff x="9757092" y="2891073"/>
              <a:chExt cx="1537582" cy="1042035"/>
            </a:xfrm>
          </p:grpSpPr>
          <p:sp>
            <p:nvSpPr>
              <p:cNvPr id="405" name="מלבן 212">
                <a:extLst>
                  <a:ext uri="{FF2B5EF4-FFF2-40B4-BE49-F238E27FC236}">
                    <a16:creationId xmlns:a16="http://schemas.microsoft.com/office/drawing/2014/main" xmlns="" id="{7C25C4C7-CEFE-0D47-8FB1-E1D9CFE907D6}"/>
                  </a:ext>
                </a:extLst>
              </p:cNvPr>
              <p:cNvSpPr/>
              <p:nvPr/>
            </p:nvSpPr>
            <p:spPr>
              <a:xfrm flipH="1">
                <a:off x="9757092" y="3407603"/>
                <a:ext cx="1537582" cy="525505"/>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פיתוח מודל פליטות לאומי</a:t>
                </a:r>
                <a:endParaRPr lang="x-none" sz="1400" b="1" dirty="0">
                  <a:solidFill>
                    <a:srgbClr val="21B573"/>
                  </a:solidFill>
                  <a:latin typeface="Fb Dinamika" panose="02020503050405020304" pitchFamily="18" charset="-79"/>
                  <a:cs typeface="Almoni Neue DL 4.0 AAA" pitchFamily="2" charset="-79"/>
                </a:endParaRPr>
              </a:p>
            </p:txBody>
          </p:sp>
          <p:cxnSp>
            <p:nvCxnSpPr>
              <p:cNvPr id="406" name="מחבר ישר 214">
                <a:extLst>
                  <a:ext uri="{FF2B5EF4-FFF2-40B4-BE49-F238E27FC236}">
                    <a16:creationId xmlns:a16="http://schemas.microsoft.com/office/drawing/2014/main" xmlns="" id="{CEBC4D86-92AC-1143-AA37-857A826145AE}"/>
                  </a:ext>
                </a:extLst>
              </p:cNvPr>
              <p:cNvCxnSpPr>
                <a:cxnSpLocks/>
              </p:cNvCxnSpPr>
              <p:nvPr/>
            </p:nvCxnSpPr>
            <p:spPr>
              <a:xfrm>
                <a:off x="10525882" y="3099137"/>
                <a:ext cx="1" cy="275370"/>
              </a:xfrm>
              <a:prstGeom prst="line">
                <a:avLst/>
              </a:prstGeom>
              <a:ln w="25400" cap="rnd">
                <a:solidFill>
                  <a:srgbClr val="11613D"/>
                </a:solidFill>
                <a:prstDash val="sysDot"/>
                <a:round/>
              </a:ln>
            </p:spPr>
            <p:style>
              <a:lnRef idx="1">
                <a:schemeClr val="accent1"/>
              </a:lnRef>
              <a:fillRef idx="0">
                <a:schemeClr val="accent1"/>
              </a:fillRef>
              <a:effectRef idx="0">
                <a:schemeClr val="accent1"/>
              </a:effectRef>
              <a:fontRef idx="minor">
                <a:schemeClr val="tx1"/>
              </a:fontRef>
            </p:style>
          </p:cxnSp>
          <p:sp>
            <p:nvSpPr>
              <p:cNvPr id="407" name="אליפסה 216">
                <a:extLst>
                  <a:ext uri="{FF2B5EF4-FFF2-40B4-BE49-F238E27FC236}">
                    <a16:creationId xmlns:a16="http://schemas.microsoft.com/office/drawing/2014/main" xmlns="" id="{339EB6AB-DF6F-B144-8BAD-0A01C75667D1}"/>
                  </a:ext>
                </a:extLst>
              </p:cNvPr>
              <p:cNvSpPr/>
              <p:nvPr/>
            </p:nvSpPr>
            <p:spPr>
              <a:xfrm flipH="1" flipV="1">
                <a:off x="10469810" y="2940978"/>
                <a:ext cx="112147" cy="112148"/>
              </a:xfrm>
              <a:prstGeom prst="ellipse">
                <a:avLst/>
              </a:prstGeom>
              <a:solidFill>
                <a:srgbClr val="116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pic>
            <p:nvPicPr>
              <p:cNvPr id="409" name="תמונה 222">
                <a:extLst>
                  <a:ext uri="{FF2B5EF4-FFF2-40B4-BE49-F238E27FC236}">
                    <a16:creationId xmlns:a16="http://schemas.microsoft.com/office/drawing/2014/main" xmlns="" id="{8EB1FC2B-ECE4-D243-83C7-FEAEB9264A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3431455" flipH="1" flipV="1">
                <a:off x="10230689" y="2891073"/>
                <a:ext cx="18384" cy="65865"/>
              </a:xfrm>
              <a:prstGeom prst="rect">
                <a:avLst/>
              </a:prstGeom>
            </p:spPr>
          </p:pic>
          <p:pic>
            <p:nvPicPr>
              <p:cNvPr id="410" name="תמונה 223">
                <a:extLst>
                  <a:ext uri="{FF2B5EF4-FFF2-40B4-BE49-F238E27FC236}">
                    <a16:creationId xmlns:a16="http://schemas.microsoft.com/office/drawing/2014/main" xmlns="" id="{1EFCA456-F8BD-9547-82EB-F0A1F4BB83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3431455" flipH="1" flipV="1">
                <a:off x="10230689" y="2893273"/>
                <a:ext cx="18384" cy="65865"/>
              </a:xfrm>
              <a:prstGeom prst="rect">
                <a:avLst/>
              </a:prstGeom>
            </p:spPr>
          </p:pic>
          <p:pic>
            <p:nvPicPr>
              <p:cNvPr id="411" name="תמונה 220">
                <a:extLst>
                  <a:ext uri="{FF2B5EF4-FFF2-40B4-BE49-F238E27FC236}">
                    <a16:creationId xmlns:a16="http://schemas.microsoft.com/office/drawing/2014/main" xmlns="" id="{BF070662-1B26-414C-8C1A-9DECFE2600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10251039" y="3041904"/>
                <a:ext cx="19429" cy="88288"/>
              </a:xfrm>
              <a:prstGeom prst="rect">
                <a:avLst/>
              </a:prstGeom>
            </p:spPr>
          </p:pic>
          <p:pic>
            <p:nvPicPr>
              <p:cNvPr id="412" name="תמונה 221">
                <a:extLst>
                  <a:ext uri="{FF2B5EF4-FFF2-40B4-BE49-F238E27FC236}">
                    <a16:creationId xmlns:a16="http://schemas.microsoft.com/office/drawing/2014/main" xmlns="" id="{6F06D5BF-21ED-5A41-8073-02F1147CA28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10369138" y="2900554"/>
                <a:ext cx="19358" cy="44246"/>
              </a:xfrm>
              <a:prstGeom prst="rect">
                <a:avLst/>
              </a:prstGeom>
            </p:spPr>
          </p:pic>
        </p:grpSp>
        <p:grpSp>
          <p:nvGrpSpPr>
            <p:cNvPr id="295" name="קבוצה 10">
              <a:extLst>
                <a:ext uri="{FF2B5EF4-FFF2-40B4-BE49-F238E27FC236}">
                  <a16:creationId xmlns:a16="http://schemas.microsoft.com/office/drawing/2014/main" xmlns="" id="{513BC1D2-AAD2-5D44-B2CB-E986563B83CD}"/>
                </a:ext>
              </a:extLst>
            </p:cNvPr>
            <p:cNvGrpSpPr/>
            <p:nvPr/>
          </p:nvGrpSpPr>
          <p:grpSpPr>
            <a:xfrm>
              <a:off x="552050" y="2596436"/>
              <a:ext cx="8977419" cy="1418541"/>
              <a:chOff x="552050" y="2596436"/>
              <a:chExt cx="8977419" cy="1418541"/>
            </a:xfrm>
          </p:grpSpPr>
          <p:cxnSp>
            <p:nvCxnSpPr>
              <p:cNvPr id="396" name="מחבר ישר 260">
                <a:extLst>
                  <a:ext uri="{FF2B5EF4-FFF2-40B4-BE49-F238E27FC236}">
                    <a16:creationId xmlns:a16="http://schemas.microsoft.com/office/drawing/2014/main" xmlns="" id="{860E64A0-F29D-4B43-BEE6-D744CE852109}"/>
                  </a:ext>
                </a:extLst>
              </p:cNvPr>
              <p:cNvCxnSpPr>
                <a:cxnSpLocks/>
              </p:cNvCxnSpPr>
              <p:nvPr/>
            </p:nvCxnSpPr>
            <p:spPr>
              <a:xfrm>
                <a:off x="6441458" y="3099138"/>
                <a:ext cx="0" cy="342948"/>
              </a:xfrm>
              <a:prstGeom prst="line">
                <a:avLst/>
              </a:prstGeom>
              <a:ln w="25400" cap="rnd">
                <a:solidFill>
                  <a:srgbClr val="8EC63F"/>
                </a:solidFill>
                <a:prstDash val="sysDot"/>
                <a:round/>
              </a:ln>
            </p:spPr>
            <p:style>
              <a:lnRef idx="1">
                <a:schemeClr val="accent1"/>
              </a:lnRef>
              <a:fillRef idx="0">
                <a:schemeClr val="accent1"/>
              </a:fillRef>
              <a:effectRef idx="0">
                <a:schemeClr val="accent1"/>
              </a:effectRef>
              <a:fontRef idx="minor">
                <a:schemeClr val="tx1"/>
              </a:fontRef>
            </p:style>
          </p:cxnSp>
          <p:sp>
            <p:nvSpPr>
              <p:cNvPr id="397" name="אליפסה 262">
                <a:extLst>
                  <a:ext uri="{FF2B5EF4-FFF2-40B4-BE49-F238E27FC236}">
                    <a16:creationId xmlns:a16="http://schemas.microsoft.com/office/drawing/2014/main" xmlns="" id="{F6A78D39-2644-5B4F-984F-A358C86FC494}"/>
                  </a:ext>
                </a:extLst>
              </p:cNvPr>
              <p:cNvSpPr/>
              <p:nvPr/>
            </p:nvSpPr>
            <p:spPr>
              <a:xfrm flipH="1" flipV="1">
                <a:off x="6385385" y="2940979"/>
                <a:ext cx="112147" cy="112148"/>
              </a:xfrm>
              <a:prstGeom prst="ellipse">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grpSp>
            <p:nvGrpSpPr>
              <p:cNvPr id="399" name="קבוצה 265">
                <a:extLst>
                  <a:ext uri="{FF2B5EF4-FFF2-40B4-BE49-F238E27FC236}">
                    <a16:creationId xmlns:a16="http://schemas.microsoft.com/office/drawing/2014/main" xmlns="" id="{F4904AA8-86AD-9E46-AE22-6B2B70C46CD7}"/>
                  </a:ext>
                </a:extLst>
              </p:cNvPr>
              <p:cNvGrpSpPr/>
              <p:nvPr/>
            </p:nvGrpSpPr>
            <p:grpSpPr>
              <a:xfrm rot="8031455" flipH="1" flipV="1">
                <a:off x="6519484" y="2915151"/>
                <a:ext cx="67451" cy="19908"/>
                <a:chOff x="341690" y="1671236"/>
                <a:chExt cx="3388893" cy="351183"/>
              </a:xfrm>
            </p:grpSpPr>
            <p:pic>
              <p:nvPicPr>
                <p:cNvPr id="403" name="תמונה 268">
                  <a:extLst>
                    <a:ext uri="{FF2B5EF4-FFF2-40B4-BE49-F238E27FC236}">
                      <a16:creationId xmlns:a16="http://schemas.microsoft.com/office/drawing/2014/main" xmlns="" id="{ABFD2D8F-34A7-DC46-9416-FD8761C249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404" name="תמונה 269">
                  <a:extLst>
                    <a:ext uri="{FF2B5EF4-FFF2-40B4-BE49-F238E27FC236}">
                      <a16:creationId xmlns:a16="http://schemas.microsoft.com/office/drawing/2014/main" xmlns="" id="{F0726C90-3FBB-C449-9C47-C806802B0E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400" name="תמונה 266">
                <a:extLst>
                  <a:ext uri="{FF2B5EF4-FFF2-40B4-BE49-F238E27FC236}">
                    <a16:creationId xmlns:a16="http://schemas.microsoft.com/office/drawing/2014/main" xmlns="" id="{AFBC4834-884A-5A47-A03F-84AC304C73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6564368" y="3041904"/>
                <a:ext cx="19429" cy="88288"/>
              </a:xfrm>
              <a:prstGeom prst="rect">
                <a:avLst/>
              </a:prstGeom>
            </p:spPr>
          </p:pic>
          <p:pic>
            <p:nvPicPr>
              <p:cNvPr id="401" name="תמונה 267">
                <a:extLst>
                  <a:ext uri="{FF2B5EF4-FFF2-40B4-BE49-F238E27FC236}">
                    <a16:creationId xmlns:a16="http://schemas.microsoft.com/office/drawing/2014/main" xmlns="" id="{5439C3F1-3758-454B-87F1-A558E378A9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6682467" y="2900554"/>
                <a:ext cx="19358" cy="44246"/>
              </a:xfrm>
              <a:prstGeom prst="rect">
                <a:avLst/>
              </a:prstGeom>
            </p:spPr>
          </p:pic>
          <p:sp>
            <p:nvSpPr>
              <p:cNvPr id="402" name="מלבן 259">
                <a:extLst>
                  <a:ext uri="{FF2B5EF4-FFF2-40B4-BE49-F238E27FC236}">
                    <a16:creationId xmlns:a16="http://schemas.microsoft.com/office/drawing/2014/main" xmlns="" id="{8A6C5E03-129A-5F42-B9EE-CE90CF85D552}"/>
                  </a:ext>
                </a:extLst>
              </p:cNvPr>
              <p:cNvSpPr/>
              <p:nvPr/>
            </p:nvSpPr>
            <p:spPr>
              <a:xfrm flipH="1">
                <a:off x="5799113" y="3489472"/>
                <a:ext cx="1284691" cy="525505"/>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סנכרון בין התחומים</a:t>
                </a:r>
              </a:p>
            </p:txBody>
          </p:sp>
          <p:sp>
            <p:nvSpPr>
              <p:cNvPr id="275" name="מלבן 259">
                <a:extLst>
                  <a:ext uri="{FF2B5EF4-FFF2-40B4-BE49-F238E27FC236}">
                    <a16:creationId xmlns:a16="http://schemas.microsoft.com/office/drawing/2014/main" xmlns="" id="{7F0BCDB5-D235-DF4D-8CC5-6D6BD448225A}"/>
                  </a:ext>
                </a:extLst>
              </p:cNvPr>
              <p:cNvSpPr/>
              <p:nvPr/>
            </p:nvSpPr>
            <p:spPr>
              <a:xfrm flipH="1">
                <a:off x="8244778" y="2596437"/>
                <a:ext cx="1284691" cy="362825"/>
              </a:xfrm>
              <a:prstGeom prst="rect">
                <a:avLst/>
              </a:prstGeom>
            </p:spPr>
            <p:txBody>
              <a:bodyPr wrap="square">
                <a:spAutoFit/>
              </a:bodyPr>
              <a:lstStyle/>
              <a:p>
                <a:pPr lvl="0" algn="ctr">
                  <a:lnSpc>
                    <a:spcPct val="70000"/>
                  </a:lnSpc>
                </a:pPr>
                <a:r>
                  <a:rPr lang="en-US" sz="1600" b="1" dirty="0">
                    <a:solidFill>
                      <a:srgbClr val="11613D"/>
                    </a:solidFill>
                    <a:latin typeface="Almoni Neue DL 4.0 AAA" pitchFamily="2" charset="-79"/>
                    <a:cs typeface="Almoni Neue DL 4.0 AAA" pitchFamily="2" charset="-79"/>
                  </a:rPr>
                  <a:t>2019</a:t>
                </a:r>
                <a:endParaRPr lang="he-IL" sz="1600" b="1" dirty="0">
                  <a:solidFill>
                    <a:srgbClr val="11613D"/>
                  </a:solidFill>
                  <a:latin typeface="Almoni Neue DL 4.0 AAA" pitchFamily="2" charset="-79"/>
                  <a:cs typeface="Almoni Neue DL 4.0 AAA" pitchFamily="2" charset="-79"/>
                </a:endParaRPr>
              </a:p>
            </p:txBody>
          </p:sp>
          <p:sp>
            <p:nvSpPr>
              <p:cNvPr id="276" name="מלבן 259">
                <a:extLst>
                  <a:ext uri="{FF2B5EF4-FFF2-40B4-BE49-F238E27FC236}">
                    <a16:creationId xmlns:a16="http://schemas.microsoft.com/office/drawing/2014/main" xmlns="" id="{6D9E45F0-0472-0D49-ADF1-3AA0F3994818}"/>
                  </a:ext>
                </a:extLst>
              </p:cNvPr>
              <p:cNvSpPr/>
              <p:nvPr/>
            </p:nvSpPr>
            <p:spPr>
              <a:xfrm flipH="1">
                <a:off x="3739037" y="2596437"/>
                <a:ext cx="1284691" cy="362825"/>
              </a:xfrm>
              <a:prstGeom prst="rect">
                <a:avLst/>
              </a:prstGeom>
            </p:spPr>
            <p:txBody>
              <a:bodyPr wrap="square">
                <a:spAutoFit/>
              </a:bodyPr>
              <a:lstStyle/>
              <a:p>
                <a:pPr lvl="0" algn="ctr">
                  <a:lnSpc>
                    <a:spcPct val="70000"/>
                  </a:lnSpc>
                </a:pPr>
                <a:r>
                  <a:rPr lang="en-US" sz="1600" b="1" dirty="0">
                    <a:solidFill>
                      <a:srgbClr val="21B573"/>
                    </a:solidFill>
                    <a:latin typeface="Almoni Neue DL 4.0 AAA" pitchFamily="2" charset="-79"/>
                    <a:cs typeface="Almoni Neue DL 4.0 AAA" pitchFamily="2" charset="-79"/>
                  </a:rPr>
                  <a:t>2020</a:t>
                </a:r>
                <a:endParaRPr lang="he-IL" sz="1600" b="1" dirty="0">
                  <a:solidFill>
                    <a:srgbClr val="21B573"/>
                  </a:solidFill>
                  <a:latin typeface="Almoni Neue DL 4.0 AAA" pitchFamily="2" charset="-79"/>
                  <a:cs typeface="Almoni Neue DL 4.0 AAA" pitchFamily="2" charset="-79"/>
                </a:endParaRPr>
              </a:p>
            </p:txBody>
          </p:sp>
          <p:sp>
            <p:nvSpPr>
              <p:cNvPr id="277" name="מלבן 259">
                <a:extLst>
                  <a:ext uri="{FF2B5EF4-FFF2-40B4-BE49-F238E27FC236}">
                    <a16:creationId xmlns:a16="http://schemas.microsoft.com/office/drawing/2014/main" xmlns="" id="{A2770193-15CE-9D49-8956-697E6C17FC0E}"/>
                  </a:ext>
                </a:extLst>
              </p:cNvPr>
              <p:cNvSpPr/>
              <p:nvPr/>
            </p:nvSpPr>
            <p:spPr>
              <a:xfrm flipH="1">
                <a:off x="552050" y="2596436"/>
                <a:ext cx="1284691" cy="362825"/>
              </a:xfrm>
              <a:prstGeom prst="rect">
                <a:avLst/>
              </a:prstGeom>
            </p:spPr>
            <p:txBody>
              <a:bodyPr wrap="square">
                <a:spAutoFit/>
              </a:bodyPr>
              <a:lstStyle/>
              <a:p>
                <a:pPr lvl="0" algn="ctr">
                  <a:lnSpc>
                    <a:spcPct val="70000"/>
                  </a:lnSpc>
                </a:pPr>
                <a:r>
                  <a:rPr lang="en-US" sz="1600" b="1" dirty="0">
                    <a:solidFill>
                      <a:srgbClr val="6ECAFF"/>
                    </a:solidFill>
                    <a:latin typeface="Almoni Neue DL 4.0 AAA" pitchFamily="2" charset="-79"/>
                    <a:cs typeface="Almoni Neue DL 4.0 AAA" pitchFamily="2" charset="-79"/>
                  </a:rPr>
                  <a:t>2021</a:t>
                </a:r>
                <a:endParaRPr lang="he-IL" sz="1600" b="1" dirty="0">
                  <a:solidFill>
                    <a:srgbClr val="6ECAFF"/>
                  </a:solidFill>
                  <a:latin typeface="Almoni Neue DL 4.0 AAA" pitchFamily="2" charset="-79"/>
                  <a:cs typeface="Almoni Neue DL 4.0 AAA" pitchFamily="2" charset="-79"/>
                </a:endParaRPr>
              </a:p>
            </p:txBody>
          </p:sp>
        </p:grpSp>
        <p:grpSp>
          <p:nvGrpSpPr>
            <p:cNvPr id="296" name="קבוצה 8">
              <a:extLst>
                <a:ext uri="{FF2B5EF4-FFF2-40B4-BE49-F238E27FC236}">
                  <a16:creationId xmlns:a16="http://schemas.microsoft.com/office/drawing/2014/main" xmlns="" id="{7AA3CE9F-074F-E745-85E0-0AF2E908C5F3}"/>
                </a:ext>
              </a:extLst>
            </p:cNvPr>
            <p:cNvGrpSpPr/>
            <p:nvPr/>
          </p:nvGrpSpPr>
          <p:grpSpPr>
            <a:xfrm>
              <a:off x="7198678" y="2891379"/>
              <a:ext cx="1992414" cy="1096929"/>
              <a:chOff x="7198678" y="2891379"/>
              <a:chExt cx="1992414" cy="1096929"/>
            </a:xfrm>
          </p:grpSpPr>
          <p:cxnSp>
            <p:nvCxnSpPr>
              <p:cNvPr id="387" name="מחבר ישר 248">
                <a:extLst>
                  <a:ext uri="{FF2B5EF4-FFF2-40B4-BE49-F238E27FC236}">
                    <a16:creationId xmlns:a16="http://schemas.microsoft.com/office/drawing/2014/main" xmlns="" id="{AA2AA0A4-BC93-1F4E-A73E-DEA4E35BFC08}"/>
                  </a:ext>
                </a:extLst>
              </p:cNvPr>
              <p:cNvCxnSpPr>
                <a:cxnSpLocks/>
              </p:cNvCxnSpPr>
              <p:nvPr/>
            </p:nvCxnSpPr>
            <p:spPr>
              <a:xfrm>
                <a:off x="8194887" y="3100830"/>
                <a:ext cx="0" cy="331599"/>
              </a:xfrm>
              <a:prstGeom prst="line">
                <a:avLst/>
              </a:prstGeom>
              <a:ln w="25400" cap="rnd">
                <a:solidFill>
                  <a:srgbClr val="8EC63F"/>
                </a:solidFill>
                <a:prstDash val="sysDot"/>
                <a:round/>
              </a:ln>
            </p:spPr>
            <p:style>
              <a:lnRef idx="1">
                <a:schemeClr val="accent1"/>
              </a:lnRef>
              <a:fillRef idx="0">
                <a:schemeClr val="accent1"/>
              </a:fillRef>
              <a:effectRef idx="0">
                <a:schemeClr val="accent1"/>
              </a:effectRef>
              <a:fontRef idx="minor">
                <a:schemeClr val="tx1"/>
              </a:fontRef>
            </p:style>
          </p:cxnSp>
          <p:sp>
            <p:nvSpPr>
              <p:cNvPr id="388" name="אליפסה 250">
                <a:extLst>
                  <a:ext uri="{FF2B5EF4-FFF2-40B4-BE49-F238E27FC236}">
                    <a16:creationId xmlns:a16="http://schemas.microsoft.com/office/drawing/2014/main" xmlns="" id="{2B7E377D-8F84-634A-AC37-46A2866815FD}"/>
                  </a:ext>
                </a:extLst>
              </p:cNvPr>
              <p:cNvSpPr/>
              <p:nvPr/>
            </p:nvSpPr>
            <p:spPr>
              <a:xfrm flipH="1" flipV="1">
                <a:off x="8138813" y="2940980"/>
                <a:ext cx="112147" cy="112148"/>
              </a:xfrm>
              <a:prstGeom prst="ellipse">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grpSp>
            <p:nvGrpSpPr>
              <p:cNvPr id="390" name="קבוצה 253">
                <a:extLst>
                  <a:ext uri="{FF2B5EF4-FFF2-40B4-BE49-F238E27FC236}">
                    <a16:creationId xmlns:a16="http://schemas.microsoft.com/office/drawing/2014/main" xmlns="" id="{99C74EC1-9A3D-184C-A3F4-5856EB33D52D}"/>
                  </a:ext>
                </a:extLst>
              </p:cNvPr>
              <p:cNvGrpSpPr/>
              <p:nvPr/>
            </p:nvGrpSpPr>
            <p:grpSpPr>
              <a:xfrm rot="8031455" flipH="1" flipV="1">
                <a:off x="8272912" y="2915151"/>
                <a:ext cx="67451" cy="19908"/>
                <a:chOff x="341690" y="1671236"/>
                <a:chExt cx="3388893" cy="351183"/>
              </a:xfrm>
            </p:grpSpPr>
            <p:pic>
              <p:nvPicPr>
                <p:cNvPr id="394" name="תמונה 256">
                  <a:extLst>
                    <a:ext uri="{FF2B5EF4-FFF2-40B4-BE49-F238E27FC236}">
                      <a16:creationId xmlns:a16="http://schemas.microsoft.com/office/drawing/2014/main" xmlns="" id="{5442DC6A-B0B7-7B47-8DAF-EA7DDFDD39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95" name="תמונה 257">
                  <a:extLst>
                    <a:ext uri="{FF2B5EF4-FFF2-40B4-BE49-F238E27FC236}">
                      <a16:creationId xmlns:a16="http://schemas.microsoft.com/office/drawing/2014/main" xmlns="" id="{7D957A45-9528-CA40-82CB-8057A9DCB6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91" name="תמונה 254">
                <a:extLst>
                  <a:ext uri="{FF2B5EF4-FFF2-40B4-BE49-F238E27FC236}">
                    <a16:creationId xmlns:a16="http://schemas.microsoft.com/office/drawing/2014/main" xmlns="" id="{8FC1D37A-0AF3-9945-93A6-98A66B33A6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8317796" y="3041904"/>
                <a:ext cx="19429" cy="88288"/>
              </a:xfrm>
              <a:prstGeom prst="rect">
                <a:avLst/>
              </a:prstGeom>
            </p:spPr>
          </p:pic>
          <p:pic>
            <p:nvPicPr>
              <p:cNvPr id="392" name="תמונה 255">
                <a:extLst>
                  <a:ext uri="{FF2B5EF4-FFF2-40B4-BE49-F238E27FC236}">
                    <a16:creationId xmlns:a16="http://schemas.microsoft.com/office/drawing/2014/main" xmlns="" id="{49D93E7B-EC9E-2C4F-847D-ECFA85C4FA1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8435895" y="2900554"/>
                <a:ext cx="19358" cy="44246"/>
              </a:xfrm>
              <a:prstGeom prst="rect">
                <a:avLst/>
              </a:prstGeom>
            </p:spPr>
          </p:pic>
          <p:sp>
            <p:nvSpPr>
              <p:cNvPr id="393" name="מלבן 247">
                <a:extLst>
                  <a:ext uri="{FF2B5EF4-FFF2-40B4-BE49-F238E27FC236}">
                    <a16:creationId xmlns:a16="http://schemas.microsoft.com/office/drawing/2014/main" xmlns="" id="{DD2DD363-4AF1-6C41-BAAB-3ABE2843B2E3}"/>
                  </a:ext>
                </a:extLst>
              </p:cNvPr>
              <p:cNvSpPr/>
              <p:nvPr/>
            </p:nvSpPr>
            <p:spPr>
              <a:xfrm flipH="1">
                <a:off x="7198678" y="3462804"/>
                <a:ext cx="1992414" cy="525504"/>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מדדים ויעדים</a:t>
                </a:r>
                <a:r>
                  <a:rPr lang="en-US" sz="1400" b="1" dirty="0">
                    <a:solidFill>
                      <a:srgbClr val="21B573"/>
                    </a:solidFill>
                    <a:latin typeface="Almoni Neue DL 4.0 AAA" pitchFamily="2" charset="-79"/>
                    <a:cs typeface="Almoni Neue DL 4.0 AAA" pitchFamily="2" charset="-79"/>
                  </a:rPr>
                  <a:t/>
                </a:r>
                <a:br>
                  <a:rPr lang="en-US" sz="1400" b="1" dirty="0">
                    <a:solidFill>
                      <a:srgbClr val="21B573"/>
                    </a:solidFill>
                    <a:latin typeface="Almoni Neue DL 4.0 AAA" pitchFamily="2" charset="-79"/>
                    <a:cs typeface="Almoni Neue DL 4.0 AAA" pitchFamily="2" charset="-79"/>
                  </a:rPr>
                </a:br>
                <a:r>
                  <a:rPr lang="he-IL" sz="1400" b="1" dirty="0">
                    <a:solidFill>
                      <a:srgbClr val="21B573"/>
                    </a:solidFill>
                    <a:latin typeface="Almoni Neue DL 4.0 AAA" pitchFamily="2" charset="-79"/>
                    <a:cs typeface="Almoni Neue DL 4.0 AAA" pitchFamily="2" charset="-79"/>
                  </a:rPr>
                  <a:t> תחומיים</a:t>
                </a:r>
                <a:endParaRPr lang="x-none" sz="1400" b="1" dirty="0">
                  <a:solidFill>
                    <a:srgbClr val="21B573"/>
                  </a:solidFill>
                  <a:latin typeface="Fb Dinamika" panose="02020503050405020304" pitchFamily="18" charset="-79"/>
                  <a:cs typeface="Almoni Neue DL 4.0 AAA" pitchFamily="2" charset="-79"/>
                </a:endParaRPr>
              </a:p>
            </p:txBody>
          </p:sp>
        </p:grpSp>
        <p:grpSp>
          <p:nvGrpSpPr>
            <p:cNvPr id="297" name="קבוצה 9">
              <a:extLst>
                <a:ext uri="{FF2B5EF4-FFF2-40B4-BE49-F238E27FC236}">
                  <a16:creationId xmlns:a16="http://schemas.microsoft.com/office/drawing/2014/main" xmlns="" id="{2828700F-3082-7B40-AC0F-0AF377584CC4}"/>
                </a:ext>
              </a:extLst>
            </p:cNvPr>
            <p:cNvGrpSpPr/>
            <p:nvPr/>
          </p:nvGrpSpPr>
          <p:grpSpPr>
            <a:xfrm>
              <a:off x="6570638" y="2891379"/>
              <a:ext cx="1616133" cy="1806971"/>
              <a:chOff x="6570638" y="2891379"/>
              <a:chExt cx="1616133" cy="1806971"/>
            </a:xfrm>
          </p:grpSpPr>
          <p:sp>
            <p:nvSpPr>
              <p:cNvPr id="378" name="מלבן 235">
                <a:extLst>
                  <a:ext uri="{FF2B5EF4-FFF2-40B4-BE49-F238E27FC236}">
                    <a16:creationId xmlns:a16="http://schemas.microsoft.com/office/drawing/2014/main" xmlns="" id="{71CAF0DE-ADB3-7040-BCD8-90D5ABF9A171}"/>
                  </a:ext>
                </a:extLst>
              </p:cNvPr>
              <p:cNvSpPr/>
              <p:nvPr/>
            </p:nvSpPr>
            <p:spPr>
              <a:xfrm flipH="1">
                <a:off x="6570638" y="4172845"/>
                <a:ext cx="1616133" cy="525505"/>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גיבוש אמצעי מדיניות תחומיים</a:t>
                </a:r>
                <a:endParaRPr lang="x-none" sz="1400" b="1" dirty="0">
                  <a:solidFill>
                    <a:srgbClr val="21B573"/>
                  </a:solidFill>
                  <a:latin typeface="Fb Dinamika" panose="02020503050405020304" pitchFamily="18" charset="-79"/>
                  <a:cs typeface="Almoni Neue DL 4.0 AAA" pitchFamily="2" charset="-79"/>
                </a:endParaRPr>
              </a:p>
            </p:txBody>
          </p:sp>
          <p:cxnSp>
            <p:nvCxnSpPr>
              <p:cNvPr id="379" name="מחבר ישר 236">
                <a:extLst>
                  <a:ext uri="{FF2B5EF4-FFF2-40B4-BE49-F238E27FC236}">
                    <a16:creationId xmlns:a16="http://schemas.microsoft.com/office/drawing/2014/main" xmlns="" id="{6DA6BA1E-A1F9-8E4A-B803-54969EB3F51F}"/>
                  </a:ext>
                </a:extLst>
              </p:cNvPr>
              <p:cNvCxnSpPr>
                <a:cxnSpLocks/>
              </p:cNvCxnSpPr>
              <p:nvPr/>
            </p:nvCxnSpPr>
            <p:spPr>
              <a:xfrm>
                <a:off x="7378703" y="3099138"/>
                <a:ext cx="1" cy="1044816"/>
              </a:xfrm>
              <a:prstGeom prst="line">
                <a:avLst/>
              </a:prstGeom>
              <a:ln w="25400" cap="rnd">
                <a:solidFill>
                  <a:srgbClr val="8EC63F"/>
                </a:solidFill>
                <a:prstDash val="sysDot"/>
                <a:round/>
              </a:ln>
            </p:spPr>
            <p:style>
              <a:lnRef idx="1">
                <a:schemeClr val="accent1"/>
              </a:lnRef>
              <a:fillRef idx="0">
                <a:schemeClr val="accent1"/>
              </a:fillRef>
              <a:effectRef idx="0">
                <a:schemeClr val="accent1"/>
              </a:effectRef>
              <a:fontRef idx="minor">
                <a:schemeClr val="tx1"/>
              </a:fontRef>
            </p:style>
          </p:cxnSp>
          <p:sp>
            <p:nvSpPr>
              <p:cNvPr id="380" name="אליפסה 238">
                <a:extLst>
                  <a:ext uri="{FF2B5EF4-FFF2-40B4-BE49-F238E27FC236}">
                    <a16:creationId xmlns:a16="http://schemas.microsoft.com/office/drawing/2014/main" xmlns="" id="{7B7325A4-9741-EA4B-A742-604E593155F9}"/>
                  </a:ext>
                </a:extLst>
              </p:cNvPr>
              <p:cNvSpPr/>
              <p:nvPr/>
            </p:nvSpPr>
            <p:spPr>
              <a:xfrm flipH="1" flipV="1">
                <a:off x="7322631" y="2940979"/>
                <a:ext cx="112147" cy="112148"/>
              </a:xfrm>
              <a:prstGeom prst="ellipse">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grpSp>
            <p:nvGrpSpPr>
              <p:cNvPr id="382" name="קבוצה 241">
                <a:extLst>
                  <a:ext uri="{FF2B5EF4-FFF2-40B4-BE49-F238E27FC236}">
                    <a16:creationId xmlns:a16="http://schemas.microsoft.com/office/drawing/2014/main" xmlns="" id="{EDE849D1-73A7-4347-91E7-3B6EA39C14AC}"/>
                  </a:ext>
                </a:extLst>
              </p:cNvPr>
              <p:cNvGrpSpPr/>
              <p:nvPr/>
            </p:nvGrpSpPr>
            <p:grpSpPr>
              <a:xfrm rot="8031455" flipH="1" flipV="1">
                <a:off x="7456730" y="2915151"/>
                <a:ext cx="67451" cy="19908"/>
                <a:chOff x="341690" y="1671236"/>
                <a:chExt cx="3388893" cy="351183"/>
              </a:xfrm>
            </p:grpSpPr>
            <p:pic>
              <p:nvPicPr>
                <p:cNvPr id="385" name="תמונה 244">
                  <a:extLst>
                    <a:ext uri="{FF2B5EF4-FFF2-40B4-BE49-F238E27FC236}">
                      <a16:creationId xmlns:a16="http://schemas.microsoft.com/office/drawing/2014/main" xmlns="" id="{288B4550-AA5C-BA41-A4D6-622E247499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86" name="תמונה 245">
                  <a:extLst>
                    <a:ext uri="{FF2B5EF4-FFF2-40B4-BE49-F238E27FC236}">
                      <a16:creationId xmlns:a16="http://schemas.microsoft.com/office/drawing/2014/main" xmlns="" id="{6A8A333A-1AC4-2340-A283-A67C8B90E9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83" name="תמונה 242">
                <a:extLst>
                  <a:ext uri="{FF2B5EF4-FFF2-40B4-BE49-F238E27FC236}">
                    <a16:creationId xmlns:a16="http://schemas.microsoft.com/office/drawing/2014/main" xmlns="" id="{8B123B66-DEDD-534D-BE94-6AA34E7B80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7501614" y="3041904"/>
                <a:ext cx="19429" cy="88288"/>
              </a:xfrm>
              <a:prstGeom prst="rect">
                <a:avLst/>
              </a:prstGeom>
            </p:spPr>
          </p:pic>
          <p:pic>
            <p:nvPicPr>
              <p:cNvPr id="384" name="תמונה 243">
                <a:extLst>
                  <a:ext uri="{FF2B5EF4-FFF2-40B4-BE49-F238E27FC236}">
                    <a16:creationId xmlns:a16="http://schemas.microsoft.com/office/drawing/2014/main" xmlns="" id="{306AF973-618A-5148-AB32-BA5FF2FA5F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7619713" y="2900554"/>
                <a:ext cx="19358" cy="44246"/>
              </a:xfrm>
              <a:prstGeom prst="rect">
                <a:avLst/>
              </a:prstGeom>
            </p:spPr>
          </p:pic>
        </p:grpSp>
        <p:grpSp>
          <p:nvGrpSpPr>
            <p:cNvPr id="298" name="קבוצה 12">
              <a:extLst>
                <a:ext uri="{FF2B5EF4-FFF2-40B4-BE49-F238E27FC236}">
                  <a16:creationId xmlns:a16="http://schemas.microsoft.com/office/drawing/2014/main" xmlns="" id="{4EB1DD34-ADD7-484D-8672-F7BE7D1AB816}"/>
                </a:ext>
              </a:extLst>
            </p:cNvPr>
            <p:cNvGrpSpPr/>
            <p:nvPr/>
          </p:nvGrpSpPr>
          <p:grpSpPr>
            <a:xfrm>
              <a:off x="4765230" y="2891379"/>
              <a:ext cx="997967" cy="1726059"/>
              <a:chOff x="4765230" y="2891379"/>
              <a:chExt cx="997967" cy="1726059"/>
            </a:xfrm>
          </p:grpSpPr>
          <p:cxnSp>
            <p:nvCxnSpPr>
              <p:cNvPr id="369" name="מחבר ישר 291">
                <a:extLst>
                  <a:ext uri="{FF2B5EF4-FFF2-40B4-BE49-F238E27FC236}">
                    <a16:creationId xmlns:a16="http://schemas.microsoft.com/office/drawing/2014/main" xmlns="" id="{C1DAB843-772E-A64F-B094-3BE277767124}"/>
                  </a:ext>
                </a:extLst>
              </p:cNvPr>
              <p:cNvCxnSpPr>
                <a:cxnSpLocks/>
              </p:cNvCxnSpPr>
              <p:nvPr/>
            </p:nvCxnSpPr>
            <p:spPr>
              <a:xfrm>
                <a:off x="5264215" y="3100832"/>
                <a:ext cx="0" cy="752524"/>
              </a:xfrm>
              <a:prstGeom prst="line">
                <a:avLst/>
              </a:prstGeom>
              <a:ln w="25400" cap="rnd">
                <a:solidFill>
                  <a:srgbClr val="21B573"/>
                </a:solidFill>
                <a:prstDash val="sysDot"/>
                <a:round/>
              </a:ln>
            </p:spPr>
            <p:style>
              <a:lnRef idx="1">
                <a:schemeClr val="accent1"/>
              </a:lnRef>
              <a:fillRef idx="0">
                <a:schemeClr val="accent1"/>
              </a:fillRef>
              <a:effectRef idx="0">
                <a:schemeClr val="accent1"/>
              </a:effectRef>
              <a:fontRef idx="minor">
                <a:schemeClr val="tx1"/>
              </a:fontRef>
            </p:style>
          </p:cxnSp>
          <p:sp>
            <p:nvSpPr>
              <p:cNvPr id="370" name="אליפסה 293">
                <a:extLst>
                  <a:ext uri="{FF2B5EF4-FFF2-40B4-BE49-F238E27FC236}">
                    <a16:creationId xmlns:a16="http://schemas.microsoft.com/office/drawing/2014/main" xmlns="" id="{2C7EDE63-5782-6B4F-B1C6-4F76B2DE78A9}"/>
                  </a:ext>
                </a:extLst>
              </p:cNvPr>
              <p:cNvSpPr/>
              <p:nvPr/>
            </p:nvSpPr>
            <p:spPr>
              <a:xfrm flipH="1" flipV="1">
                <a:off x="5208138" y="2940980"/>
                <a:ext cx="112147" cy="112148"/>
              </a:xfrm>
              <a:prstGeom prst="ellipse">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grpSp>
            <p:nvGrpSpPr>
              <p:cNvPr id="372" name="קבוצה 296">
                <a:extLst>
                  <a:ext uri="{FF2B5EF4-FFF2-40B4-BE49-F238E27FC236}">
                    <a16:creationId xmlns:a16="http://schemas.microsoft.com/office/drawing/2014/main" xmlns="" id="{D95142FC-BB6C-B343-B700-2E322D5A9581}"/>
                  </a:ext>
                </a:extLst>
              </p:cNvPr>
              <p:cNvGrpSpPr/>
              <p:nvPr/>
            </p:nvGrpSpPr>
            <p:grpSpPr>
              <a:xfrm rot="8031455" flipH="1" flipV="1">
                <a:off x="5523487" y="2915151"/>
                <a:ext cx="67451" cy="19908"/>
                <a:chOff x="341690" y="1671236"/>
                <a:chExt cx="3388893" cy="351183"/>
              </a:xfrm>
            </p:grpSpPr>
            <p:pic>
              <p:nvPicPr>
                <p:cNvPr id="376" name="תמונה 299">
                  <a:extLst>
                    <a:ext uri="{FF2B5EF4-FFF2-40B4-BE49-F238E27FC236}">
                      <a16:creationId xmlns:a16="http://schemas.microsoft.com/office/drawing/2014/main" xmlns="" id="{5F62A477-9A87-5340-AF4C-678705EF09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77" name="תמונה 300">
                  <a:extLst>
                    <a:ext uri="{FF2B5EF4-FFF2-40B4-BE49-F238E27FC236}">
                      <a16:creationId xmlns:a16="http://schemas.microsoft.com/office/drawing/2014/main" xmlns="" id="{EBBAE595-DB25-9048-A69C-ACCDD06E1D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73" name="תמונה 297">
                <a:extLst>
                  <a:ext uri="{FF2B5EF4-FFF2-40B4-BE49-F238E27FC236}">
                    <a16:creationId xmlns:a16="http://schemas.microsoft.com/office/drawing/2014/main" xmlns="" id="{C90A1B18-0704-DB46-B559-25D049AECE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5568371" y="3041904"/>
                <a:ext cx="19429" cy="88288"/>
              </a:xfrm>
              <a:prstGeom prst="rect">
                <a:avLst/>
              </a:prstGeom>
            </p:spPr>
          </p:pic>
          <p:pic>
            <p:nvPicPr>
              <p:cNvPr id="374" name="תמונה 298">
                <a:extLst>
                  <a:ext uri="{FF2B5EF4-FFF2-40B4-BE49-F238E27FC236}">
                    <a16:creationId xmlns:a16="http://schemas.microsoft.com/office/drawing/2014/main" xmlns="" id="{EB43EBD0-AECF-E144-B188-C69027111B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5686470" y="2900554"/>
                <a:ext cx="19358" cy="44246"/>
              </a:xfrm>
              <a:prstGeom prst="rect">
                <a:avLst/>
              </a:prstGeom>
            </p:spPr>
          </p:pic>
          <p:sp>
            <p:nvSpPr>
              <p:cNvPr id="375" name="מלבן 290">
                <a:extLst>
                  <a:ext uri="{FF2B5EF4-FFF2-40B4-BE49-F238E27FC236}">
                    <a16:creationId xmlns:a16="http://schemas.microsoft.com/office/drawing/2014/main" xmlns="" id="{42180929-BEFB-4948-A6A0-351A7E035590}"/>
                  </a:ext>
                </a:extLst>
              </p:cNvPr>
              <p:cNvSpPr/>
              <p:nvPr/>
            </p:nvSpPr>
            <p:spPr>
              <a:xfrm flipH="1">
                <a:off x="4765230" y="3898689"/>
                <a:ext cx="997967" cy="718749"/>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 ניתוח </a:t>
                </a:r>
                <a:r>
                  <a:rPr lang="en-US" sz="1400" b="1" dirty="0">
                    <a:solidFill>
                      <a:srgbClr val="21B573"/>
                    </a:solidFill>
                    <a:latin typeface="Almoni Neue DL 4.0 AAA" pitchFamily="2" charset="-79"/>
                    <a:cs typeface="Almoni Neue DL 4.0 AAA" pitchFamily="2" charset="-79"/>
                  </a:rPr>
                  <a:t/>
                </a:r>
                <a:br>
                  <a:rPr lang="en-US" sz="1400" b="1" dirty="0">
                    <a:solidFill>
                      <a:srgbClr val="21B573"/>
                    </a:solidFill>
                    <a:latin typeface="Almoni Neue DL 4.0 AAA" pitchFamily="2" charset="-79"/>
                    <a:cs typeface="Almoni Neue DL 4.0 AAA" pitchFamily="2" charset="-79"/>
                  </a:rPr>
                </a:br>
                <a:r>
                  <a:rPr lang="he-IL" sz="1400" b="1" dirty="0">
                    <a:solidFill>
                      <a:srgbClr val="21B573"/>
                    </a:solidFill>
                    <a:latin typeface="Almoni Neue DL 4.0 AAA" pitchFamily="2" charset="-79"/>
                    <a:cs typeface="Almoni Neue DL 4.0 AAA" pitchFamily="2" charset="-79"/>
                  </a:rPr>
                  <a:t>מאקרו </a:t>
                </a:r>
                <a:r>
                  <a:rPr lang="en-US" sz="1400" b="1" dirty="0">
                    <a:solidFill>
                      <a:srgbClr val="21B573"/>
                    </a:solidFill>
                    <a:latin typeface="Almoni Neue DL 4.0 AAA" pitchFamily="2" charset="-79"/>
                    <a:cs typeface="Almoni Neue DL 4.0 AAA" pitchFamily="2" charset="-79"/>
                  </a:rPr>
                  <a:t/>
                </a:r>
                <a:br>
                  <a:rPr lang="en-US" sz="1400" b="1" dirty="0">
                    <a:solidFill>
                      <a:srgbClr val="21B573"/>
                    </a:solidFill>
                    <a:latin typeface="Almoni Neue DL 4.0 AAA" pitchFamily="2" charset="-79"/>
                    <a:cs typeface="Almoni Neue DL 4.0 AAA" pitchFamily="2" charset="-79"/>
                  </a:rPr>
                </a:br>
                <a:r>
                  <a:rPr lang="he-IL" sz="1400" b="1" dirty="0">
                    <a:solidFill>
                      <a:srgbClr val="21B573"/>
                    </a:solidFill>
                    <a:latin typeface="Almoni Neue DL 4.0 AAA" pitchFamily="2" charset="-79"/>
                    <a:cs typeface="Almoni Neue DL 4.0 AAA" pitchFamily="2" charset="-79"/>
                  </a:rPr>
                  <a:t>כלכלי</a:t>
                </a:r>
                <a:endParaRPr lang="x-none" sz="1400" b="1" dirty="0">
                  <a:solidFill>
                    <a:srgbClr val="21B573"/>
                  </a:solidFill>
                  <a:latin typeface="Fb Dinamika" panose="02020503050405020304" pitchFamily="18" charset="-79"/>
                  <a:cs typeface="Almoni Neue DL 4.0 AAA" pitchFamily="2" charset="-79"/>
                </a:endParaRPr>
              </a:p>
            </p:txBody>
          </p:sp>
        </p:grpSp>
        <p:grpSp>
          <p:nvGrpSpPr>
            <p:cNvPr id="299" name="קבוצה 13">
              <a:extLst>
                <a:ext uri="{FF2B5EF4-FFF2-40B4-BE49-F238E27FC236}">
                  <a16:creationId xmlns:a16="http://schemas.microsoft.com/office/drawing/2014/main" xmlns="" id="{A731D6CA-54F1-274C-8A77-F00BB22D9AC8}"/>
                </a:ext>
              </a:extLst>
            </p:cNvPr>
            <p:cNvGrpSpPr/>
            <p:nvPr/>
          </p:nvGrpSpPr>
          <p:grpSpPr>
            <a:xfrm>
              <a:off x="3405986" y="2891379"/>
              <a:ext cx="1930591" cy="1041727"/>
              <a:chOff x="3405986" y="2891379"/>
              <a:chExt cx="1930591" cy="1041727"/>
            </a:xfrm>
          </p:grpSpPr>
          <p:sp>
            <p:nvSpPr>
              <p:cNvPr id="360" name="מלבן 278">
                <a:extLst>
                  <a:ext uri="{FF2B5EF4-FFF2-40B4-BE49-F238E27FC236}">
                    <a16:creationId xmlns:a16="http://schemas.microsoft.com/office/drawing/2014/main" xmlns="" id="{47EF8AE1-9A68-6B48-8A55-9B250FDEB318}"/>
                  </a:ext>
                </a:extLst>
              </p:cNvPr>
              <p:cNvSpPr/>
              <p:nvPr/>
            </p:nvSpPr>
            <p:spPr>
              <a:xfrm flipH="1">
                <a:off x="3405986" y="3407602"/>
                <a:ext cx="1930591" cy="525504"/>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ניתוח השלכות</a:t>
                </a:r>
                <a:r>
                  <a:rPr lang="en-US" sz="1400" b="1" dirty="0">
                    <a:solidFill>
                      <a:srgbClr val="21B573"/>
                    </a:solidFill>
                    <a:latin typeface="Almoni Neue DL 4.0 AAA" pitchFamily="2" charset="-79"/>
                    <a:cs typeface="Almoni Neue DL 4.0 AAA" pitchFamily="2" charset="-79"/>
                  </a:rPr>
                  <a:t/>
                </a:r>
                <a:br>
                  <a:rPr lang="en-US" sz="1400" b="1" dirty="0">
                    <a:solidFill>
                      <a:srgbClr val="21B573"/>
                    </a:solidFill>
                    <a:latin typeface="Almoni Neue DL 4.0 AAA" pitchFamily="2" charset="-79"/>
                    <a:cs typeface="Almoni Neue DL 4.0 AAA" pitchFamily="2" charset="-79"/>
                  </a:rPr>
                </a:br>
                <a:r>
                  <a:rPr lang="he-IL" sz="1400" b="1" dirty="0">
                    <a:solidFill>
                      <a:srgbClr val="21B573"/>
                    </a:solidFill>
                    <a:latin typeface="Almoni Neue DL 4.0 AAA" pitchFamily="2" charset="-79"/>
                    <a:cs typeface="Almoni Neue DL 4.0 AAA" pitchFamily="2" charset="-79"/>
                  </a:rPr>
                  <a:t> חברתיות</a:t>
                </a:r>
                <a:endParaRPr lang="x-none" sz="1400" b="1" dirty="0">
                  <a:solidFill>
                    <a:srgbClr val="21B573"/>
                  </a:solidFill>
                  <a:latin typeface="Fb Dinamika" panose="02020503050405020304" pitchFamily="18" charset="-79"/>
                  <a:cs typeface="Almoni Neue DL 4.0 AAA" pitchFamily="2" charset="-79"/>
                </a:endParaRPr>
              </a:p>
            </p:txBody>
          </p:sp>
          <p:cxnSp>
            <p:nvCxnSpPr>
              <p:cNvPr id="361" name="מחבר ישר 279">
                <a:extLst>
                  <a:ext uri="{FF2B5EF4-FFF2-40B4-BE49-F238E27FC236}">
                    <a16:creationId xmlns:a16="http://schemas.microsoft.com/office/drawing/2014/main" xmlns="" id="{9B5C93D5-7D94-9248-95CD-72740FDB5D49}"/>
                  </a:ext>
                </a:extLst>
              </p:cNvPr>
              <p:cNvCxnSpPr>
                <a:cxnSpLocks/>
              </p:cNvCxnSpPr>
              <p:nvPr/>
            </p:nvCxnSpPr>
            <p:spPr>
              <a:xfrm>
                <a:off x="4378871" y="3099138"/>
                <a:ext cx="0" cy="320833"/>
              </a:xfrm>
              <a:prstGeom prst="line">
                <a:avLst/>
              </a:prstGeom>
              <a:ln w="25400" cap="rnd">
                <a:solidFill>
                  <a:srgbClr val="21B573"/>
                </a:solidFill>
                <a:prstDash val="sysDot"/>
                <a:round/>
              </a:ln>
            </p:spPr>
            <p:style>
              <a:lnRef idx="1">
                <a:schemeClr val="accent1"/>
              </a:lnRef>
              <a:fillRef idx="0">
                <a:schemeClr val="accent1"/>
              </a:fillRef>
              <a:effectRef idx="0">
                <a:schemeClr val="accent1"/>
              </a:effectRef>
              <a:fontRef idx="minor">
                <a:schemeClr val="tx1"/>
              </a:fontRef>
            </p:style>
          </p:cxnSp>
          <p:sp>
            <p:nvSpPr>
              <p:cNvPr id="362" name="אליפסה 281">
                <a:extLst>
                  <a:ext uri="{FF2B5EF4-FFF2-40B4-BE49-F238E27FC236}">
                    <a16:creationId xmlns:a16="http://schemas.microsoft.com/office/drawing/2014/main" xmlns="" id="{25164FE8-26D2-644C-851D-E68D025F915B}"/>
                  </a:ext>
                </a:extLst>
              </p:cNvPr>
              <p:cNvSpPr/>
              <p:nvPr/>
            </p:nvSpPr>
            <p:spPr>
              <a:xfrm flipH="1" flipV="1">
                <a:off x="4322798" y="2940980"/>
                <a:ext cx="112147" cy="112148"/>
              </a:xfrm>
              <a:prstGeom prst="ellipse">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b="1" dirty="0">
                  <a:latin typeface="Fb Dinamika" panose="02020503050405020304" pitchFamily="18" charset="-79"/>
                  <a:cs typeface="Fb Dinamika" panose="02020503050405020304" pitchFamily="18" charset="-79"/>
                </a:endParaRPr>
              </a:p>
            </p:txBody>
          </p:sp>
          <p:grpSp>
            <p:nvGrpSpPr>
              <p:cNvPr id="364" name="קבוצה 284">
                <a:extLst>
                  <a:ext uri="{FF2B5EF4-FFF2-40B4-BE49-F238E27FC236}">
                    <a16:creationId xmlns:a16="http://schemas.microsoft.com/office/drawing/2014/main" xmlns="" id="{98F87ADA-5AB1-BF45-A1B9-ECBB4AD1E852}"/>
                  </a:ext>
                </a:extLst>
              </p:cNvPr>
              <p:cNvGrpSpPr/>
              <p:nvPr/>
            </p:nvGrpSpPr>
            <p:grpSpPr>
              <a:xfrm rot="8031455" flipH="1" flipV="1">
                <a:off x="4707305" y="2915151"/>
                <a:ext cx="67451" cy="19908"/>
                <a:chOff x="341690" y="1671236"/>
                <a:chExt cx="3388893" cy="351183"/>
              </a:xfrm>
            </p:grpSpPr>
            <p:pic>
              <p:nvPicPr>
                <p:cNvPr id="367" name="תמונה 287">
                  <a:extLst>
                    <a:ext uri="{FF2B5EF4-FFF2-40B4-BE49-F238E27FC236}">
                      <a16:creationId xmlns:a16="http://schemas.microsoft.com/office/drawing/2014/main" xmlns="" id="{CBF648C6-E5AB-8A4D-A14C-B19DDC565C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68" name="תמונה 288">
                  <a:extLst>
                    <a:ext uri="{FF2B5EF4-FFF2-40B4-BE49-F238E27FC236}">
                      <a16:creationId xmlns:a16="http://schemas.microsoft.com/office/drawing/2014/main" xmlns="" id="{E422E08D-3B0F-3244-B5B8-88FE7B4F54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65" name="תמונה 285">
                <a:extLst>
                  <a:ext uri="{FF2B5EF4-FFF2-40B4-BE49-F238E27FC236}">
                    <a16:creationId xmlns:a16="http://schemas.microsoft.com/office/drawing/2014/main" xmlns="" id="{7BD34694-ACBC-8B47-B35B-E9F982D6122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4752189" y="3041904"/>
                <a:ext cx="19429" cy="88288"/>
              </a:xfrm>
              <a:prstGeom prst="rect">
                <a:avLst/>
              </a:prstGeom>
            </p:spPr>
          </p:pic>
          <p:pic>
            <p:nvPicPr>
              <p:cNvPr id="366" name="תמונה 286">
                <a:extLst>
                  <a:ext uri="{FF2B5EF4-FFF2-40B4-BE49-F238E27FC236}">
                    <a16:creationId xmlns:a16="http://schemas.microsoft.com/office/drawing/2014/main" xmlns="" id="{536FB268-05BA-E44B-8114-33AC307DFF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4870288" y="2900554"/>
                <a:ext cx="19358" cy="44246"/>
              </a:xfrm>
              <a:prstGeom prst="rect">
                <a:avLst/>
              </a:prstGeom>
            </p:spPr>
          </p:pic>
        </p:grpSp>
        <p:grpSp>
          <p:nvGrpSpPr>
            <p:cNvPr id="300" name="קבוצה 26">
              <a:extLst>
                <a:ext uri="{FF2B5EF4-FFF2-40B4-BE49-F238E27FC236}">
                  <a16:creationId xmlns:a16="http://schemas.microsoft.com/office/drawing/2014/main" xmlns="" id="{F1A4E536-7C3D-DC49-B614-5C86A5DE6DEC}"/>
                </a:ext>
              </a:extLst>
            </p:cNvPr>
            <p:cNvGrpSpPr/>
            <p:nvPr/>
          </p:nvGrpSpPr>
          <p:grpSpPr>
            <a:xfrm>
              <a:off x="9318096" y="1959389"/>
              <a:ext cx="2358261" cy="567942"/>
              <a:chOff x="9318096" y="1959389"/>
              <a:chExt cx="2358261" cy="567942"/>
            </a:xfrm>
          </p:grpSpPr>
          <p:sp>
            <p:nvSpPr>
              <p:cNvPr id="358" name="מלבן 3">
                <a:extLst>
                  <a:ext uri="{FF2B5EF4-FFF2-40B4-BE49-F238E27FC236}">
                    <a16:creationId xmlns:a16="http://schemas.microsoft.com/office/drawing/2014/main" xmlns="" id="{0EE84D8B-47AE-C745-A411-8838C6BD2874}"/>
                  </a:ext>
                </a:extLst>
              </p:cNvPr>
              <p:cNvSpPr/>
              <p:nvPr/>
            </p:nvSpPr>
            <p:spPr>
              <a:xfrm flipH="1">
                <a:off x="9318096" y="1959389"/>
                <a:ext cx="2358261" cy="567942"/>
              </a:xfrm>
              <a:prstGeom prst="rect">
                <a:avLst/>
              </a:prstGeom>
              <a:solidFill>
                <a:srgbClr val="116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b="1">
                  <a:latin typeface="Fb Dinamika" panose="02020503050405020304" pitchFamily="18" charset="-79"/>
                  <a:cs typeface="Fb Dinamika" panose="02020503050405020304" pitchFamily="18" charset="-79"/>
                </a:endParaRPr>
              </a:p>
            </p:txBody>
          </p:sp>
          <p:sp>
            <p:nvSpPr>
              <p:cNvPr id="359" name="מלבן 4">
                <a:extLst>
                  <a:ext uri="{FF2B5EF4-FFF2-40B4-BE49-F238E27FC236}">
                    <a16:creationId xmlns:a16="http://schemas.microsoft.com/office/drawing/2014/main" xmlns="" id="{5E778374-1A60-914A-B85B-C718AC98CF5E}"/>
                  </a:ext>
                </a:extLst>
              </p:cNvPr>
              <p:cNvSpPr/>
              <p:nvPr/>
            </p:nvSpPr>
            <p:spPr>
              <a:xfrm flipH="1">
                <a:off x="9408156" y="2093889"/>
                <a:ext cx="2181224" cy="372190"/>
              </a:xfrm>
              <a:prstGeom prst="rect">
                <a:avLst/>
              </a:prstGeom>
            </p:spPr>
            <p:txBody>
              <a:bodyPr wrap="square">
                <a:spAutoFit/>
              </a:bodyPr>
              <a:lstStyle/>
              <a:p>
                <a:pPr lvl="0" algn="ctr">
                  <a:lnSpc>
                    <a:spcPts val="1500"/>
                  </a:lnSpc>
                </a:pPr>
                <a:r>
                  <a:rPr lang="he-IL" sz="1400" b="1" dirty="0">
                    <a:solidFill>
                      <a:schemeClr val="bg1"/>
                    </a:solidFill>
                    <a:latin typeface="Almoni Neue DL 4.0 AAA" pitchFamily="2" charset="-79"/>
                    <a:cs typeface="Almoni Neue DL 4.0 AAA" pitchFamily="2" charset="-79"/>
                  </a:rPr>
                  <a:t>בניית תשתית עבודה</a:t>
                </a:r>
              </a:p>
            </p:txBody>
          </p:sp>
        </p:grpSp>
        <p:grpSp>
          <p:nvGrpSpPr>
            <p:cNvPr id="301" name="קבוצה 27">
              <a:extLst>
                <a:ext uri="{FF2B5EF4-FFF2-40B4-BE49-F238E27FC236}">
                  <a16:creationId xmlns:a16="http://schemas.microsoft.com/office/drawing/2014/main" xmlns="" id="{DD6746F4-9DBB-4845-AE29-339D30385292}"/>
                </a:ext>
              </a:extLst>
            </p:cNvPr>
            <p:cNvGrpSpPr/>
            <p:nvPr/>
          </p:nvGrpSpPr>
          <p:grpSpPr>
            <a:xfrm>
              <a:off x="6286515" y="1957736"/>
              <a:ext cx="2182303" cy="567942"/>
              <a:chOff x="6286515" y="1957736"/>
              <a:chExt cx="2182303" cy="567942"/>
            </a:xfrm>
          </p:grpSpPr>
          <p:sp>
            <p:nvSpPr>
              <p:cNvPr id="355" name="מלבן 271">
                <a:extLst>
                  <a:ext uri="{FF2B5EF4-FFF2-40B4-BE49-F238E27FC236}">
                    <a16:creationId xmlns:a16="http://schemas.microsoft.com/office/drawing/2014/main" xmlns="" id="{D68109EC-EA42-6046-97E4-E21AEEA56664}"/>
                  </a:ext>
                </a:extLst>
              </p:cNvPr>
              <p:cNvSpPr/>
              <p:nvPr/>
            </p:nvSpPr>
            <p:spPr>
              <a:xfrm flipH="1">
                <a:off x="6286515" y="1957736"/>
                <a:ext cx="2182303" cy="567942"/>
              </a:xfrm>
              <a:prstGeom prst="rect">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b="1">
                  <a:solidFill>
                    <a:schemeClr val="bg1"/>
                  </a:solidFill>
                  <a:latin typeface="Fb Dinamika" panose="02020503050405020304" pitchFamily="18" charset="-79"/>
                  <a:cs typeface="Fb Dinamika" panose="02020503050405020304" pitchFamily="18" charset="-79"/>
                </a:endParaRPr>
              </a:p>
            </p:txBody>
          </p:sp>
          <p:sp>
            <p:nvSpPr>
              <p:cNvPr id="356" name="מלבן 272">
                <a:extLst>
                  <a:ext uri="{FF2B5EF4-FFF2-40B4-BE49-F238E27FC236}">
                    <a16:creationId xmlns:a16="http://schemas.microsoft.com/office/drawing/2014/main" xmlns="" id="{D48E7763-FB96-DD43-BE98-C6D3A11AC747}"/>
                  </a:ext>
                </a:extLst>
              </p:cNvPr>
              <p:cNvSpPr/>
              <p:nvPr/>
            </p:nvSpPr>
            <p:spPr>
              <a:xfrm flipH="1">
                <a:off x="6352685" y="2087894"/>
                <a:ext cx="2049963" cy="372191"/>
              </a:xfrm>
              <a:prstGeom prst="rect">
                <a:avLst/>
              </a:prstGeom>
            </p:spPr>
            <p:txBody>
              <a:bodyPr wrap="square">
                <a:spAutoFit/>
              </a:bodyPr>
              <a:lstStyle/>
              <a:p>
                <a:pPr lvl="0" algn="ctr">
                  <a:lnSpc>
                    <a:spcPts val="1500"/>
                  </a:lnSpc>
                </a:pPr>
                <a:r>
                  <a:rPr lang="he-IL" sz="1400" b="1" dirty="0">
                    <a:solidFill>
                      <a:schemeClr val="bg1"/>
                    </a:solidFill>
                    <a:latin typeface="Almoni Neue DL 4.0 AAA" pitchFamily="2" charset="-79"/>
                    <a:cs typeface="Almoni Neue DL 4.0 AAA" pitchFamily="2" charset="-79"/>
                  </a:rPr>
                  <a:t>חזון ויעדים תחומיים</a:t>
                </a:r>
              </a:p>
            </p:txBody>
          </p:sp>
        </p:grpSp>
        <p:grpSp>
          <p:nvGrpSpPr>
            <p:cNvPr id="302" name="קבוצה 29">
              <a:extLst>
                <a:ext uri="{FF2B5EF4-FFF2-40B4-BE49-F238E27FC236}">
                  <a16:creationId xmlns:a16="http://schemas.microsoft.com/office/drawing/2014/main" xmlns="" id="{21573288-33F2-8B43-991D-B827444DD86E}"/>
                </a:ext>
              </a:extLst>
            </p:cNvPr>
            <p:cNvGrpSpPr/>
            <p:nvPr/>
          </p:nvGrpSpPr>
          <p:grpSpPr>
            <a:xfrm>
              <a:off x="3206159" y="1960603"/>
              <a:ext cx="2259017" cy="567942"/>
              <a:chOff x="3206159" y="1960603"/>
              <a:chExt cx="2259017" cy="567942"/>
            </a:xfrm>
          </p:grpSpPr>
          <p:sp>
            <p:nvSpPr>
              <p:cNvPr id="352" name="מלבן 314">
                <a:extLst>
                  <a:ext uri="{FF2B5EF4-FFF2-40B4-BE49-F238E27FC236}">
                    <a16:creationId xmlns:a16="http://schemas.microsoft.com/office/drawing/2014/main" xmlns="" id="{C54B12A7-9199-8242-B002-14E097037EFF}"/>
                  </a:ext>
                </a:extLst>
              </p:cNvPr>
              <p:cNvSpPr/>
              <p:nvPr/>
            </p:nvSpPr>
            <p:spPr>
              <a:xfrm flipH="1">
                <a:off x="3241905" y="1960603"/>
                <a:ext cx="2182303" cy="56794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b="1">
                  <a:latin typeface="Fb Dinamika" panose="02020503050405020304" pitchFamily="18" charset="-79"/>
                  <a:cs typeface="Fb Dinamika" panose="02020503050405020304" pitchFamily="18" charset="-79"/>
                </a:endParaRPr>
              </a:p>
            </p:txBody>
          </p:sp>
          <p:sp>
            <p:nvSpPr>
              <p:cNvPr id="353" name="מלבן 315">
                <a:extLst>
                  <a:ext uri="{FF2B5EF4-FFF2-40B4-BE49-F238E27FC236}">
                    <a16:creationId xmlns:a16="http://schemas.microsoft.com/office/drawing/2014/main" xmlns="" id="{B34C56F4-AE69-0B4D-8667-8DA76244B951}"/>
                  </a:ext>
                </a:extLst>
              </p:cNvPr>
              <p:cNvSpPr/>
              <p:nvPr/>
            </p:nvSpPr>
            <p:spPr>
              <a:xfrm flipH="1">
                <a:off x="3206159" y="2095103"/>
                <a:ext cx="2259017" cy="372193"/>
              </a:xfrm>
              <a:prstGeom prst="rect">
                <a:avLst/>
              </a:prstGeom>
            </p:spPr>
            <p:txBody>
              <a:bodyPr wrap="square">
                <a:spAutoFit/>
              </a:bodyPr>
              <a:lstStyle/>
              <a:p>
                <a:pPr lvl="0" algn="ctr">
                  <a:lnSpc>
                    <a:spcPts val="1500"/>
                  </a:lnSpc>
                </a:pPr>
                <a:r>
                  <a:rPr lang="he-IL" sz="1400" b="1" dirty="0">
                    <a:solidFill>
                      <a:schemeClr val="bg1"/>
                    </a:solidFill>
                    <a:latin typeface="Almoni Neue DL 4.0 AAA" pitchFamily="2" charset="-79"/>
                    <a:cs typeface="Almoni Neue DL 4.0 AAA" pitchFamily="2" charset="-79"/>
                  </a:rPr>
                  <a:t>אינטגרציה ליעדים משקיים</a:t>
                </a:r>
              </a:p>
            </p:txBody>
          </p:sp>
        </p:grpSp>
        <p:grpSp>
          <p:nvGrpSpPr>
            <p:cNvPr id="303" name="קבוצה 30">
              <a:extLst>
                <a:ext uri="{FF2B5EF4-FFF2-40B4-BE49-F238E27FC236}">
                  <a16:creationId xmlns:a16="http://schemas.microsoft.com/office/drawing/2014/main" xmlns="" id="{F453E57F-EB9E-8F45-BA72-E5930F7A349D}"/>
                </a:ext>
              </a:extLst>
            </p:cNvPr>
            <p:cNvGrpSpPr/>
            <p:nvPr/>
          </p:nvGrpSpPr>
          <p:grpSpPr>
            <a:xfrm>
              <a:off x="150611" y="1959645"/>
              <a:ext cx="2185036" cy="567942"/>
              <a:chOff x="150611" y="1959645"/>
              <a:chExt cx="2185036" cy="567942"/>
            </a:xfrm>
          </p:grpSpPr>
          <p:sp>
            <p:nvSpPr>
              <p:cNvPr id="349" name="מלבן 357">
                <a:extLst>
                  <a:ext uri="{FF2B5EF4-FFF2-40B4-BE49-F238E27FC236}">
                    <a16:creationId xmlns:a16="http://schemas.microsoft.com/office/drawing/2014/main" xmlns="" id="{E6ADD696-01CA-4B44-85E7-DB0B0A7A1131}"/>
                  </a:ext>
                </a:extLst>
              </p:cNvPr>
              <p:cNvSpPr/>
              <p:nvPr/>
            </p:nvSpPr>
            <p:spPr>
              <a:xfrm flipH="1">
                <a:off x="153345" y="1959645"/>
                <a:ext cx="2182302" cy="567942"/>
              </a:xfrm>
              <a:prstGeom prst="rect">
                <a:avLst/>
              </a:prstGeom>
              <a:solidFill>
                <a:srgbClr val="6E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b="1">
                  <a:latin typeface="Fb Dinamika" panose="02020503050405020304" pitchFamily="18" charset="-79"/>
                  <a:cs typeface="Fb Dinamika" panose="02020503050405020304" pitchFamily="18" charset="-79"/>
                </a:endParaRPr>
              </a:p>
            </p:txBody>
          </p:sp>
          <p:sp>
            <p:nvSpPr>
              <p:cNvPr id="350" name="מלבן 358">
                <a:extLst>
                  <a:ext uri="{FF2B5EF4-FFF2-40B4-BE49-F238E27FC236}">
                    <a16:creationId xmlns:a16="http://schemas.microsoft.com/office/drawing/2014/main" xmlns="" id="{2341796F-F864-A345-881F-A0E5BFB1F97D}"/>
                  </a:ext>
                </a:extLst>
              </p:cNvPr>
              <p:cNvSpPr/>
              <p:nvPr/>
            </p:nvSpPr>
            <p:spPr>
              <a:xfrm flipH="1">
                <a:off x="150611" y="2094146"/>
                <a:ext cx="2181224" cy="372191"/>
              </a:xfrm>
              <a:prstGeom prst="rect">
                <a:avLst/>
              </a:prstGeom>
            </p:spPr>
            <p:txBody>
              <a:bodyPr wrap="square">
                <a:spAutoFit/>
              </a:bodyPr>
              <a:lstStyle/>
              <a:p>
                <a:pPr lvl="0" algn="ctr">
                  <a:lnSpc>
                    <a:spcPts val="1500"/>
                  </a:lnSpc>
                </a:pPr>
                <a:r>
                  <a:rPr lang="he-IL" sz="1400" b="1" dirty="0">
                    <a:solidFill>
                      <a:schemeClr val="bg1"/>
                    </a:solidFill>
                    <a:latin typeface="Almoni Neue DL 4.0 AAA" pitchFamily="2" charset="-79"/>
                    <a:cs typeface="Almoni Neue DL 4.0 AAA" pitchFamily="2" charset="-79"/>
                  </a:rPr>
                  <a:t>עיגון האסטרטגיה</a:t>
                </a:r>
              </a:p>
            </p:txBody>
          </p:sp>
        </p:grpSp>
        <p:grpSp>
          <p:nvGrpSpPr>
            <p:cNvPr id="304" name="קבוצה 21">
              <a:extLst>
                <a:ext uri="{FF2B5EF4-FFF2-40B4-BE49-F238E27FC236}">
                  <a16:creationId xmlns:a16="http://schemas.microsoft.com/office/drawing/2014/main" xmlns="" id="{955912AF-316F-0B4B-9F67-3074BC5DB6F2}"/>
                </a:ext>
              </a:extLst>
            </p:cNvPr>
            <p:cNvGrpSpPr/>
            <p:nvPr/>
          </p:nvGrpSpPr>
          <p:grpSpPr>
            <a:xfrm>
              <a:off x="-569068" y="2891379"/>
              <a:ext cx="1836615" cy="1887153"/>
              <a:chOff x="-569068" y="2891379"/>
              <a:chExt cx="1836615" cy="1887153"/>
            </a:xfrm>
          </p:grpSpPr>
          <p:cxnSp>
            <p:nvCxnSpPr>
              <p:cNvPr id="339" name="מחבר ישר 346">
                <a:extLst>
                  <a:ext uri="{FF2B5EF4-FFF2-40B4-BE49-F238E27FC236}">
                    <a16:creationId xmlns:a16="http://schemas.microsoft.com/office/drawing/2014/main" xmlns="" id="{44ED4D88-9A4C-E546-BEFB-B3DBE34C8A14}"/>
                  </a:ext>
                </a:extLst>
              </p:cNvPr>
              <p:cNvCxnSpPr>
                <a:cxnSpLocks/>
              </p:cNvCxnSpPr>
              <p:nvPr/>
            </p:nvCxnSpPr>
            <p:spPr>
              <a:xfrm>
                <a:off x="92435" y="3100831"/>
                <a:ext cx="0" cy="914664"/>
              </a:xfrm>
              <a:prstGeom prst="line">
                <a:avLst/>
              </a:prstGeom>
              <a:ln w="25400" cap="rnd">
                <a:solidFill>
                  <a:srgbClr val="6ECAFF"/>
                </a:solidFill>
                <a:prstDash val="sysDot"/>
                <a:round/>
              </a:ln>
            </p:spPr>
            <p:style>
              <a:lnRef idx="1">
                <a:schemeClr val="accent1"/>
              </a:lnRef>
              <a:fillRef idx="0">
                <a:schemeClr val="accent1"/>
              </a:fillRef>
              <a:effectRef idx="0">
                <a:schemeClr val="accent1"/>
              </a:effectRef>
              <a:fontRef idx="minor">
                <a:schemeClr val="tx1"/>
              </a:fontRef>
            </p:style>
          </p:cxnSp>
          <p:sp>
            <p:nvSpPr>
              <p:cNvPr id="340" name="אליפסה 348">
                <a:extLst>
                  <a:ext uri="{FF2B5EF4-FFF2-40B4-BE49-F238E27FC236}">
                    <a16:creationId xmlns:a16="http://schemas.microsoft.com/office/drawing/2014/main" xmlns="" id="{A53AF328-59AC-4142-A01E-CDE790067CF7}"/>
                  </a:ext>
                </a:extLst>
              </p:cNvPr>
              <p:cNvSpPr/>
              <p:nvPr/>
            </p:nvSpPr>
            <p:spPr>
              <a:xfrm flipH="1" flipV="1">
                <a:off x="36363" y="2940979"/>
                <a:ext cx="112147" cy="112148"/>
              </a:xfrm>
              <a:prstGeom prst="ellipse">
                <a:avLst/>
              </a:prstGeom>
              <a:solidFill>
                <a:srgbClr val="6ECAFF"/>
              </a:solidFill>
              <a:ln>
                <a:solidFill>
                  <a:srgbClr val="6EC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b="1" dirty="0">
                  <a:latin typeface="Fb Dinamika" panose="02020503050405020304" pitchFamily="18" charset="-79"/>
                  <a:cs typeface="Fb Dinamika" panose="02020503050405020304" pitchFamily="18" charset="-79"/>
                </a:endParaRPr>
              </a:p>
            </p:txBody>
          </p:sp>
          <p:grpSp>
            <p:nvGrpSpPr>
              <p:cNvPr id="342" name="קבוצה 351">
                <a:extLst>
                  <a:ext uri="{FF2B5EF4-FFF2-40B4-BE49-F238E27FC236}">
                    <a16:creationId xmlns:a16="http://schemas.microsoft.com/office/drawing/2014/main" xmlns="" id="{61F8057A-19DF-8A46-81B6-F41E02D495EB}"/>
                  </a:ext>
                </a:extLst>
              </p:cNvPr>
              <p:cNvGrpSpPr/>
              <p:nvPr/>
            </p:nvGrpSpPr>
            <p:grpSpPr>
              <a:xfrm rot="8031455" flipH="1" flipV="1">
                <a:off x="1072762" y="2915151"/>
                <a:ext cx="67451" cy="19908"/>
                <a:chOff x="341690" y="1671236"/>
                <a:chExt cx="3388893" cy="351183"/>
              </a:xfrm>
            </p:grpSpPr>
            <p:pic>
              <p:nvPicPr>
                <p:cNvPr id="346" name="תמונה 354">
                  <a:extLst>
                    <a:ext uri="{FF2B5EF4-FFF2-40B4-BE49-F238E27FC236}">
                      <a16:creationId xmlns:a16="http://schemas.microsoft.com/office/drawing/2014/main" xmlns="" id="{6A993130-A3D3-8D45-A38B-698B641157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47" name="תמונה 355">
                  <a:extLst>
                    <a:ext uri="{FF2B5EF4-FFF2-40B4-BE49-F238E27FC236}">
                      <a16:creationId xmlns:a16="http://schemas.microsoft.com/office/drawing/2014/main" xmlns="" id="{AA9E9D65-AF17-DA46-912E-67E071D20E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43" name="תמונה 352">
                <a:extLst>
                  <a:ext uri="{FF2B5EF4-FFF2-40B4-BE49-F238E27FC236}">
                    <a16:creationId xmlns:a16="http://schemas.microsoft.com/office/drawing/2014/main" xmlns="" id="{CAB9BC91-967D-C54C-B385-56789AC68A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1117646" y="3041904"/>
                <a:ext cx="19429" cy="88288"/>
              </a:xfrm>
              <a:prstGeom prst="rect">
                <a:avLst/>
              </a:prstGeom>
            </p:spPr>
          </p:pic>
          <p:pic>
            <p:nvPicPr>
              <p:cNvPr id="344" name="תמונה 353">
                <a:extLst>
                  <a:ext uri="{FF2B5EF4-FFF2-40B4-BE49-F238E27FC236}">
                    <a16:creationId xmlns:a16="http://schemas.microsoft.com/office/drawing/2014/main" xmlns="" id="{70BF03C3-52B8-6940-B508-99E6080E65D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1235745" y="2900554"/>
                <a:ext cx="19358" cy="44246"/>
              </a:xfrm>
              <a:prstGeom prst="rect">
                <a:avLst/>
              </a:prstGeom>
            </p:spPr>
          </p:pic>
          <p:sp>
            <p:nvSpPr>
              <p:cNvPr id="345" name="מלבן 345">
                <a:extLst>
                  <a:ext uri="{FF2B5EF4-FFF2-40B4-BE49-F238E27FC236}">
                    <a16:creationId xmlns:a16="http://schemas.microsoft.com/office/drawing/2014/main" xmlns="" id="{0229E843-D078-B24B-9393-2207D07E3A9F}"/>
                  </a:ext>
                </a:extLst>
              </p:cNvPr>
              <p:cNvSpPr/>
              <p:nvPr/>
            </p:nvSpPr>
            <p:spPr>
              <a:xfrm flipH="1">
                <a:off x="-569068" y="4078517"/>
                <a:ext cx="1268129" cy="700015"/>
              </a:xfrm>
              <a:prstGeom prst="rect">
                <a:avLst/>
              </a:prstGeom>
            </p:spPr>
            <p:txBody>
              <a:bodyPr wrap="square">
                <a:spAutoFit/>
              </a:bodyPr>
              <a:lstStyle/>
              <a:p>
                <a:pPr lvl="0" algn="ctr">
                  <a:lnSpc>
                    <a:spcPct val="70000"/>
                  </a:lnSpc>
                </a:pPr>
                <a:r>
                  <a:rPr lang="he-IL" sz="2000" b="1" dirty="0">
                    <a:solidFill>
                      <a:schemeClr val="tx1">
                        <a:lumMod val="50000"/>
                        <a:lumOff val="50000"/>
                      </a:schemeClr>
                    </a:solidFill>
                    <a:latin typeface="Almoni Neue DL 4.0 AAA" pitchFamily="2" charset="-79"/>
                    <a:cs typeface="Almoni Neue DL 4.0 AAA" pitchFamily="2" charset="-79"/>
                  </a:rPr>
                  <a:t>תזכיר חוק אקלים</a:t>
                </a:r>
              </a:p>
            </p:txBody>
          </p:sp>
        </p:grpSp>
        <p:grpSp>
          <p:nvGrpSpPr>
            <p:cNvPr id="305" name="קבוצה 17">
              <a:extLst>
                <a:ext uri="{FF2B5EF4-FFF2-40B4-BE49-F238E27FC236}">
                  <a16:creationId xmlns:a16="http://schemas.microsoft.com/office/drawing/2014/main" xmlns="" id="{547EEED3-4F52-104D-AF36-1F9E9BFE2EDC}"/>
                </a:ext>
              </a:extLst>
            </p:cNvPr>
            <p:cNvGrpSpPr/>
            <p:nvPr/>
          </p:nvGrpSpPr>
          <p:grpSpPr>
            <a:xfrm>
              <a:off x="1874394" y="2891379"/>
              <a:ext cx="1146581" cy="1589422"/>
              <a:chOff x="1874394" y="2891379"/>
              <a:chExt cx="1146581" cy="1589422"/>
            </a:xfrm>
          </p:grpSpPr>
          <p:cxnSp>
            <p:nvCxnSpPr>
              <p:cNvPr id="330" name="מחבר ישר 334">
                <a:extLst>
                  <a:ext uri="{FF2B5EF4-FFF2-40B4-BE49-F238E27FC236}">
                    <a16:creationId xmlns:a16="http://schemas.microsoft.com/office/drawing/2014/main" xmlns="" id="{8BEE71F6-1D32-3C49-9A57-FBDB5A1CCDCA}"/>
                  </a:ext>
                </a:extLst>
              </p:cNvPr>
              <p:cNvCxnSpPr>
                <a:cxnSpLocks/>
              </p:cNvCxnSpPr>
              <p:nvPr/>
            </p:nvCxnSpPr>
            <p:spPr>
              <a:xfrm>
                <a:off x="2395677" y="3100831"/>
                <a:ext cx="0" cy="568953"/>
              </a:xfrm>
              <a:prstGeom prst="line">
                <a:avLst/>
              </a:prstGeom>
              <a:ln w="25400" cap="rnd">
                <a:solidFill>
                  <a:srgbClr val="6ECAFF"/>
                </a:solidFill>
                <a:prstDash val="sysDot"/>
                <a:round/>
              </a:ln>
            </p:spPr>
            <p:style>
              <a:lnRef idx="1">
                <a:schemeClr val="accent1"/>
              </a:lnRef>
              <a:fillRef idx="0">
                <a:schemeClr val="accent1"/>
              </a:fillRef>
              <a:effectRef idx="0">
                <a:schemeClr val="accent1"/>
              </a:effectRef>
              <a:fontRef idx="minor">
                <a:schemeClr val="tx1"/>
              </a:fontRef>
            </p:style>
          </p:cxnSp>
          <p:sp>
            <p:nvSpPr>
              <p:cNvPr id="331" name="אליפסה 336">
                <a:extLst>
                  <a:ext uri="{FF2B5EF4-FFF2-40B4-BE49-F238E27FC236}">
                    <a16:creationId xmlns:a16="http://schemas.microsoft.com/office/drawing/2014/main" xmlns="" id="{6D9A819B-90D6-DB48-9651-DCA800AEC76C}"/>
                  </a:ext>
                </a:extLst>
              </p:cNvPr>
              <p:cNvSpPr/>
              <p:nvPr/>
            </p:nvSpPr>
            <p:spPr>
              <a:xfrm flipH="1" flipV="1">
                <a:off x="2339604" y="2940979"/>
                <a:ext cx="112147" cy="112148"/>
              </a:xfrm>
              <a:prstGeom prst="ellipse">
                <a:avLst/>
              </a:prstGeom>
              <a:solidFill>
                <a:srgbClr val="6ECAFF"/>
              </a:solidFill>
              <a:ln>
                <a:solidFill>
                  <a:srgbClr val="6EC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grpSp>
            <p:nvGrpSpPr>
              <p:cNvPr id="333" name="קבוצה 339">
                <a:extLst>
                  <a:ext uri="{FF2B5EF4-FFF2-40B4-BE49-F238E27FC236}">
                    <a16:creationId xmlns:a16="http://schemas.microsoft.com/office/drawing/2014/main" xmlns="" id="{38EBAF2F-6469-2A4C-805A-A334FFEF1BFD}"/>
                  </a:ext>
                </a:extLst>
              </p:cNvPr>
              <p:cNvGrpSpPr/>
              <p:nvPr/>
            </p:nvGrpSpPr>
            <p:grpSpPr>
              <a:xfrm rot="8031455" flipH="1" flipV="1">
                <a:off x="2826190" y="2915151"/>
                <a:ext cx="67451" cy="19908"/>
                <a:chOff x="341690" y="1671236"/>
                <a:chExt cx="3388893" cy="351183"/>
              </a:xfrm>
            </p:grpSpPr>
            <p:pic>
              <p:nvPicPr>
                <p:cNvPr id="337" name="תמונה 342">
                  <a:extLst>
                    <a:ext uri="{FF2B5EF4-FFF2-40B4-BE49-F238E27FC236}">
                      <a16:creationId xmlns:a16="http://schemas.microsoft.com/office/drawing/2014/main" xmlns="" id="{A75DF59E-EDB9-5847-AD22-53475DAD44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38" name="תמונה 343">
                  <a:extLst>
                    <a:ext uri="{FF2B5EF4-FFF2-40B4-BE49-F238E27FC236}">
                      <a16:creationId xmlns:a16="http://schemas.microsoft.com/office/drawing/2014/main" xmlns="" id="{078062B1-B420-2544-A741-6B73296E6E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34" name="תמונה 340">
                <a:extLst>
                  <a:ext uri="{FF2B5EF4-FFF2-40B4-BE49-F238E27FC236}">
                    <a16:creationId xmlns:a16="http://schemas.microsoft.com/office/drawing/2014/main" xmlns="" id="{D1F84D84-0C5A-644B-AB52-A70442F386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2871074" y="3041904"/>
                <a:ext cx="19429" cy="88288"/>
              </a:xfrm>
              <a:prstGeom prst="rect">
                <a:avLst/>
              </a:prstGeom>
            </p:spPr>
          </p:pic>
          <p:pic>
            <p:nvPicPr>
              <p:cNvPr id="335" name="תמונה 341">
                <a:extLst>
                  <a:ext uri="{FF2B5EF4-FFF2-40B4-BE49-F238E27FC236}">
                    <a16:creationId xmlns:a16="http://schemas.microsoft.com/office/drawing/2014/main" xmlns="" id="{209DE318-2477-9A4F-ACB9-89056753D6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2989173" y="2900554"/>
                <a:ext cx="19358" cy="44246"/>
              </a:xfrm>
              <a:prstGeom prst="rect">
                <a:avLst/>
              </a:prstGeom>
            </p:spPr>
          </p:pic>
          <p:sp>
            <p:nvSpPr>
              <p:cNvPr id="336" name="מלבן 333">
                <a:extLst>
                  <a:ext uri="{FF2B5EF4-FFF2-40B4-BE49-F238E27FC236}">
                    <a16:creationId xmlns:a16="http://schemas.microsoft.com/office/drawing/2014/main" xmlns="" id="{BFB3C077-8DA8-2F47-A4B4-C3607220F129}"/>
                  </a:ext>
                </a:extLst>
              </p:cNvPr>
              <p:cNvSpPr/>
              <p:nvPr/>
            </p:nvSpPr>
            <p:spPr>
              <a:xfrm flipH="1">
                <a:off x="1874394" y="3780786"/>
                <a:ext cx="1042565" cy="700015"/>
              </a:xfrm>
              <a:prstGeom prst="rect">
                <a:avLst/>
              </a:prstGeom>
            </p:spPr>
            <p:txBody>
              <a:bodyPr wrap="square">
                <a:spAutoFit/>
              </a:bodyPr>
              <a:lstStyle/>
              <a:p>
                <a:pPr lvl="0" algn="ctr">
                  <a:lnSpc>
                    <a:spcPct val="70000"/>
                  </a:lnSpc>
                </a:pPr>
                <a:r>
                  <a:rPr lang="he-IL" sz="2000" b="1" dirty="0">
                    <a:solidFill>
                      <a:schemeClr val="tx1">
                        <a:lumMod val="50000"/>
                        <a:lumOff val="50000"/>
                      </a:schemeClr>
                    </a:solidFill>
                    <a:latin typeface="Almoni Neue DL 4.0 AAA" pitchFamily="2" charset="-79"/>
                    <a:cs typeface="Almoni Neue DL 4.0 AAA" pitchFamily="2" charset="-79"/>
                  </a:rPr>
                  <a:t>החלטת ממשלה</a:t>
                </a:r>
                <a:endParaRPr lang="x-none" sz="2000" b="1" dirty="0">
                  <a:solidFill>
                    <a:schemeClr val="tx1">
                      <a:lumMod val="50000"/>
                      <a:lumOff val="50000"/>
                    </a:schemeClr>
                  </a:solidFill>
                  <a:latin typeface="Fb Dinamika" panose="02020503050405020304" pitchFamily="18" charset="-79"/>
                  <a:cs typeface="Almoni Neue DL 4.0 AAA" pitchFamily="2" charset="-79"/>
                </a:endParaRPr>
              </a:p>
            </p:txBody>
          </p:sp>
        </p:grpSp>
        <p:grpSp>
          <p:nvGrpSpPr>
            <p:cNvPr id="306" name="קבוצה 19">
              <a:extLst>
                <a:ext uri="{FF2B5EF4-FFF2-40B4-BE49-F238E27FC236}">
                  <a16:creationId xmlns:a16="http://schemas.microsoft.com/office/drawing/2014/main" xmlns="" id="{1E854E49-8CFE-C74D-A5DD-5A318E7CF7A3}"/>
                </a:ext>
              </a:extLst>
            </p:cNvPr>
            <p:cNvGrpSpPr/>
            <p:nvPr/>
          </p:nvGrpSpPr>
          <p:grpSpPr>
            <a:xfrm>
              <a:off x="481532" y="2891379"/>
              <a:ext cx="1723261" cy="1253970"/>
              <a:chOff x="481532" y="2891379"/>
              <a:chExt cx="1723261" cy="1253970"/>
            </a:xfrm>
          </p:grpSpPr>
          <p:sp>
            <p:nvSpPr>
              <p:cNvPr id="321" name="מלבן 321">
                <a:extLst>
                  <a:ext uri="{FF2B5EF4-FFF2-40B4-BE49-F238E27FC236}">
                    <a16:creationId xmlns:a16="http://schemas.microsoft.com/office/drawing/2014/main" xmlns="" id="{6CD922F3-6ABA-964C-A98B-4E9333D2B7D8}"/>
                  </a:ext>
                </a:extLst>
              </p:cNvPr>
              <p:cNvSpPr/>
              <p:nvPr/>
            </p:nvSpPr>
            <p:spPr>
              <a:xfrm flipH="1">
                <a:off x="481532" y="3445334"/>
                <a:ext cx="1422560" cy="700015"/>
              </a:xfrm>
              <a:prstGeom prst="rect">
                <a:avLst/>
              </a:prstGeom>
            </p:spPr>
            <p:txBody>
              <a:bodyPr wrap="square">
                <a:spAutoFit/>
              </a:bodyPr>
              <a:lstStyle/>
              <a:p>
                <a:pPr lvl="0" algn="ctr">
                  <a:lnSpc>
                    <a:spcPct val="70000"/>
                  </a:lnSpc>
                </a:pPr>
                <a:r>
                  <a:rPr lang="he-IL" sz="2000" b="1" dirty="0">
                    <a:solidFill>
                      <a:schemeClr val="tx1">
                        <a:lumMod val="50000"/>
                        <a:lumOff val="50000"/>
                      </a:schemeClr>
                    </a:solidFill>
                    <a:latin typeface="Almoni Neue DL 4.0 AAA" pitchFamily="2" charset="-79"/>
                    <a:cs typeface="Almoni Neue DL 4.0 AAA" pitchFamily="2" charset="-79"/>
                  </a:rPr>
                  <a:t>הגשת</a:t>
                </a:r>
                <a:r>
                  <a:rPr lang="en-US" sz="2000" b="1" dirty="0">
                    <a:solidFill>
                      <a:schemeClr val="tx1">
                        <a:lumMod val="50000"/>
                        <a:lumOff val="50000"/>
                      </a:schemeClr>
                    </a:solidFill>
                    <a:latin typeface="Almoni Neue DL 4.0 AAA" pitchFamily="2" charset="-79"/>
                    <a:cs typeface="Almoni Neue DL 4.0 AAA" pitchFamily="2" charset="-79"/>
                  </a:rPr>
                  <a:t> NDC </a:t>
                </a:r>
                <a:r>
                  <a:rPr lang="he-IL" sz="2000" b="1" dirty="0">
                    <a:solidFill>
                      <a:schemeClr val="tx1">
                        <a:lumMod val="50000"/>
                        <a:lumOff val="50000"/>
                      </a:schemeClr>
                    </a:solidFill>
                    <a:latin typeface="Almoni Neue DL 4.0 AAA" pitchFamily="2" charset="-79"/>
                    <a:cs typeface="Almoni Neue DL 4.0 AAA" pitchFamily="2" charset="-79"/>
                  </a:rPr>
                  <a:t>לאו"ם </a:t>
                </a:r>
                <a:endParaRPr lang="x-none" sz="2000" b="1" dirty="0">
                  <a:solidFill>
                    <a:schemeClr val="tx1">
                      <a:lumMod val="50000"/>
                      <a:lumOff val="50000"/>
                    </a:schemeClr>
                  </a:solidFill>
                  <a:latin typeface="Fb Dinamika" panose="02020503050405020304" pitchFamily="18" charset="-79"/>
                  <a:cs typeface="Almoni Neue DL 4.0 AAA" pitchFamily="2" charset="-79"/>
                </a:endParaRPr>
              </a:p>
            </p:txBody>
          </p:sp>
          <p:cxnSp>
            <p:nvCxnSpPr>
              <p:cNvPr id="322" name="מחבר ישר 322">
                <a:extLst>
                  <a:ext uri="{FF2B5EF4-FFF2-40B4-BE49-F238E27FC236}">
                    <a16:creationId xmlns:a16="http://schemas.microsoft.com/office/drawing/2014/main" xmlns="" id="{FCFF898C-05B1-6B43-B640-994774D2D119}"/>
                  </a:ext>
                </a:extLst>
              </p:cNvPr>
              <p:cNvCxnSpPr>
                <a:cxnSpLocks/>
              </p:cNvCxnSpPr>
              <p:nvPr/>
            </p:nvCxnSpPr>
            <p:spPr>
              <a:xfrm>
                <a:off x="1192813" y="3099138"/>
                <a:ext cx="0" cy="303000"/>
              </a:xfrm>
              <a:prstGeom prst="line">
                <a:avLst/>
              </a:prstGeom>
              <a:ln w="25400" cap="rnd">
                <a:solidFill>
                  <a:srgbClr val="6ECAFF"/>
                </a:solidFill>
                <a:prstDash val="sysDot"/>
                <a:round/>
              </a:ln>
            </p:spPr>
            <p:style>
              <a:lnRef idx="1">
                <a:schemeClr val="accent1"/>
              </a:lnRef>
              <a:fillRef idx="0">
                <a:schemeClr val="accent1"/>
              </a:fillRef>
              <a:effectRef idx="0">
                <a:schemeClr val="accent1"/>
              </a:effectRef>
              <a:fontRef idx="minor">
                <a:schemeClr val="tx1"/>
              </a:fontRef>
            </p:style>
          </p:cxnSp>
          <p:sp>
            <p:nvSpPr>
              <p:cNvPr id="323" name="אליפסה 324">
                <a:extLst>
                  <a:ext uri="{FF2B5EF4-FFF2-40B4-BE49-F238E27FC236}">
                    <a16:creationId xmlns:a16="http://schemas.microsoft.com/office/drawing/2014/main" xmlns="" id="{B2F81B1F-4B35-434E-833F-2AD305762BAA}"/>
                  </a:ext>
                </a:extLst>
              </p:cNvPr>
              <p:cNvSpPr/>
              <p:nvPr/>
            </p:nvSpPr>
            <p:spPr>
              <a:xfrm flipH="1" flipV="1">
                <a:off x="1136740" y="2940980"/>
                <a:ext cx="112147" cy="112148"/>
              </a:xfrm>
              <a:prstGeom prst="ellipse">
                <a:avLst/>
              </a:prstGeom>
              <a:solidFill>
                <a:srgbClr val="6ECAFF"/>
              </a:solidFill>
              <a:ln>
                <a:solidFill>
                  <a:srgbClr val="6EC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b="1" dirty="0">
                  <a:latin typeface="Fb Dinamika" panose="02020503050405020304" pitchFamily="18" charset="-79"/>
                  <a:cs typeface="Fb Dinamika" panose="02020503050405020304" pitchFamily="18" charset="-79"/>
                </a:endParaRPr>
              </a:p>
            </p:txBody>
          </p:sp>
          <p:grpSp>
            <p:nvGrpSpPr>
              <p:cNvPr id="325" name="קבוצה 327">
                <a:extLst>
                  <a:ext uri="{FF2B5EF4-FFF2-40B4-BE49-F238E27FC236}">
                    <a16:creationId xmlns:a16="http://schemas.microsoft.com/office/drawing/2014/main" xmlns="" id="{52BFD8BA-445D-2A4B-B549-93A4C3AC7BF7}"/>
                  </a:ext>
                </a:extLst>
              </p:cNvPr>
              <p:cNvGrpSpPr/>
              <p:nvPr/>
            </p:nvGrpSpPr>
            <p:grpSpPr>
              <a:xfrm rot="8031455" flipH="1" flipV="1">
                <a:off x="2010008" y="2915151"/>
                <a:ext cx="67451" cy="19908"/>
                <a:chOff x="341690" y="1671236"/>
                <a:chExt cx="3388893" cy="351183"/>
              </a:xfrm>
            </p:grpSpPr>
            <p:pic>
              <p:nvPicPr>
                <p:cNvPr id="328" name="תמונה 330">
                  <a:extLst>
                    <a:ext uri="{FF2B5EF4-FFF2-40B4-BE49-F238E27FC236}">
                      <a16:creationId xmlns:a16="http://schemas.microsoft.com/office/drawing/2014/main" xmlns="" id="{826889C7-4082-8440-9D34-16A5CDAD24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29" name="תמונה 331">
                  <a:extLst>
                    <a:ext uri="{FF2B5EF4-FFF2-40B4-BE49-F238E27FC236}">
                      <a16:creationId xmlns:a16="http://schemas.microsoft.com/office/drawing/2014/main" xmlns="" id="{6C9C6CE2-C987-E649-AE9B-B1803FE805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26" name="תמונה 328">
                <a:extLst>
                  <a:ext uri="{FF2B5EF4-FFF2-40B4-BE49-F238E27FC236}">
                    <a16:creationId xmlns:a16="http://schemas.microsoft.com/office/drawing/2014/main" xmlns="" id="{8D3F11D2-5B20-BA4D-BD1B-3AC8CB5E47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221426" flipH="1" flipV="1">
                <a:off x="2054892" y="3041904"/>
                <a:ext cx="19429" cy="88288"/>
              </a:xfrm>
              <a:prstGeom prst="rect">
                <a:avLst/>
              </a:prstGeom>
            </p:spPr>
          </p:pic>
          <p:pic>
            <p:nvPicPr>
              <p:cNvPr id="327" name="תמונה 329">
                <a:extLst>
                  <a:ext uri="{FF2B5EF4-FFF2-40B4-BE49-F238E27FC236}">
                    <a16:creationId xmlns:a16="http://schemas.microsoft.com/office/drawing/2014/main" xmlns="" id="{09CEA462-B3F7-E44E-9554-32AE0F723A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769700" flipH="1" flipV="1">
                <a:off x="2172991" y="2900554"/>
                <a:ext cx="19358" cy="44246"/>
              </a:xfrm>
              <a:prstGeom prst="rect">
                <a:avLst/>
              </a:prstGeom>
            </p:spPr>
          </p:pic>
        </p:grpSp>
        <p:grpSp>
          <p:nvGrpSpPr>
            <p:cNvPr id="307" name="קבוצה 15">
              <a:extLst>
                <a:ext uri="{FF2B5EF4-FFF2-40B4-BE49-F238E27FC236}">
                  <a16:creationId xmlns:a16="http://schemas.microsoft.com/office/drawing/2014/main" xmlns="" id="{431BE115-0185-3547-BF7E-1A5F62E98BE5}"/>
                </a:ext>
              </a:extLst>
            </p:cNvPr>
            <p:cNvGrpSpPr/>
            <p:nvPr/>
          </p:nvGrpSpPr>
          <p:grpSpPr>
            <a:xfrm>
              <a:off x="2741130" y="2897942"/>
              <a:ext cx="1441924" cy="1774142"/>
              <a:chOff x="2741130" y="2897942"/>
              <a:chExt cx="1441924" cy="1774142"/>
            </a:xfrm>
          </p:grpSpPr>
          <p:cxnSp>
            <p:nvCxnSpPr>
              <p:cNvPr id="308" name="מחבר ישר 303">
                <a:extLst>
                  <a:ext uri="{FF2B5EF4-FFF2-40B4-BE49-F238E27FC236}">
                    <a16:creationId xmlns:a16="http://schemas.microsoft.com/office/drawing/2014/main" xmlns="" id="{29B42C3C-6579-2643-856C-A50F69A8F566}"/>
                  </a:ext>
                </a:extLst>
              </p:cNvPr>
              <p:cNvCxnSpPr>
                <a:cxnSpLocks/>
              </p:cNvCxnSpPr>
              <p:nvPr/>
            </p:nvCxnSpPr>
            <p:spPr>
              <a:xfrm>
                <a:off x="3462092" y="3100833"/>
                <a:ext cx="0" cy="630546"/>
              </a:xfrm>
              <a:prstGeom prst="line">
                <a:avLst/>
              </a:prstGeom>
              <a:ln w="25400" cap="rnd">
                <a:solidFill>
                  <a:srgbClr val="21B573"/>
                </a:solidFill>
                <a:prstDash val="sysDot"/>
                <a:round/>
              </a:ln>
            </p:spPr>
            <p:style>
              <a:lnRef idx="1">
                <a:schemeClr val="accent1"/>
              </a:lnRef>
              <a:fillRef idx="0">
                <a:schemeClr val="accent1"/>
              </a:fillRef>
              <a:effectRef idx="0">
                <a:schemeClr val="accent1"/>
              </a:effectRef>
              <a:fontRef idx="minor">
                <a:schemeClr val="tx1"/>
              </a:fontRef>
            </p:style>
          </p:cxnSp>
          <p:sp>
            <p:nvSpPr>
              <p:cNvPr id="309" name="אליפסה 305">
                <a:extLst>
                  <a:ext uri="{FF2B5EF4-FFF2-40B4-BE49-F238E27FC236}">
                    <a16:creationId xmlns:a16="http://schemas.microsoft.com/office/drawing/2014/main" xmlns="" id="{DE030875-B9A0-C14A-8E16-A042ACFF07A2}"/>
                  </a:ext>
                </a:extLst>
              </p:cNvPr>
              <p:cNvSpPr/>
              <p:nvPr/>
            </p:nvSpPr>
            <p:spPr>
              <a:xfrm flipH="1" flipV="1">
                <a:off x="3406014" y="2940979"/>
                <a:ext cx="112147" cy="112148"/>
              </a:xfrm>
              <a:prstGeom prst="ellipse">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b="1" dirty="0">
                  <a:latin typeface="Fb Dinamika" panose="02020503050405020304" pitchFamily="18" charset="-79"/>
                  <a:cs typeface="Fb Dinamika" panose="02020503050405020304" pitchFamily="18" charset="-79"/>
                </a:endParaRPr>
              </a:p>
            </p:txBody>
          </p:sp>
          <p:grpSp>
            <p:nvGrpSpPr>
              <p:cNvPr id="310" name="קבוצה 37">
                <a:extLst>
                  <a:ext uri="{FF2B5EF4-FFF2-40B4-BE49-F238E27FC236}">
                    <a16:creationId xmlns:a16="http://schemas.microsoft.com/office/drawing/2014/main" xmlns="" id="{1F4834FF-2026-0D4B-A63F-0A68B888F88D}"/>
                  </a:ext>
                </a:extLst>
              </p:cNvPr>
              <p:cNvGrpSpPr/>
              <p:nvPr/>
            </p:nvGrpSpPr>
            <p:grpSpPr>
              <a:xfrm>
                <a:off x="3780514" y="2901165"/>
                <a:ext cx="184330" cy="185803"/>
                <a:chOff x="3780514" y="2891379"/>
                <a:chExt cx="184330" cy="204383"/>
              </a:xfrm>
            </p:grpSpPr>
            <p:grpSp>
              <p:nvGrpSpPr>
                <p:cNvPr id="316" name="קבוצה 308">
                  <a:extLst>
                    <a:ext uri="{FF2B5EF4-FFF2-40B4-BE49-F238E27FC236}">
                      <a16:creationId xmlns:a16="http://schemas.microsoft.com/office/drawing/2014/main" xmlns="" id="{3C66FD64-6AAB-4941-A143-CACEE854CA5D}"/>
                    </a:ext>
                  </a:extLst>
                </p:cNvPr>
                <p:cNvGrpSpPr/>
                <p:nvPr/>
              </p:nvGrpSpPr>
              <p:grpSpPr>
                <a:xfrm rot="8031455" flipH="1" flipV="1">
                  <a:off x="3770059" y="2915151"/>
                  <a:ext cx="67451" cy="19908"/>
                  <a:chOff x="341690" y="1671236"/>
                  <a:chExt cx="3388893" cy="351183"/>
                </a:xfrm>
              </p:grpSpPr>
              <p:pic>
                <p:nvPicPr>
                  <p:cNvPr id="319" name="תמונה 311">
                    <a:extLst>
                      <a:ext uri="{FF2B5EF4-FFF2-40B4-BE49-F238E27FC236}">
                        <a16:creationId xmlns:a16="http://schemas.microsoft.com/office/drawing/2014/main" xmlns="" id="{9F371F8D-F2BD-4C49-A459-5A450067E89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1913843" y="178788"/>
                    <a:ext cx="324292" cy="3309188"/>
                  </a:xfrm>
                  <a:prstGeom prst="rect">
                    <a:avLst/>
                  </a:prstGeom>
                </p:spPr>
              </p:pic>
              <p:pic>
                <p:nvPicPr>
                  <p:cNvPr id="320" name="תמונה 312">
                    <a:extLst>
                      <a:ext uri="{FF2B5EF4-FFF2-40B4-BE49-F238E27FC236}">
                        <a16:creationId xmlns:a16="http://schemas.microsoft.com/office/drawing/2014/main" xmlns="" id="{2AC58413-8C7E-6241-927A-1DD35A776D9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1834137" y="205681"/>
                    <a:ext cx="324291" cy="3309185"/>
                  </a:xfrm>
                  <a:prstGeom prst="rect">
                    <a:avLst/>
                  </a:prstGeom>
                </p:spPr>
              </p:pic>
            </p:grpSp>
            <p:pic>
              <p:nvPicPr>
                <p:cNvPr id="317" name="תמונה 309">
                  <a:extLst>
                    <a:ext uri="{FF2B5EF4-FFF2-40B4-BE49-F238E27FC236}">
                      <a16:creationId xmlns:a16="http://schemas.microsoft.com/office/drawing/2014/main" xmlns="" id="{6E8010C2-D459-0744-AC2B-48374807947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221426" flipH="1" flipV="1">
                  <a:off x="3814943" y="3041904"/>
                  <a:ext cx="19429" cy="88288"/>
                </a:xfrm>
                <a:prstGeom prst="rect">
                  <a:avLst/>
                </a:prstGeom>
              </p:spPr>
            </p:pic>
            <p:pic>
              <p:nvPicPr>
                <p:cNvPr id="318" name="תמונה 310">
                  <a:extLst>
                    <a:ext uri="{FF2B5EF4-FFF2-40B4-BE49-F238E27FC236}">
                      <a16:creationId xmlns:a16="http://schemas.microsoft.com/office/drawing/2014/main" xmlns="" id="{C7702762-64CD-984F-BDBD-D4E2E1FF926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769700" flipH="1" flipV="1">
                  <a:off x="3933042" y="2900554"/>
                  <a:ext cx="19358" cy="44246"/>
                </a:xfrm>
                <a:prstGeom prst="rect">
                  <a:avLst/>
                </a:prstGeom>
              </p:spPr>
            </p:pic>
          </p:grpSp>
          <p:sp>
            <p:nvSpPr>
              <p:cNvPr id="311" name="מלבן 302">
                <a:extLst>
                  <a:ext uri="{FF2B5EF4-FFF2-40B4-BE49-F238E27FC236}">
                    <a16:creationId xmlns:a16="http://schemas.microsoft.com/office/drawing/2014/main" xmlns="" id="{BCB098C7-CCAF-7E4E-BFA7-C937B28CA3FA}"/>
                  </a:ext>
                </a:extLst>
              </p:cNvPr>
              <p:cNvSpPr/>
              <p:nvPr/>
            </p:nvSpPr>
            <p:spPr>
              <a:xfrm flipH="1">
                <a:off x="2741130" y="4146579"/>
                <a:ext cx="1441924" cy="525505"/>
              </a:xfrm>
              <a:prstGeom prst="rect">
                <a:avLst/>
              </a:prstGeom>
            </p:spPr>
            <p:txBody>
              <a:bodyPr wrap="square">
                <a:spAutoFit/>
              </a:bodyPr>
              <a:lstStyle/>
              <a:p>
                <a:pPr lvl="0" algn="ctr">
                  <a:lnSpc>
                    <a:spcPct val="70000"/>
                  </a:lnSpc>
                </a:pPr>
                <a:r>
                  <a:rPr lang="he-IL" sz="1400" b="1" dirty="0">
                    <a:solidFill>
                      <a:srgbClr val="21B573"/>
                    </a:solidFill>
                    <a:latin typeface="Almoni Neue DL 4.0 AAA" pitchFamily="2" charset="-79"/>
                    <a:cs typeface="Almoni Neue DL 4.0 AAA" pitchFamily="2" charset="-79"/>
                  </a:rPr>
                  <a:t>אסטרטגיית יישום משקית</a:t>
                </a:r>
              </a:p>
            </p:txBody>
          </p:sp>
          <p:sp>
            <p:nvSpPr>
              <p:cNvPr id="312" name="אליפסה 316">
                <a:extLst>
                  <a:ext uri="{FF2B5EF4-FFF2-40B4-BE49-F238E27FC236}">
                    <a16:creationId xmlns:a16="http://schemas.microsoft.com/office/drawing/2014/main" xmlns="" id="{4A69FF1B-693C-3140-BBFC-663BBD0EAFCB}"/>
                  </a:ext>
                </a:extLst>
              </p:cNvPr>
              <p:cNvSpPr/>
              <p:nvPr/>
            </p:nvSpPr>
            <p:spPr>
              <a:xfrm flipH="1" flipV="1">
                <a:off x="3358219" y="2897942"/>
                <a:ext cx="204788" cy="204790"/>
              </a:xfrm>
              <a:prstGeom prst="ellipse">
                <a:avLst/>
              </a:prstGeom>
              <a:noFill/>
              <a:ln w="38100">
                <a:solidFill>
                  <a:srgbClr val="21B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b="1" dirty="0">
                  <a:latin typeface="Fb Dinamika" panose="02020503050405020304" pitchFamily="18" charset="-79"/>
                  <a:cs typeface="Fb Dinamika" panose="02020503050405020304" pitchFamily="18" charset="-79"/>
                </a:endParaRPr>
              </a:p>
            </p:txBody>
          </p:sp>
          <p:sp>
            <p:nvSpPr>
              <p:cNvPr id="314" name="גרפיקה 44">
                <a:extLst>
                  <a:ext uri="{FF2B5EF4-FFF2-40B4-BE49-F238E27FC236}">
                    <a16:creationId xmlns:a16="http://schemas.microsoft.com/office/drawing/2014/main" xmlns="" id="{96BCBEEC-D162-D949-B179-DCB736B60ED1}"/>
                  </a:ext>
                </a:extLst>
              </p:cNvPr>
              <p:cNvSpPr/>
              <p:nvPr/>
            </p:nvSpPr>
            <p:spPr>
              <a:xfrm>
                <a:off x="3335140" y="3668112"/>
                <a:ext cx="260469" cy="377491"/>
              </a:xfrm>
              <a:custGeom>
                <a:avLst/>
                <a:gdLst>
                  <a:gd name="connsiteX0" fmla="*/ 854393 w 1708784"/>
                  <a:gd name="connsiteY0" fmla="*/ 0 h 2476500"/>
                  <a:gd name="connsiteX1" fmla="*/ 0 w 1708784"/>
                  <a:gd name="connsiteY1" fmla="*/ 854393 h 2476500"/>
                  <a:gd name="connsiteX2" fmla="*/ 854393 w 1708784"/>
                  <a:gd name="connsiteY2" fmla="*/ 2476500 h 2476500"/>
                  <a:gd name="connsiteX3" fmla="*/ 1708785 w 1708784"/>
                  <a:gd name="connsiteY3" fmla="*/ 854393 h 2476500"/>
                  <a:gd name="connsiteX4" fmla="*/ 854393 w 1708784"/>
                  <a:gd name="connsiteY4" fmla="*/ 0 h 2476500"/>
                  <a:gd name="connsiteX5" fmla="*/ 854393 w 1708784"/>
                  <a:gd name="connsiteY5" fmla="*/ 1385888 h 2476500"/>
                  <a:gd name="connsiteX6" fmla="*/ 322898 w 1708784"/>
                  <a:gd name="connsiteY6" fmla="*/ 854393 h 2476500"/>
                  <a:gd name="connsiteX7" fmla="*/ 854393 w 1708784"/>
                  <a:gd name="connsiteY7" fmla="*/ 322898 h 2476500"/>
                  <a:gd name="connsiteX8" fmla="*/ 1385888 w 1708784"/>
                  <a:gd name="connsiteY8" fmla="*/ 854393 h 2476500"/>
                  <a:gd name="connsiteX9" fmla="*/ 854393 w 1708784"/>
                  <a:gd name="connsiteY9" fmla="*/ 1385888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784" h="2476500">
                    <a:moveTo>
                      <a:pt x="854393" y="0"/>
                    </a:moveTo>
                    <a:cubicBezTo>
                      <a:pt x="382905" y="0"/>
                      <a:pt x="0" y="382905"/>
                      <a:pt x="0" y="854393"/>
                    </a:cubicBezTo>
                    <a:cubicBezTo>
                      <a:pt x="0" y="1629728"/>
                      <a:pt x="854393" y="2476500"/>
                      <a:pt x="854393" y="2476500"/>
                    </a:cubicBezTo>
                    <a:cubicBezTo>
                      <a:pt x="854393" y="2476500"/>
                      <a:pt x="1708785" y="1583055"/>
                      <a:pt x="1708785" y="854393"/>
                    </a:cubicBezTo>
                    <a:cubicBezTo>
                      <a:pt x="1708785" y="382905"/>
                      <a:pt x="1325880" y="0"/>
                      <a:pt x="854393" y="0"/>
                    </a:cubicBezTo>
                    <a:close/>
                    <a:moveTo>
                      <a:pt x="854393" y="1385888"/>
                    </a:moveTo>
                    <a:cubicBezTo>
                      <a:pt x="561023" y="1385888"/>
                      <a:pt x="322898" y="1147763"/>
                      <a:pt x="322898" y="854393"/>
                    </a:cubicBezTo>
                    <a:cubicBezTo>
                      <a:pt x="322898" y="561023"/>
                      <a:pt x="561023" y="322898"/>
                      <a:pt x="854393" y="322898"/>
                    </a:cubicBezTo>
                    <a:cubicBezTo>
                      <a:pt x="1147763" y="322898"/>
                      <a:pt x="1385888" y="561023"/>
                      <a:pt x="1385888" y="854393"/>
                    </a:cubicBezTo>
                    <a:cubicBezTo>
                      <a:pt x="1385888" y="1147763"/>
                      <a:pt x="1147763" y="1385888"/>
                      <a:pt x="854393" y="1385888"/>
                    </a:cubicBezTo>
                    <a:close/>
                  </a:path>
                </a:pathLst>
              </a:custGeom>
              <a:solidFill>
                <a:srgbClr val="21B573"/>
              </a:solidFill>
              <a:ln w="9525" cap="flat">
                <a:noFill/>
                <a:prstDash val="solid"/>
                <a:miter/>
              </a:ln>
            </p:spPr>
            <p:txBody>
              <a:bodyPr rtlCol="0" anchor="ctr"/>
              <a:lstStyle/>
              <a:p>
                <a:pPr marL="0" algn="r" defTabSz="914400" rtl="1" eaLnBrk="1" latinLnBrk="0" hangingPunct="1"/>
                <a:endParaRPr lang="aa-ET" dirty="0"/>
              </a:p>
            </p:txBody>
          </p:sp>
        </p:grpSp>
      </p:grpSp>
      <p:pic>
        <p:nvPicPr>
          <p:cNvPr id="286" name="תמונה 13" descr="תמונה שמכילה אדם, מקורה, אנשים, קבוצה&#10;&#10;התיאור נוצר באופן אוטומטי">
            <a:extLst>
              <a:ext uri="{FF2B5EF4-FFF2-40B4-BE49-F238E27FC236}">
                <a16:creationId xmlns:a16="http://schemas.microsoft.com/office/drawing/2014/main" xmlns="" id="{4C29EAC6-8C83-CB48-8DD2-3AC8DEA108F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20992" y="2272727"/>
            <a:ext cx="1829477" cy="1751411"/>
          </a:xfrm>
          <a:prstGeom prst="ellipse">
            <a:avLst/>
          </a:prstGeom>
          <a:ln w="25400">
            <a:noFill/>
          </a:ln>
          <a:effectLst/>
        </p:spPr>
      </p:pic>
      <p:pic>
        <p:nvPicPr>
          <p:cNvPr id="287" name="תמונה 212">
            <a:extLst>
              <a:ext uri="{FF2B5EF4-FFF2-40B4-BE49-F238E27FC236}">
                <a16:creationId xmlns:a16="http://schemas.microsoft.com/office/drawing/2014/main" xmlns="" id="{A151F5C5-9891-2647-ADFA-B7B05D057C57}"/>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599725" y="2357672"/>
            <a:ext cx="1829477" cy="1751411"/>
          </a:xfrm>
          <a:prstGeom prst="ellipse">
            <a:avLst/>
          </a:prstGeom>
          <a:ln w="25400">
            <a:noFill/>
          </a:ln>
          <a:effectLst/>
        </p:spPr>
      </p:pic>
      <p:pic>
        <p:nvPicPr>
          <p:cNvPr id="429" name="תמונה 9" descr="תמונה שמכילה תקרה, מקורה, אדם, אנשים&#10;&#10;התיאור נוצר באופן אוטומטי">
            <a:extLst>
              <a:ext uri="{FF2B5EF4-FFF2-40B4-BE49-F238E27FC236}">
                <a16:creationId xmlns:a16="http://schemas.microsoft.com/office/drawing/2014/main" xmlns="" id="{2E41F2AD-24F6-BF42-B463-B0D19CA72EE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981851" y="2329261"/>
            <a:ext cx="1829477" cy="1751411"/>
          </a:xfrm>
          <a:prstGeom prst="flowChartConnector">
            <a:avLst/>
          </a:prstGeom>
          <a:ln w="25400">
            <a:noFill/>
          </a:ln>
          <a:effectLst/>
        </p:spPr>
      </p:pic>
      <p:sp>
        <p:nvSpPr>
          <p:cNvPr id="432" name="TextBox 431">
            <a:extLst>
              <a:ext uri="{FF2B5EF4-FFF2-40B4-BE49-F238E27FC236}">
                <a16:creationId xmlns:a16="http://schemas.microsoft.com/office/drawing/2014/main" xmlns="" id="{7E08D519-7B02-4736-8647-68DA2E1BAB06}"/>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תהליך גיבוש האסטרטגיה הלאומית</a:t>
            </a:r>
          </a:p>
        </p:txBody>
      </p:sp>
      <p:grpSp>
        <p:nvGrpSpPr>
          <p:cNvPr id="2" name="Group 1">
            <a:extLst>
              <a:ext uri="{FF2B5EF4-FFF2-40B4-BE49-F238E27FC236}">
                <a16:creationId xmlns:a16="http://schemas.microsoft.com/office/drawing/2014/main" xmlns="" id="{3A630B97-F3D5-F94C-B8C9-AC2637F3FD71}"/>
              </a:ext>
            </a:extLst>
          </p:cNvPr>
          <p:cNvGrpSpPr/>
          <p:nvPr/>
        </p:nvGrpSpPr>
        <p:grpSpPr>
          <a:xfrm>
            <a:off x="8572607" y="1034586"/>
            <a:ext cx="3503155" cy="3289924"/>
            <a:chOff x="8572607" y="1034586"/>
            <a:chExt cx="3503155" cy="3289924"/>
          </a:xfrm>
        </p:grpSpPr>
        <p:grpSp>
          <p:nvGrpSpPr>
            <p:cNvPr id="9" name="קבוצה 31">
              <a:extLst>
                <a:ext uri="{FF2B5EF4-FFF2-40B4-BE49-F238E27FC236}">
                  <a16:creationId xmlns:a16="http://schemas.microsoft.com/office/drawing/2014/main" xmlns="" id="{0870C862-5A1E-694B-A097-397F35F0C2F8}"/>
                </a:ext>
              </a:extLst>
            </p:cNvPr>
            <p:cNvGrpSpPr/>
            <p:nvPr/>
          </p:nvGrpSpPr>
          <p:grpSpPr>
            <a:xfrm>
              <a:off x="9159413" y="1462664"/>
              <a:ext cx="2352456" cy="2347972"/>
              <a:chOff x="5557837" y="3024187"/>
              <a:chExt cx="1642518" cy="1639389"/>
            </a:xfrm>
          </p:grpSpPr>
          <p:sp>
            <p:nvSpPr>
              <p:cNvPr id="10" name="גרפיקה 1">
                <a:extLst>
                  <a:ext uri="{FF2B5EF4-FFF2-40B4-BE49-F238E27FC236}">
                    <a16:creationId xmlns:a16="http://schemas.microsoft.com/office/drawing/2014/main" xmlns="" id="{0A4D16AA-8405-994A-B723-F275D57D0ABF}"/>
                  </a:ext>
                </a:extLst>
              </p:cNvPr>
              <p:cNvSpPr/>
              <p:nvPr/>
            </p:nvSpPr>
            <p:spPr>
              <a:xfrm>
                <a:off x="5557837" y="3024187"/>
                <a:ext cx="1076325" cy="809625"/>
              </a:xfrm>
              <a:custGeom>
                <a:avLst/>
                <a:gdLst>
                  <a:gd name="connsiteX0" fmla="*/ 1080611 w 1076325"/>
                  <a:gd name="connsiteY0" fmla="*/ 245555 h 809625"/>
                  <a:gd name="connsiteX1" fmla="*/ 836200 w 1076325"/>
                  <a:gd name="connsiteY1" fmla="*/ 491681 h 809625"/>
                  <a:gd name="connsiteX2" fmla="*/ 834866 w 1076325"/>
                  <a:gd name="connsiteY2" fmla="*/ 491681 h 809625"/>
                  <a:gd name="connsiteX3" fmla="*/ 824008 w 1076325"/>
                  <a:gd name="connsiteY3" fmla="*/ 491395 h 809625"/>
                  <a:gd name="connsiteX4" fmla="*/ 491204 w 1076325"/>
                  <a:gd name="connsiteY4" fmla="*/ 812292 h 809625"/>
                  <a:gd name="connsiteX5" fmla="*/ 245078 w 1076325"/>
                  <a:gd name="connsiteY5" fmla="*/ 567976 h 809625"/>
                  <a:gd name="connsiteX6" fmla="*/ 0 w 1076325"/>
                  <a:gd name="connsiteY6" fmla="*/ 798957 h 809625"/>
                  <a:gd name="connsiteX7" fmla="*/ 824008 w 1076325"/>
                  <a:gd name="connsiteY7" fmla="*/ 0 h 809625"/>
                  <a:gd name="connsiteX8" fmla="*/ 849535 w 1076325"/>
                  <a:gd name="connsiteY8" fmla="*/ 476 h 809625"/>
                  <a:gd name="connsiteX9" fmla="*/ 1080611 w 1076325"/>
                  <a:gd name="connsiteY9" fmla="*/ 24555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6325" h="809625">
                    <a:moveTo>
                      <a:pt x="1080611" y="245555"/>
                    </a:moveTo>
                    <a:cubicBezTo>
                      <a:pt x="1080611" y="380714"/>
                      <a:pt x="971360" y="490919"/>
                      <a:pt x="836200" y="491681"/>
                    </a:cubicBezTo>
                    <a:lnTo>
                      <a:pt x="834866" y="491681"/>
                    </a:lnTo>
                    <a:cubicBezTo>
                      <a:pt x="831342" y="491490"/>
                      <a:pt x="827627" y="491395"/>
                      <a:pt x="824008" y="491395"/>
                    </a:cubicBezTo>
                    <a:cubicBezTo>
                      <a:pt x="644176" y="491395"/>
                      <a:pt x="497586" y="633984"/>
                      <a:pt x="491204" y="812292"/>
                    </a:cubicBezTo>
                    <a:cubicBezTo>
                      <a:pt x="490442" y="677228"/>
                      <a:pt x="380238" y="567976"/>
                      <a:pt x="245078" y="567976"/>
                    </a:cubicBezTo>
                    <a:cubicBezTo>
                      <a:pt x="114300" y="567976"/>
                      <a:pt x="7525" y="670179"/>
                      <a:pt x="0" y="798957"/>
                    </a:cubicBezTo>
                    <a:cubicBezTo>
                      <a:pt x="13430" y="355378"/>
                      <a:pt x="377190" y="0"/>
                      <a:pt x="824008" y="0"/>
                    </a:cubicBezTo>
                    <a:cubicBezTo>
                      <a:pt x="832580" y="0"/>
                      <a:pt x="841058" y="95"/>
                      <a:pt x="849535" y="476"/>
                    </a:cubicBezTo>
                    <a:cubicBezTo>
                      <a:pt x="978408" y="8001"/>
                      <a:pt x="1080611" y="114776"/>
                      <a:pt x="1080611" y="245555"/>
                    </a:cubicBezTo>
                    <a:close/>
                  </a:path>
                </a:pathLst>
              </a:custGeom>
              <a:solidFill>
                <a:srgbClr val="8EC63F"/>
              </a:solidFill>
              <a:ln w="9525" cap="flat">
                <a:noFill/>
                <a:prstDash val="solid"/>
                <a:miter/>
              </a:ln>
              <a:effectLst>
                <a:outerShdw blurRad="114300" dist="88900" dir="2700000" algn="tl" rotWithShape="0">
                  <a:prstClr val="black">
                    <a:alpha val="40000"/>
                  </a:prstClr>
                </a:outerShdw>
              </a:effectLst>
            </p:spPr>
            <p:txBody>
              <a:bodyPr rtlCol="0" anchor="ctr"/>
              <a:lstStyle/>
              <a:p>
                <a:pPr marL="0" algn="l" defTabSz="914400" rtl="0" eaLnBrk="1" latinLnBrk="0" hangingPunct="1"/>
                <a:endParaRPr lang="aa-ET" dirty="0"/>
              </a:p>
            </p:txBody>
          </p:sp>
          <p:sp>
            <p:nvSpPr>
              <p:cNvPr id="11" name="גרפיקה 25">
                <a:extLst>
                  <a:ext uri="{FF2B5EF4-FFF2-40B4-BE49-F238E27FC236}">
                    <a16:creationId xmlns:a16="http://schemas.microsoft.com/office/drawing/2014/main" xmlns="" id="{956F1D75-C005-224D-BFB7-F43D221B7A9E}"/>
                  </a:ext>
                </a:extLst>
              </p:cNvPr>
              <p:cNvSpPr/>
              <p:nvPr/>
            </p:nvSpPr>
            <p:spPr>
              <a:xfrm>
                <a:off x="5557837" y="3587251"/>
                <a:ext cx="809625" cy="1076325"/>
              </a:xfrm>
              <a:custGeom>
                <a:avLst/>
                <a:gdLst>
                  <a:gd name="connsiteX0" fmla="*/ 797909 w 809625"/>
                  <a:gd name="connsiteY0" fmla="*/ 1080611 h 1076325"/>
                  <a:gd name="connsiteX1" fmla="*/ 0 w 809625"/>
                  <a:gd name="connsiteY1" fmla="*/ 256508 h 1076325"/>
                  <a:gd name="connsiteX2" fmla="*/ 476 w 809625"/>
                  <a:gd name="connsiteY2" fmla="*/ 230981 h 1076325"/>
                  <a:gd name="connsiteX3" fmla="*/ 245555 w 809625"/>
                  <a:gd name="connsiteY3" fmla="*/ 0 h 1076325"/>
                  <a:gd name="connsiteX4" fmla="*/ 491681 w 809625"/>
                  <a:gd name="connsiteY4" fmla="*/ 244316 h 1076325"/>
                  <a:gd name="connsiteX5" fmla="*/ 491681 w 809625"/>
                  <a:gd name="connsiteY5" fmla="*/ 245650 h 1076325"/>
                  <a:gd name="connsiteX6" fmla="*/ 491395 w 809625"/>
                  <a:gd name="connsiteY6" fmla="*/ 256508 h 1076325"/>
                  <a:gd name="connsiteX7" fmla="*/ 813626 w 809625"/>
                  <a:gd name="connsiteY7" fmla="*/ 589407 h 1076325"/>
                  <a:gd name="connsiteX8" fmla="*/ 567976 w 809625"/>
                  <a:gd name="connsiteY8" fmla="*/ 835533 h 1076325"/>
                  <a:gd name="connsiteX9" fmla="*/ 797909 w 809625"/>
                  <a:gd name="connsiteY9" fmla="*/ 1080611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5" h="1076325">
                    <a:moveTo>
                      <a:pt x="797909" y="1080611"/>
                    </a:moveTo>
                    <a:cubicBezTo>
                      <a:pt x="354806" y="1066610"/>
                      <a:pt x="0" y="702945"/>
                      <a:pt x="0" y="256508"/>
                    </a:cubicBezTo>
                    <a:cubicBezTo>
                      <a:pt x="0" y="247936"/>
                      <a:pt x="95" y="239459"/>
                      <a:pt x="476" y="230981"/>
                    </a:cubicBezTo>
                    <a:cubicBezTo>
                      <a:pt x="8001" y="102203"/>
                      <a:pt x="114776" y="0"/>
                      <a:pt x="245555" y="0"/>
                    </a:cubicBezTo>
                    <a:cubicBezTo>
                      <a:pt x="380714" y="0"/>
                      <a:pt x="490919" y="109252"/>
                      <a:pt x="491681" y="244316"/>
                    </a:cubicBezTo>
                    <a:lnTo>
                      <a:pt x="491681" y="245650"/>
                    </a:lnTo>
                    <a:cubicBezTo>
                      <a:pt x="491490" y="249174"/>
                      <a:pt x="491395" y="252889"/>
                      <a:pt x="491395" y="256508"/>
                    </a:cubicBezTo>
                    <a:cubicBezTo>
                      <a:pt x="491395" y="436817"/>
                      <a:pt x="634746" y="583692"/>
                      <a:pt x="813626" y="589407"/>
                    </a:cubicBezTo>
                    <a:cubicBezTo>
                      <a:pt x="677990" y="589407"/>
                      <a:pt x="567976" y="699802"/>
                      <a:pt x="567976" y="835533"/>
                    </a:cubicBezTo>
                    <a:cubicBezTo>
                      <a:pt x="567976" y="965930"/>
                      <a:pt x="669608" y="1072515"/>
                      <a:pt x="797909" y="1080611"/>
                    </a:cubicBezTo>
                    <a:close/>
                  </a:path>
                </a:pathLst>
              </a:custGeom>
              <a:solidFill>
                <a:srgbClr val="6ECAFF"/>
              </a:solidFill>
              <a:ln w="9525" cap="flat">
                <a:noFill/>
                <a:prstDash val="solid"/>
                <a:miter/>
              </a:ln>
              <a:effectLst>
                <a:outerShdw blurRad="152400" dist="50800" dir="14400000" algn="r" rotWithShape="0">
                  <a:prstClr val="black">
                    <a:alpha val="40000"/>
                  </a:prstClr>
                </a:outerShdw>
              </a:effectLst>
            </p:spPr>
            <p:txBody>
              <a:bodyPr rtlCol="0" anchor="ctr"/>
              <a:lstStyle/>
              <a:p>
                <a:pPr marL="0" algn="l" defTabSz="914400" rtl="0" eaLnBrk="1" latinLnBrk="0" hangingPunct="1"/>
                <a:endParaRPr lang="aa-ET" dirty="0"/>
              </a:p>
            </p:txBody>
          </p:sp>
          <p:sp>
            <p:nvSpPr>
              <p:cNvPr id="12" name="גרפיקה 27">
                <a:extLst>
                  <a:ext uri="{FF2B5EF4-FFF2-40B4-BE49-F238E27FC236}">
                    <a16:creationId xmlns:a16="http://schemas.microsoft.com/office/drawing/2014/main" xmlns="" id="{95EAE939-B363-BA44-814D-011F2BA41630}"/>
                  </a:ext>
                </a:extLst>
              </p:cNvPr>
              <p:cNvSpPr/>
              <p:nvPr/>
            </p:nvSpPr>
            <p:spPr>
              <a:xfrm>
                <a:off x="6119812" y="3853951"/>
                <a:ext cx="1076325" cy="809625"/>
              </a:xfrm>
              <a:custGeom>
                <a:avLst/>
                <a:gdLst>
                  <a:gd name="connsiteX0" fmla="*/ 1080611 w 1076325"/>
                  <a:gd name="connsiteY0" fmla="*/ 15716 h 809625"/>
                  <a:gd name="connsiteX1" fmla="*/ 256508 w 1076325"/>
                  <a:gd name="connsiteY1" fmla="*/ 813721 h 809625"/>
                  <a:gd name="connsiteX2" fmla="*/ 230981 w 1076325"/>
                  <a:gd name="connsiteY2" fmla="*/ 813245 h 809625"/>
                  <a:gd name="connsiteX3" fmla="*/ 229934 w 1076325"/>
                  <a:gd name="connsiteY3" fmla="*/ 813245 h 809625"/>
                  <a:gd name="connsiteX4" fmla="*/ 0 w 1076325"/>
                  <a:gd name="connsiteY4" fmla="*/ 568166 h 809625"/>
                  <a:gd name="connsiteX5" fmla="*/ 245650 w 1076325"/>
                  <a:gd name="connsiteY5" fmla="*/ 322040 h 809625"/>
                  <a:gd name="connsiteX6" fmla="*/ 256508 w 1076325"/>
                  <a:gd name="connsiteY6" fmla="*/ 322231 h 809625"/>
                  <a:gd name="connsiteX7" fmla="*/ 589407 w 1076325"/>
                  <a:gd name="connsiteY7" fmla="*/ 0 h 809625"/>
                  <a:gd name="connsiteX8" fmla="*/ 835533 w 1076325"/>
                  <a:gd name="connsiteY8" fmla="*/ 245745 h 809625"/>
                  <a:gd name="connsiteX9" fmla="*/ 1080611 w 1076325"/>
                  <a:gd name="connsiteY9" fmla="*/ 15716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6325" h="809625">
                    <a:moveTo>
                      <a:pt x="1080611" y="15716"/>
                    </a:moveTo>
                    <a:cubicBezTo>
                      <a:pt x="1066610" y="458819"/>
                      <a:pt x="702945" y="813721"/>
                      <a:pt x="256508" y="813721"/>
                    </a:cubicBezTo>
                    <a:cubicBezTo>
                      <a:pt x="247936" y="813721"/>
                      <a:pt x="239459" y="813626"/>
                      <a:pt x="230981" y="813245"/>
                    </a:cubicBezTo>
                    <a:lnTo>
                      <a:pt x="229934" y="813245"/>
                    </a:lnTo>
                    <a:cubicBezTo>
                      <a:pt x="101632" y="805148"/>
                      <a:pt x="0" y="698563"/>
                      <a:pt x="0" y="568166"/>
                    </a:cubicBezTo>
                    <a:cubicBezTo>
                      <a:pt x="0" y="432435"/>
                      <a:pt x="110014" y="322040"/>
                      <a:pt x="245650" y="322040"/>
                    </a:cubicBezTo>
                    <a:cubicBezTo>
                      <a:pt x="249269" y="322136"/>
                      <a:pt x="252889" y="322231"/>
                      <a:pt x="256508" y="322231"/>
                    </a:cubicBezTo>
                    <a:cubicBezTo>
                      <a:pt x="436912" y="322231"/>
                      <a:pt x="583692" y="178880"/>
                      <a:pt x="589407" y="0"/>
                    </a:cubicBezTo>
                    <a:cubicBezTo>
                      <a:pt x="589407" y="135731"/>
                      <a:pt x="699802" y="245745"/>
                      <a:pt x="835533" y="245745"/>
                    </a:cubicBezTo>
                    <a:cubicBezTo>
                      <a:pt x="966026" y="245745"/>
                      <a:pt x="1072515" y="144113"/>
                      <a:pt x="1080611" y="15716"/>
                    </a:cubicBezTo>
                    <a:close/>
                  </a:path>
                </a:pathLst>
              </a:custGeom>
              <a:solidFill>
                <a:srgbClr val="24CA80"/>
              </a:solidFill>
              <a:ln w="9525" cap="flat">
                <a:noFill/>
                <a:prstDash val="solid"/>
                <a:miter/>
              </a:ln>
              <a:effectLst>
                <a:outerShdw blurRad="165100" dist="1778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400" rtl="0" eaLnBrk="1" latinLnBrk="0" hangingPunct="1"/>
                <a:endParaRPr lang="aa-ET" dirty="0"/>
              </a:p>
            </p:txBody>
          </p:sp>
          <p:sp>
            <p:nvSpPr>
              <p:cNvPr id="13" name="גרפיקה 29">
                <a:extLst>
                  <a:ext uri="{FF2B5EF4-FFF2-40B4-BE49-F238E27FC236}">
                    <a16:creationId xmlns:a16="http://schemas.microsoft.com/office/drawing/2014/main" xmlns="" id="{8738EBDE-41AD-8341-9008-E9072671928D}"/>
                  </a:ext>
                </a:extLst>
              </p:cNvPr>
              <p:cNvSpPr/>
              <p:nvPr/>
            </p:nvSpPr>
            <p:spPr>
              <a:xfrm>
                <a:off x="6390730" y="3024187"/>
                <a:ext cx="809625" cy="1076325"/>
              </a:xfrm>
              <a:custGeom>
                <a:avLst/>
                <a:gdLst>
                  <a:gd name="connsiteX0" fmla="*/ 812387 w 809625"/>
                  <a:gd name="connsiteY0" fmla="*/ 824008 h 1076325"/>
                  <a:gd name="connsiteX1" fmla="*/ 811911 w 809625"/>
                  <a:gd name="connsiteY1" fmla="*/ 849535 h 1076325"/>
                  <a:gd name="connsiteX2" fmla="*/ 811911 w 809625"/>
                  <a:gd name="connsiteY2" fmla="*/ 850583 h 1076325"/>
                  <a:gd name="connsiteX3" fmla="*/ 566833 w 809625"/>
                  <a:gd name="connsiteY3" fmla="*/ 1080611 h 1076325"/>
                  <a:gd name="connsiteX4" fmla="*/ 320707 w 809625"/>
                  <a:gd name="connsiteY4" fmla="*/ 834866 h 1076325"/>
                  <a:gd name="connsiteX5" fmla="*/ 320897 w 809625"/>
                  <a:gd name="connsiteY5" fmla="*/ 824008 h 1076325"/>
                  <a:gd name="connsiteX6" fmla="*/ 0 w 809625"/>
                  <a:gd name="connsiteY6" fmla="*/ 491204 h 1076325"/>
                  <a:gd name="connsiteX7" fmla="*/ 244412 w 809625"/>
                  <a:gd name="connsiteY7" fmla="*/ 245078 h 1076325"/>
                  <a:gd name="connsiteX8" fmla="*/ 13335 w 809625"/>
                  <a:gd name="connsiteY8" fmla="*/ 0 h 1076325"/>
                  <a:gd name="connsiteX9" fmla="*/ 812387 w 809625"/>
                  <a:gd name="connsiteY9" fmla="*/ 824008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5" h="1076325">
                    <a:moveTo>
                      <a:pt x="812387" y="824008"/>
                    </a:moveTo>
                    <a:cubicBezTo>
                      <a:pt x="812387" y="832580"/>
                      <a:pt x="812292" y="841058"/>
                      <a:pt x="811911" y="849535"/>
                    </a:cubicBezTo>
                    <a:lnTo>
                      <a:pt x="811911" y="850583"/>
                    </a:lnTo>
                    <a:cubicBezTo>
                      <a:pt x="803815" y="978980"/>
                      <a:pt x="697325" y="1080611"/>
                      <a:pt x="566833" y="1080611"/>
                    </a:cubicBezTo>
                    <a:cubicBezTo>
                      <a:pt x="431101" y="1080611"/>
                      <a:pt x="320707" y="970598"/>
                      <a:pt x="320707" y="834866"/>
                    </a:cubicBezTo>
                    <a:cubicBezTo>
                      <a:pt x="320802" y="831247"/>
                      <a:pt x="320897" y="827627"/>
                      <a:pt x="320897" y="824008"/>
                    </a:cubicBezTo>
                    <a:cubicBezTo>
                      <a:pt x="320897" y="644176"/>
                      <a:pt x="178403" y="497586"/>
                      <a:pt x="0" y="491204"/>
                    </a:cubicBezTo>
                    <a:cubicBezTo>
                      <a:pt x="135160" y="490442"/>
                      <a:pt x="244412" y="380238"/>
                      <a:pt x="244412" y="245078"/>
                    </a:cubicBezTo>
                    <a:cubicBezTo>
                      <a:pt x="244412" y="114300"/>
                      <a:pt x="142208" y="7525"/>
                      <a:pt x="13335" y="0"/>
                    </a:cubicBezTo>
                    <a:cubicBezTo>
                      <a:pt x="456914" y="13430"/>
                      <a:pt x="812387" y="377190"/>
                      <a:pt x="812387" y="824008"/>
                    </a:cubicBezTo>
                    <a:close/>
                  </a:path>
                </a:pathLst>
              </a:custGeom>
              <a:solidFill>
                <a:srgbClr val="11613D"/>
              </a:solidFill>
              <a:ln w="9525" cap="flat">
                <a:noFill/>
                <a:prstDash val="solid"/>
                <a:miter/>
              </a:ln>
              <a:effectLst>
                <a:outerShdw blurRad="228600" dist="152400" dir="2700000" algn="tl" rotWithShape="0">
                  <a:prstClr val="black">
                    <a:alpha val="40000"/>
                  </a:prstClr>
                </a:outerShdw>
              </a:effectLst>
            </p:spPr>
            <p:txBody>
              <a:bodyPr rtlCol="0" anchor="ctr"/>
              <a:lstStyle/>
              <a:p>
                <a:pPr marL="0" algn="l" defTabSz="914400" rtl="0" eaLnBrk="1" latinLnBrk="0" hangingPunct="1"/>
                <a:endParaRPr lang="aa-ET" dirty="0"/>
              </a:p>
            </p:txBody>
          </p:sp>
        </p:grpSp>
        <p:sp>
          <p:nvSpPr>
            <p:cNvPr id="17" name="תיבת טקסט 240">
              <a:extLst>
                <a:ext uri="{FF2B5EF4-FFF2-40B4-BE49-F238E27FC236}">
                  <a16:creationId xmlns:a16="http://schemas.microsoft.com/office/drawing/2014/main" xmlns="" id="{9D7C2809-418F-2D47-8760-07E5D81BE646}"/>
                </a:ext>
              </a:extLst>
            </p:cNvPr>
            <p:cNvSpPr txBox="1"/>
            <p:nvPr/>
          </p:nvSpPr>
          <p:spPr>
            <a:xfrm>
              <a:off x="10008275" y="2442085"/>
              <a:ext cx="673576" cy="461665"/>
            </a:xfrm>
            <a:prstGeom prst="rect">
              <a:avLst/>
            </a:prstGeom>
            <a:noFill/>
          </p:spPr>
          <p:txBody>
            <a:bodyPr wrap="square" lIns="0" tIns="0" rIns="0" bIns="0" rtlCol="0">
              <a:spAutoFit/>
            </a:bodyPr>
            <a:lstStyle/>
            <a:p>
              <a:pPr algn="ctr"/>
              <a:r>
                <a:rPr lang="he-IL" sz="1400" b="1" dirty="0">
                  <a:solidFill>
                    <a:schemeClr val="tx1">
                      <a:lumMod val="50000"/>
                      <a:lumOff val="50000"/>
                    </a:schemeClr>
                  </a:solidFill>
                  <a:latin typeface="Almoni Neue DL 4.0 AAA" panose="00000500000000000000" pitchFamily="50" charset="-79"/>
                  <a:cs typeface="Almoni Neue DL 4.0 AAA" panose="00000500000000000000" pitchFamily="50" charset="-79"/>
                </a:rPr>
                <a:t>ישראל</a:t>
              </a:r>
              <a:r>
                <a:rPr lang="en-US" sz="1400" b="1" dirty="0">
                  <a:solidFill>
                    <a:schemeClr val="tx1">
                      <a:lumMod val="50000"/>
                      <a:lumOff val="50000"/>
                    </a:schemeClr>
                  </a:solidFill>
                  <a:latin typeface="Almoni Neue DL 4.0 AAA" panose="00000500000000000000" pitchFamily="50" charset="-79"/>
                  <a:cs typeface="Almoni Neue DL 4.0 AAA" panose="00000500000000000000" pitchFamily="50" charset="-79"/>
                </a:rPr>
                <a:t/>
              </a:r>
              <a:br>
                <a:rPr lang="en-US" sz="1400" b="1" dirty="0">
                  <a:solidFill>
                    <a:schemeClr val="tx1">
                      <a:lumMod val="50000"/>
                      <a:lumOff val="50000"/>
                    </a:schemeClr>
                  </a:solidFill>
                  <a:latin typeface="Almoni Neue DL 4.0 AAA" panose="00000500000000000000" pitchFamily="50" charset="-79"/>
                  <a:cs typeface="Almoni Neue DL 4.0 AAA" panose="00000500000000000000" pitchFamily="50" charset="-79"/>
                </a:rPr>
              </a:br>
              <a:r>
                <a:rPr lang="he-IL" sz="1600" b="1" dirty="0">
                  <a:solidFill>
                    <a:schemeClr val="tx1">
                      <a:lumMod val="50000"/>
                      <a:lumOff val="50000"/>
                    </a:schemeClr>
                  </a:solidFill>
                  <a:latin typeface="Almoni Neue DL 4.0 AAA" panose="00000500000000000000" pitchFamily="50" charset="-79"/>
                  <a:cs typeface="Almoni Neue DL 4.0 AAA" panose="00000500000000000000" pitchFamily="50" charset="-79"/>
                </a:rPr>
                <a:t>2050</a:t>
              </a:r>
              <a:endParaRPr lang="aa-ET" sz="1050" b="1" dirty="0">
                <a:solidFill>
                  <a:schemeClr val="tx1">
                    <a:lumMod val="50000"/>
                    <a:lumOff val="50000"/>
                  </a:schemeClr>
                </a:solidFill>
                <a:latin typeface="Almoni Neue DL 4.0 AAA" panose="00000500000000000000" pitchFamily="50" charset="-79"/>
                <a:cs typeface="Almoni Neue DL 4.0 AAA" panose="00000500000000000000" pitchFamily="50" charset="-79"/>
              </a:endParaRPr>
            </a:p>
          </p:txBody>
        </p:sp>
        <p:grpSp>
          <p:nvGrpSpPr>
            <p:cNvPr id="18" name="גרפיקה 119">
              <a:extLst>
                <a:ext uri="{FF2B5EF4-FFF2-40B4-BE49-F238E27FC236}">
                  <a16:creationId xmlns:a16="http://schemas.microsoft.com/office/drawing/2014/main" xmlns="" id="{DBB76356-BBAF-7548-991E-6CCD0CC572D2}"/>
                </a:ext>
              </a:extLst>
            </p:cNvPr>
            <p:cNvGrpSpPr/>
            <p:nvPr/>
          </p:nvGrpSpPr>
          <p:grpSpPr>
            <a:xfrm>
              <a:off x="10100541" y="3373348"/>
              <a:ext cx="227745" cy="233125"/>
              <a:chOff x="5491162" y="2809875"/>
              <a:chExt cx="1209675" cy="1238250"/>
            </a:xfrm>
          </p:grpSpPr>
          <p:sp>
            <p:nvSpPr>
              <p:cNvPr id="19" name="צורה חופשית: צורה 265">
                <a:extLst>
                  <a:ext uri="{FF2B5EF4-FFF2-40B4-BE49-F238E27FC236}">
                    <a16:creationId xmlns:a16="http://schemas.microsoft.com/office/drawing/2014/main" xmlns="" id="{A517FA83-3FC0-3446-9073-B2A468BDC795}"/>
                  </a:ext>
                </a:extLst>
              </p:cNvPr>
              <p:cNvSpPr/>
              <p:nvPr/>
            </p:nvSpPr>
            <p:spPr>
              <a:xfrm>
                <a:off x="5586793" y="3297841"/>
                <a:ext cx="600075" cy="590550"/>
              </a:xfrm>
              <a:custGeom>
                <a:avLst/>
                <a:gdLst>
                  <a:gd name="connsiteX0" fmla="*/ 609219 w 600075"/>
                  <a:gd name="connsiteY0" fmla="*/ 590741 h 590550"/>
                  <a:gd name="connsiteX1" fmla="*/ 502539 w 600075"/>
                  <a:gd name="connsiteY1" fmla="*/ 37528 h 590550"/>
                  <a:gd name="connsiteX2" fmla="*/ 467678 w 600075"/>
                  <a:gd name="connsiteY2" fmla="*/ 0 h 590550"/>
                  <a:gd name="connsiteX3" fmla="*/ 304610 w 600075"/>
                  <a:gd name="connsiteY3" fmla="*/ 0 h 590550"/>
                  <a:gd name="connsiteX4" fmla="*/ 141637 w 600075"/>
                  <a:gd name="connsiteY4" fmla="*/ 0 h 590550"/>
                  <a:gd name="connsiteX5" fmla="*/ 106680 w 600075"/>
                  <a:gd name="connsiteY5" fmla="*/ 37528 h 590550"/>
                  <a:gd name="connsiteX6" fmla="*/ 0 w 600075"/>
                  <a:gd name="connsiteY6" fmla="*/ 590741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590550">
                    <a:moveTo>
                      <a:pt x="609219" y="590741"/>
                    </a:moveTo>
                    <a:cubicBezTo>
                      <a:pt x="609219" y="590741"/>
                      <a:pt x="474440" y="384810"/>
                      <a:pt x="502539" y="37528"/>
                    </a:cubicBezTo>
                    <a:cubicBezTo>
                      <a:pt x="504158" y="17240"/>
                      <a:pt x="487966" y="0"/>
                      <a:pt x="467678" y="0"/>
                    </a:cubicBezTo>
                    <a:lnTo>
                      <a:pt x="304610" y="0"/>
                    </a:lnTo>
                    <a:lnTo>
                      <a:pt x="141637" y="0"/>
                    </a:lnTo>
                    <a:cubicBezTo>
                      <a:pt x="121349" y="0"/>
                      <a:pt x="105061" y="17240"/>
                      <a:pt x="106680" y="37528"/>
                    </a:cubicBezTo>
                    <a:cubicBezTo>
                      <a:pt x="134779" y="384810"/>
                      <a:pt x="0" y="590741"/>
                      <a:pt x="0" y="590741"/>
                    </a:cubicBezTo>
                  </a:path>
                </a:pathLst>
              </a:custGeom>
              <a:noFill/>
              <a:ln w="6350" cap="rnd">
                <a:solidFill>
                  <a:schemeClr val="bg1"/>
                </a:solidFill>
                <a:prstDash val="solid"/>
                <a:miter/>
              </a:ln>
            </p:spPr>
            <p:txBody>
              <a:bodyPr rtlCol="0" anchor="ctr"/>
              <a:lstStyle/>
              <a:p>
                <a:endParaRPr lang="aa-ET" dirty="0"/>
              </a:p>
            </p:txBody>
          </p:sp>
          <p:sp>
            <p:nvSpPr>
              <p:cNvPr id="20" name="צורה חופשית: צורה 266">
                <a:extLst>
                  <a:ext uri="{FF2B5EF4-FFF2-40B4-BE49-F238E27FC236}">
                    <a16:creationId xmlns:a16="http://schemas.microsoft.com/office/drawing/2014/main" xmlns="" id="{4AA6E5D7-AF41-7548-A2C5-4A14E1E3A758}"/>
                  </a:ext>
                </a:extLst>
              </p:cNvPr>
              <p:cNvSpPr/>
              <p:nvPr/>
            </p:nvSpPr>
            <p:spPr>
              <a:xfrm>
                <a:off x="5505450" y="3888581"/>
                <a:ext cx="771525" cy="142875"/>
              </a:xfrm>
              <a:custGeom>
                <a:avLst/>
                <a:gdLst>
                  <a:gd name="connsiteX0" fmla="*/ 771906 w 771525"/>
                  <a:gd name="connsiteY0" fmla="*/ 146875 h 142875"/>
                  <a:gd name="connsiteX1" fmla="*/ 0 w 771525"/>
                  <a:gd name="connsiteY1" fmla="*/ 146875 h 142875"/>
                  <a:gd name="connsiteX2" fmla="*/ 0 w 771525"/>
                  <a:gd name="connsiteY2" fmla="*/ 34576 h 142875"/>
                  <a:gd name="connsiteX3" fmla="*/ 34576 w 771525"/>
                  <a:gd name="connsiteY3" fmla="*/ 0 h 142875"/>
                  <a:gd name="connsiteX4" fmla="*/ 737235 w 771525"/>
                  <a:gd name="connsiteY4" fmla="*/ 0 h 142875"/>
                  <a:gd name="connsiteX5" fmla="*/ 771811 w 771525"/>
                  <a:gd name="connsiteY5" fmla="*/ 34576 h 142875"/>
                  <a:gd name="connsiteX6" fmla="*/ 771811 w 771525"/>
                  <a:gd name="connsiteY6" fmla="*/ 146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142875">
                    <a:moveTo>
                      <a:pt x="771906" y="146875"/>
                    </a:moveTo>
                    <a:lnTo>
                      <a:pt x="0" y="146875"/>
                    </a:lnTo>
                    <a:lnTo>
                      <a:pt x="0" y="34576"/>
                    </a:lnTo>
                    <a:cubicBezTo>
                      <a:pt x="0" y="15431"/>
                      <a:pt x="15526" y="0"/>
                      <a:pt x="34576" y="0"/>
                    </a:cubicBezTo>
                    <a:lnTo>
                      <a:pt x="737235" y="0"/>
                    </a:lnTo>
                    <a:cubicBezTo>
                      <a:pt x="756380" y="0"/>
                      <a:pt x="771811" y="15526"/>
                      <a:pt x="771811" y="34576"/>
                    </a:cubicBezTo>
                    <a:lnTo>
                      <a:pt x="771811" y="146875"/>
                    </a:lnTo>
                    <a:close/>
                  </a:path>
                </a:pathLst>
              </a:custGeom>
              <a:noFill/>
              <a:ln w="6350" cap="rnd">
                <a:solidFill>
                  <a:schemeClr val="bg1"/>
                </a:solidFill>
                <a:prstDash val="solid"/>
                <a:miter/>
              </a:ln>
            </p:spPr>
            <p:txBody>
              <a:bodyPr rtlCol="0" anchor="ctr"/>
              <a:lstStyle/>
              <a:p>
                <a:endParaRPr lang="aa-ET" dirty="0"/>
              </a:p>
            </p:txBody>
          </p:sp>
          <p:sp>
            <p:nvSpPr>
              <p:cNvPr id="21" name="צורה חופשית: צורה 267">
                <a:extLst>
                  <a:ext uri="{FF2B5EF4-FFF2-40B4-BE49-F238E27FC236}">
                    <a16:creationId xmlns:a16="http://schemas.microsoft.com/office/drawing/2014/main" xmlns="" id="{FA35304F-96A9-5B4A-9B05-99FEECCAE44F}"/>
                  </a:ext>
                </a:extLst>
              </p:cNvPr>
              <p:cNvSpPr/>
              <p:nvPr/>
            </p:nvSpPr>
            <p:spPr>
              <a:xfrm>
                <a:off x="6277356" y="4035457"/>
                <a:ext cx="133350" cy="9525"/>
              </a:xfrm>
              <a:custGeom>
                <a:avLst/>
                <a:gdLst>
                  <a:gd name="connsiteX0" fmla="*/ 141256 w 133350"/>
                  <a:gd name="connsiteY0" fmla="*/ 0 h 0"/>
                  <a:gd name="connsiteX1" fmla="*/ 0 w 133350"/>
                  <a:gd name="connsiteY1" fmla="*/ 0 h 0"/>
                </a:gdLst>
                <a:ahLst/>
                <a:cxnLst>
                  <a:cxn ang="0">
                    <a:pos x="connsiteX0" y="connsiteY0"/>
                  </a:cxn>
                  <a:cxn ang="0">
                    <a:pos x="connsiteX1" y="connsiteY1"/>
                  </a:cxn>
                </a:cxnLst>
                <a:rect l="l" t="t" r="r" b="b"/>
                <a:pathLst>
                  <a:path w="133350">
                    <a:moveTo>
                      <a:pt x="141256" y="0"/>
                    </a:moveTo>
                    <a:lnTo>
                      <a:pt x="0" y="0"/>
                    </a:lnTo>
                  </a:path>
                </a:pathLst>
              </a:custGeom>
              <a:ln w="6350" cap="rnd">
                <a:solidFill>
                  <a:schemeClr val="bg1"/>
                </a:solidFill>
                <a:prstDash val="solid"/>
                <a:miter/>
              </a:ln>
            </p:spPr>
            <p:txBody>
              <a:bodyPr rtlCol="0" anchor="ctr"/>
              <a:lstStyle/>
              <a:p>
                <a:endParaRPr lang="aa-ET" dirty="0"/>
              </a:p>
            </p:txBody>
          </p:sp>
          <p:sp>
            <p:nvSpPr>
              <p:cNvPr id="22" name="צורה חופשית: צורה 268">
                <a:extLst>
                  <a:ext uri="{FF2B5EF4-FFF2-40B4-BE49-F238E27FC236}">
                    <a16:creationId xmlns:a16="http://schemas.microsoft.com/office/drawing/2014/main" xmlns="" id="{7FEBE22C-E3CB-5D42-8647-D825906D90F4}"/>
                  </a:ext>
                </a:extLst>
              </p:cNvPr>
              <p:cNvSpPr/>
              <p:nvPr/>
            </p:nvSpPr>
            <p:spPr>
              <a:xfrm>
                <a:off x="6092571" y="3555587"/>
                <a:ext cx="323850" cy="9525"/>
              </a:xfrm>
              <a:custGeom>
                <a:avLst/>
                <a:gdLst>
                  <a:gd name="connsiteX0" fmla="*/ 0 w 323850"/>
                  <a:gd name="connsiteY0" fmla="*/ 0 h 0"/>
                  <a:gd name="connsiteX1" fmla="*/ 326041 w 323850"/>
                  <a:gd name="connsiteY1" fmla="*/ 0 h 0"/>
                </a:gdLst>
                <a:ahLst/>
                <a:cxnLst>
                  <a:cxn ang="0">
                    <a:pos x="connsiteX0" y="connsiteY0"/>
                  </a:cxn>
                  <a:cxn ang="0">
                    <a:pos x="connsiteX1" y="connsiteY1"/>
                  </a:cxn>
                </a:cxnLst>
                <a:rect l="l" t="t" r="r" b="b"/>
                <a:pathLst>
                  <a:path w="323850">
                    <a:moveTo>
                      <a:pt x="0" y="0"/>
                    </a:moveTo>
                    <a:lnTo>
                      <a:pt x="326041" y="0"/>
                    </a:lnTo>
                  </a:path>
                </a:pathLst>
              </a:custGeom>
              <a:ln w="6350" cap="rnd">
                <a:solidFill>
                  <a:schemeClr val="bg1"/>
                </a:solidFill>
                <a:prstDash val="solid"/>
                <a:miter/>
              </a:ln>
            </p:spPr>
            <p:txBody>
              <a:bodyPr rtlCol="0" anchor="ctr"/>
              <a:lstStyle/>
              <a:p>
                <a:endParaRPr lang="aa-ET" dirty="0"/>
              </a:p>
            </p:txBody>
          </p:sp>
          <p:sp>
            <p:nvSpPr>
              <p:cNvPr id="23" name="צורה חופשית: צורה 269">
                <a:extLst>
                  <a:ext uri="{FF2B5EF4-FFF2-40B4-BE49-F238E27FC236}">
                    <a16:creationId xmlns:a16="http://schemas.microsoft.com/office/drawing/2014/main" xmlns="" id="{C57C6460-5123-B643-AC4A-BA54DC8A8380}"/>
                  </a:ext>
                </a:extLst>
              </p:cNvPr>
              <p:cNvSpPr/>
              <p:nvPr/>
            </p:nvSpPr>
            <p:spPr>
              <a:xfrm>
                <a:off x="6418611" y="3335369"/>
                <a:ext cx="114300" cy="695325"/>
              </a:xfrm>
              <a:custGeom>
                <a:avLst/>
                <a:gdLst>
                  <a:gd name="connsiteX0" fmla="*/ 0 w 114300"/>
                  <a:gd name="connsiteY0" fmla="*/ 700088 h 695325"/>
                  <a:gd name="connsiteX1" fmla="*/ 122682 w 114300"/>
                  <a:gd name="connsiteY1" fmla="*/ 700088 h 695325"/>
                  <a:gd name="connsiteX2" fmla="*/ 122682 w 114300"/>
                  <a:gd name="connsiteY2" fmla="*/ 30956 h 695325"/>
                  <a:gd name="connsiteX3" fmla="*/ 91726 w 114300"/>
                  <a:gd name="connsiteY3" fmla="*/ 0 h 695325"/>
                  <a:gd name="connsiteX4" fmla="*/ 31051 w 114300"/>
                  <a:gd name="connsiteY4" fmla="*/ 0 h 695325"/>
                  <a:gd name="connsiteX5" fmla="*/ 95 w 114300"/>
                  <a:gd name="connsiteY5" fmla="*/ 30956 h 695325"/>
                  <a:gd name="connsiteX6" fmla="*/ 95 w 114300"/>
                  <a:gd name="connsiteY6" fmla="*/ 30956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695325">
                    <a:moveTo>
                      <a:pt x="0" y="700088"/>
                    </a:moveTo>
                    <a:lnTo>
                      <a:pt x="122682" y="700088"/>
                    </a:lnTo>
                    <a:lnTo>
                      <a:pt x="122682" y="30956"/>
                    </a:lnTo>
                    <a:cubicBezTo>
                      <a:pt x="122682" y="13811"/>
                      <a:pt x="108775" y="0"/>
                      <a:pt x="91726" y="0"/>
                    </a:cubicBezTo>
                    <a:lnTo>
                      <a:pt x="31051" y="0"/>
                    </a:lnTo>
                    <a:cubicBezTo>
                      <a:pt x="13906" y="0"/>
                      <a:pt x="95" y="13907"/>
                      <a:pt x="95" y="30956"/>
                    </a:cubicBezTo>
                    <a:lnTo>
                      <a:pt x="95" y="309563"/>
                    </a:lnTo>
                  </a:path>
                </a:pathLst>
              </a:custGeom>
              <a:noFill/>
              <a:ln w="6350" cap="rnd">
                <a:solidFill>
                  <a:schemeClr val="bg1"/>
                </a:solidFill>
                <a:prstDash val="solid"/>
                <a:miter/>
              </a:ln>
            </p:spPr>
            <p:txBody>
              <a:bodyPr rtlCol="0" anchor="ctr"/>
              <a:lstStyle/>
              <a:p>
                <a:endParaRPr lang="aa-ET" dirty="0"/>
              </a:p>
            </p:txBody>
          </p:sp>
          <p:sp>
            <p:nvSpPr>
              <p:cNvPr id="24" name="צורה חופשית: צורה 270">
                <a:extLst>
                  <a:ext uri="{FF2B5EF4-FFF2-40B4-BE49-F238E27FC236}">
                    <a16:creationId xmlns:a16="http://schemas.microsoft.com/office/drawing/2014/main" xmlns="" id="{3885040E-C98E-EC4C-B1FE-83B150D5F331}"/>
                  </a:ext>
                </a:extLst>
              </p:cNvPr>
              <p:cNvSpPr/>
              <p:nvPr/>
            </p:nvSpPr>
            <p:spPr>
              <a:xfrm>
                <a:off x="6541293" y="3718750"/>
                <a:ext cx="142875" cy="314325"/>
              </a:xfrm>
              <a:custGeom>
                <a:avLst/>
                <a:gdLst>
                  <a:gd name="connsiteX0" fmla="*/ 0 w 142875"/>
                  <a:gd name="connsiteY0" fmla="*/ 0 h 314325"/>
                  <a:gd name="connsiteX1" fmla="*/ 146399 w 142875"/>
                  <a:gd name="connsiteY1" fmla="*/ 0 h 314325"/>
                  <a:gd name="connsiteX2" fmla="*/ 146399 w 142875"/>
                  <a:gd name="connsiteY2" fmla="*/ 316706 h 314325"/>
                  <a:gd name="connsiteX3" fmla="*/ 0 w 142875"/>
                  <a:gd name="connsiteY3" fmla="*/ 316706 h 314325"/>
                </a:gdLst>
                <a:ahLst/>
                <a:cxnLst>
                  <a:cxn ang="0">
                    <a:pos x="connsiteX0" y="connsiteY0"/>
                  </a:cxn>
                  <a:cxn ang="0">
                    <a:pos x="connsiteX1" y="connsiteY1"/>
                  </a:cxn>
                  <a:cxn ang="0">
                    <a:pos x="connsiteX2" y="connsiteY2"/>
                  </a:cxn>
                  <a:cxn ang="0">
                    <a:pos x="connsiteX3" y="connsiteY3"/>
                  </a:cxn>
                </a:cxnLst>
                <a:rect l="l" t="t" r="r" b="b"/>
                <a:pathLst>
                  <a:path w="142875" h="314325">
                    <a:moveTo>
                      <a:pt x="0" y="0"/>
                    </a:moveTo>
                    <a:lnTo>
                      <a:pt x="146399" y="0"/>
                    </a:lnTo>
                    <a:lnTo>
                      <a:pt x="146399" y="316706"/>
                    </a:lnTo>
                    <a:lnTo>
                      <a:pt x="0" y="316706"/>
                    </a:lnTo>
                  </a:path>
                </a:pathLst>
              </a:custGeom>
              <a:noFill/>
              <a:ln w="6350" cap="rnd">
                <a:solidFill>
                  <a:schemeClr val="bg1"/>
                </a:solidFill>
                <a:prstDash val="solid"/>
                <a:miter/>
              </a:ln>
            </p:spPr>
            <p:txBody>
              <a:bodyPr rtlCol="0" anchor="ctr"/>
              <a:lstStyle/>
              <a:p>
                <a:endParaRPr lang="aa-ET" dirty="0"/>
              </a:p>
            </p:txBody>
          </p:sp>
          <p:sp>
            <p:nvSpPr>
              <p:cNvPr id="25" name="צורה חופשית: צורה 271">
                <a:extLst>
                  <a:ext uri="{FF2B5EF4-FFF2-40B4-BE49-F238E27FC236}">
                    <a16:creationId xmlns:a16="http://schemas.microsoft.com/office/drawing/2014/main" xmlns="" id="{29B7E72F-6B66-0647-8D7D-68E75EDC4F6D}"/>
                  </a:ext>
                </a:extLst>
              </p:cNvPr>
              <p:cNvSpPr/>
              <p:nvPr/>
            </p:nvSpPr>
            <p:spPr>
              <a:xfrm>
                <a:off x="6295453" y="2824258"/>
                <a:ext cx="314325" cy="419100"/>
              </a:xfrm>
              <a:custGeom>
                <a:avLst/>
                <a:gdLst>
                  <a:gd name="connsiteX0" fmla="*/ 317944 w 314325"/>
                  <a:gd name="connsiteY0" fmla="*/ 186785 h 419100"/>
                  <a:gd name="connsiteX1" fmla="*/ 186880 w 314325"/>
                  <a:gd name="connsiteY1" fmla="*/ 55721 h 419100"/>
                  <a:gd name="connsiteX2" fmla="*/ 151638 w 314325"/>
                  <a:gd name="connsiteY2" fmla="*/ 60674 h 419100"/>
                  <a:gd name="connsiteX3" fmla="*/ 76676 w 314325"/>
                  <a:gd name="connsiteY3" fmla="*/ 0 h 419100"/>
                  <a:gd name="connsiteX4" fmla="*/ 0 w 314325"/>
                  <a:gd name="connsiteY4" fmla="*/ 76676 h 419100"/>
                  <a:gd name="connsiteX5" fmla="*/ 60674 w 314325"/>
                  <a:gd name="connsiteY5" fmla="*/ 151638 h 419100"/>
                  <a:gd name="connsiteX6" fmla="*/ 55721 w 314325"/>
                  <a:gd name="connsiteY6" fmla="*/ 186880 h 419100"/>
                  <a:gd name="connsiteX7" fmla="*/ 107061 w 314325"/>
                  <a:gd name="connsiteY7" fmla="*/ 290798 h 419100"/>
                  <a:gd name="connsiteX8" fmla="*/ 97155 w 314325"/>
                  <a:gd name="connsiteY8" fmla="*/ 331661 h 419100"/>
                  <a:gd name="connsiteX9" fmla="*/ 186785 w 314325"/>
                  <a:gd name="connsiteY9" fmla="*/ 421291 h 419100"/>
                  <a:gd name="connsiteX10" fmla="*/ 276415 w 314325"/>
                  <a:gd name="connsiteY10" fmla="*/ 331661 h 419100"/>
                  <a:gd name="connsiteX11" fmla="*/ 266509 w 314325"/>
                  <a:gd name="connsiteY11" fmla="*/ 290798 h 419100"/>
                  <a:gd name="connsiteX12" fmla="*/ 317944 w 314325"/>
                  <a:gd name="connsiteY12" fmla="*/ 18678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325" h="419100">
                    <a:moveTo>
                      <a:pt x="317944" y="186785"/>
                    </a:moveTo>
                    <a:cubicBezTo>
                      <a:pt x="317944" y="114395"/>
                      <a:pt x="259271" y="55721"/>
                      <a:pt x="186880" y="55721"/>
                    </a:cubicBezTo>
                    <a:cubicBezTo>
                      <a:pt x="174688" y="55721"/>
                      <a:pt x="162877" y="57531"/>
                      <a:pt x="151638" y="60674"/>
                    </a:cubicBezTo>
                    <a:cubicBezTo>
                      <a:pt x="144304" y="26003"/>
                      <a:pt x="113538" y="0"/>
                      <a:pt x="76676" y="0"/>
                    </a:cubicBezTo>
                    <a:cubicBezTo>
                      <a:pt x="34290" y="0"/>
                      <a:pt x="0" y="34290"/>
                      <a:pt x="0" y="76676"/>
                    </a:cubicBezTo>
                    <a:cubicBezTo>
                      <a:pt x="0" y="113538"/>
                      <a:pt x="26003" y="144304"/>
                      <a:pt x="60674" y="151638"/>
                    </a:cubicBezTo>
                    <a:cubicBezTo>
                      <a:pt x="57531" y="162878"/>
                      <a:pt x="55721" y="174593"/>
                      <a:pt x="55721" y="186880"/>
                    </a:cubicBezTo>
                    <a:cubicBezTo>
                      <a:pt x="55721" y="229267"/>
                      <a:pt x="75914" y="266795"/>
                      <a:pt x="107061" y="290798"/>
                    </a:cubicBezTo>
                    <a:cubicBezTo>
                      <a:pt x="100774" y="303086"/>
                      <a:pt x="97155" y="316897"/>
                      <a:pt x="97155" y="331661"/>
                    </a:cubicBezTo>
                    <a:cubicBezTo>
                      <a:pt x="97155" y="381191"/>
                      <a:pt x="137255" y="421291"/>
                      <a:pt x="186785" y="421291"/>
                    </a:cubicBezTo>
                    <a:cubicBezTo>
                      <a:pt x="236315" y="421291"/>
                      <a:pt x="276415" y="381191"/>
                      <a:pt x="276415" y="331661"/>
                    </a:cubicBezTo>
                    <a:cubicBezTo>
                      <a:pt x="276415" y="316897"/>
                      <a:pt x="272796" y="303086"/>
                      <a:pt x="266509" y="290798"/>
                    </a:cubicBezTo>
                    <a:cubicBezTo>
                      <a:pt x="297751" y="266700"/>
                      <a:pt x="317944" y="229172"/>
                      <a:pt x="317944" y="186785"/>
                    </a:cubicBezTo>
                    <a:close/>
                  </a:path>
                </a:pathLst>
              </a:custGeom>
              <a:noFill/>
              <a:ln w="6350" cap="rnd">
                <a:solidFill>
                  <a:schemeClr val="bg1"/>
                </a:solidFill>
                <a:prstDash val="solid"/>
                <a:miter/>
              </a:ln>
            </p:spPr>
            <p:txBody>
              <a:bodyPr rtlCol="0" anchor="ctr"/>
              <a:lstStyle/>
              <a:p>
                <a:endParaRPr lang="aa-ET" dirty="0"/>
              </a:p>
            </p:txBody>
          </p:sp>
        </p:grpSp>
        <p:grpSp>
          <p:nvGrpSpPr>
            <p:cNvPr id="26" name="גרפיקה 272">
              <a:extLst>
                <a:ext uri="{FF2B5EF4-FFF2-40B4-BE49-F238E27FC236}">
                  <a16:creationId xmlns:a16="http://schemas.microsoft.com/office/drawing/2014/main" xmlns="" id="{4F1BC72F-01A2-5246-BEA3-7B1C6536BD94}"/>
                </a:ext>
              </a:extLst>
            </p:cNvPr>
            <p:cNvGrpSpPr/>
            <p:nvPr/>
          </p:nvGrpSpPr>
          <p:grpSpPr>
            <a:xfrm>
              <a:off x="10071651" y="1609809"/>
              <a:ext cx="293681" cy="185356"/>
              <a:chOff x="5514975" y="3062287"/>
              <a:chExt cx="1162050" cy="733425"/>
            </a:xfrm>
          </p:grpSpPr>
          <p:sp>
            <p:nvSpPr>
              <p:cNvPr id="27" name="צורה חופשית: צורה 274">
                <a:extLst>
                  <a:ext uri="{FF2B5EF4-FFF2-40B4-BE49-F238E27FC236}">
                    <a16:creationId xmlns:a16="http://schemas.microsoft.com/office/drawing/2014/main" xmlns="" id="{BA9233D6-27BE-044B-BAB8-A1A788E63642}"/>
                  </a:ext>
                </a:extLst>
              </p:cNvPr>
              <p:cNvSpPr/>
              <p:nvPr/>
            </p:nvSpPr>
            <p:spPr>
              <a:xfrm>
                <a:off x="5952268" y="3251358"/>
                <a:ext cx="285750" cy="533400"/>
              </a:xfrm>
              <a:custGeom>
                <a:avLst/>
                <a:gdLst>
                  <a:gd name="connsiteX0" fmla="*/ 290322 w 285750"/>
                  <a:gd name="connsiteY0" fmla="*/ 540163 h 533400"/>
                  <a:gd name="connsiteX1" fmla="*/ 0 w 285750"/>
                  <a:gd name="connsiteY1" fmla="*/ 540163 h 533400"/>
                  <a:gd name="connsiteX2" fmla="*/ 0 w 285750"/>
                  <a:gd name="connsiteY2" fmla="*/ 0 h 533400"/>
                  <a:gd name="connsiteX3" fmla="*/ 290322 w 285750"/>
                  <a:gd name="connsiteY3" fmla="*/ 0 h 533400"/>
                  <a:gd name="connsiteX4" fmla="*/ 290322 w 285750"/>
                  <a:gd name="connsiteY4" fmla="*/ 540163 h 533400"/>
                  <a:gd name="connsiteX5" fmla="*/ 28575 w 285750"/>
                  <a:gd name="connsiteY5" fmla="*/ 511588 h 533400"/>
                  <a:gd name="connsiteX6" fmla="*/ 261747 w 285750"/>
                  <a:gd name="connsiteY6" fmla="*/ 511588 h 533400"/>
                  <a:gd name="connsiteX7" fmla="*/ 261747 w 285750"/>
                  <a:gd name="connsiteY7" fmla="*/ 28575 h 533400"/>
                  <a:gd name="connsiteX8" fmla="*/ 28575 w 285750"/>
                  <a:gd name="connsiteY8" fmla="*/ 28575 h 533400"/>
                  <a:gd name="connsiteX9" fmla="*/ 28575 w 285750"/>
                  <a:gd name="connsiteY9" fmla="*/ 51158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533400">
                    <a:moveTo>
                      <a:pt x="290322" y="540163"/>
                    </a:moveTo>
                    <a:lnTo>
                      <a:pt x="0" y="540163"/>
                    </a:lnTo>
                    <a:lnTo>
                      <a:pt x="0" y="0"/>
                    </a:lnTo>
                    <a:lnTo>
                      <a:pt x="290322" y="0"/>
                    </a:lnTo>
                    <a:lnTo>
                      <a:pt x="290322" y="540163"/>
                    </a:lnTo>
                    <a:close/>
                    <a:moveTo>
                      <a:pt x="28575" y="511588"/>
                    </a:moveTo>
                    <a:lnTo>
                      <a:pt x="261747" y="511588"/>
                    </a:lnTo>
                    <a:lnTo>
                      <a:pt x="261747" y="28575"/>
                    </a:lnTo>
                    <a:lnTo>
                      <a:pt x="28575" y="28575"/>
                    </a:lnTo>
                    <a:lnTo>
                      <a:pt x="28575" y="511588"/>
                    </a:lnTo>
                    <a:close/>
                  </a:path>
                </a:pathLst>
              </a:custGeom>
              <a:solidFill>
                <a:srgbClr val="FFFFFF"/>
              </a:solidFill>
              <a:ln w="9525" cap="flat">
                <a:noFill/>
                <a:prstDash val="solid"/>
                <a:miter/>
              </a:ln>
            </p:spPr>
            <p:txBody>
              <a:bodyPr rtlCol="0" anchor="ctr"/>
              <a:lstStyle/>
              <a:p>
                <a:endParaRPr lang="aa-ET" dirty="0"/>
              </a:p>
            </p:txBody>
          </p:sp>
          <p:sp>
            <p:nvSpPr>
              <p:cNvPr id="28" name="צורה חופשית: צורה 275">
                <a:extLst>
                  <a:ext uri="{FF2B5EF4-FFF2-40B4-BE49-F238E27FC236}">
                    <a16:creationId xmlns:a16="http://schemas.microsoft.com/office/drawing/2014/main" xmlns="" id="{7D2945C1-1847-664A-97B1-18FA47AAE453}"/>
                  </a:ext>
                </a:extLst>
              </p:cNvPr>
              <p:cNvSpPr/>
              <p:nvPr/>
            </p:nvSpPr>
            <p:spPr>
              <a:xfrm>
                <a:off x="6001893" y="3145631"/>
                <a:ext cx="190500" cy="133350"/>
              </a:xfrm>
              <a:custGeom>
                <a:avLst/>
                <a:gdLst>
                  <a:gd name="connsiteX0" fmla="*/ 191167 w 190500"/>
                  <a:gd name="connsiteY0" fmla="*/ 134303 h 133350"/>
                  <a:gd name="connsiteX1" fmla="*/ 0 w 190500"/>
                  <a:gd name="connsiteY1" fmla="*/ 134303 h 133350"/>
                  <a:gd name="connsiteX2" fmla="*/ 0 w 190500"/>
                  <a:gd name="connsiteY2" fmla="*/ 0 h 133350"/>
                  <a:gd name="connsiteX3" fmla="*/ 191072 w 190500"/>
                  <a:gd name="connsiteY3" fmla="*/ 0 h 133350"/>
                  <a:gd name="connsiteX4" fmla="*/ 191072 w 190500"/>
                  <a:gd name="connsiteY4" fmla="*/ 134303 h 133350"/>
                  <a:gd name="connsiteX5" fmla="*/ 28575 w 190500"/>
                  <a:gd name="connsiteY5" fmla="*/ 105728 h 133350"/>
                  <a:gd name="connsiteX6" fmla="*/ 162497 w 190500"/>
                  <a:gd name="connsiteY6" fmla="*/ 105728 h 133350"/>
                  <a:gd name="connsiteX7" fmla="*/ 162497 w 190500"/>
                  <a:gd name="connsiteY7" fmla="*/ 28480 h 133350"/>
                  <a:gd name="connsiteX8" fmla="*/ 28575 w 190500"/>
                  <a:gd name="connsiteY8" fmla="*/ 28480 h 133350"/>
                  <a:gd name="connsiteX9" fmla="*/ 28575 w 190500"/>
                  <a:gd name="connsiteY9" fmla="*/ 1057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33350">
                    <a:moveTo>
                      <a:pt x="191167" y="134303"/>
                    </a:moveTo>
                    <a:lnTo>
                      <a:pt x="0" y="134303"/>
                    </a:lnTo>
                    <a:lnTo>
                      <a:pt x="0" y="0"/>
                    </a:lnTo>
                    <a:lnTo>
                      <a:pt x="191072" y="0"/>
                    </a:lnTo>
                    <a:lnTo>
                      <a:pt x="191072" y="134303"/>
                    </a:lnTo>
                    <a:close/>
                    <a:moveTo>
                      <a:pt x="28575" y="105728"/>
                    </a:moveTo>
                    <a:lnTo>
                      <a:pt x="162497" y="105728"/>
                    </a:lnTo>
                    <a:lnTo>
                      <a:pt x="162497" y="28480"/>
                    </a:lnTo>
                    <a:lnTo>
                      <a:pt x="28575" y="28480"/>
                    </a:lnTo>
                    <a:lnTo>
                      <a:pt x="28575" y="105728"/>
                    </a:lnTo>
                    <a:close/>
                  </a:path>
                </a:pathLst>
              </a:custGeom>
              <a:solidFill>
                <a:srgbClr val="FFFFFF"/>
              </a:solidFill>
              <a:ln w="9525" cap="flat">
                <a:noFill/>
                <a:prstDash val="solid"/>
                <a:miter/>
              </a:ln>
            </p:spPr>
            <p:txBody>
              <a:bodyPr rtlCol="0" anchor="ctr"/>
              <a:lstStyle/>
              <a:p>
                <a:endParaRPr lang="aa-ET" dirty="0"/>
              </a:p>
            </p:txBody>
          </p:sp>
          <p:sp>
            <p:nvSpPr>
              <p:cNvPr id="29" name="צורה חופשית: צורה 276">
                <a:extLst>
                  <a:ext uri="{FF2B5EF4-FFF2-40B4-BE49-F238E27FC236}">
                    <a16:creationId xmlns:a16="http://schemas.microsoft.com/office/drawing/2014/main" xmlns="" id="{4AA1E0CC-D007-E14A-A51F-802ABB0A9A0E}"/>
                  </a:ext>
                </a:extLst>
              </p:cNvPr>
              <p:cNvSpPr/>
              <p:nvPr/>
            </p:nvSpPr>
            <p:spPr>
              <a:xfrm>
                <a:off x="6083141" y="3062287"/>
                <a:ext cx="28575" cy="104775"/>
              </a:xfrm>
              <a:custGeom>
                <a:avLst/>
                <a:gdLst>
                  <a:gd name="connsiteX0" fmla="*/ 14288 w 28575"/>
                  <a:gd name="connsiteY0" fmla="*/ 111919 h 104775"/>
                  <a:gd name="connsiteX1" fmla="*/ 0 w 28575"/>
                  <a:gd name="connsiteY1" fmla="*/ 97631 h 104775"/>
                  <a:gd name="connsiteX2" fmla="*/ 0 w 28575"/>
                  <a:gd name="connsiteY2" fmla="*/ 14288 h 104775"/>
                  <a:gd name="connsiteX3" fmla="*/ 14288 w 28575"/>
                  <a:gd name="connsiteY3" fmla="*/ 0 h 104775"/>
                  <a:gd name="connsiteX4" fmla="*/ 28575 w 28575"/>
                  <a:gd name="connsiteY4" fmla="*/ 14288 h 104775"/>
                  <a:gd name="connsiteX5" fmla="*/ 28575 w 28575"/>
                  <a:gd name="connsiteY5" fmla="*/ 97631 h 104775"/>
                  <a:gd name="connsiteX6" fmla="*/ 14288 w 28575"/>
                  <a:gd name="connsiteY6" fmla="*/ 11191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04775">
                    <a:moveTo>
                      <a:pt x="14288" y="111919"/>
                    </a:moveTo>
                    <a:cubicBezTo>
                      <a:pt x="6382" y="111919"/>
                      <a:pt x="0" y="105537"/>
                      <a:pt x="0" y="97631"/>
                    </a:cubicBezTo>
                    <a:lnTo>
                      <a:pt x="0" y="14288"/>
                    </a:lnTo>
                    <a:cubicBezTo>
                      <a:pt x="0" y="6382"/>
                      <a:pt x="6382" y="0"/>
                      <a:pt x="14288" y="0"/>
                    </a:cubicBezTo>
                    <a:cubicBezTo>
                      <a:pt x="22193" y="0"/>
                      <a:pt x="28575" y="6382"/>
                      <a:pt x="28575" y="14288"/>
                    </a:cubicBezTo>
                    <a:lnTo>
                      <a:pt x="28575" y="97631"/>
                    </a:lnTo>
                    <a:cubicBezTo>
                      <a:pt x="28575" y="105442"/>
                      <a:pt x="22193" y="111919"/>
                      <a:pt x="14288" y="111919"/>
                    </a:cubicBezTo>
                    <a:close/>
                  </a:path>
                </a:pathLst>
              </a:custGeom>
              <a:solidFill>
                <a:srgbClr val="FFFFFF"/>
              </a:solidFill>
              <a:ln w="9525" cap="flat">
                <a:noFill/>
                <a:prstDash val="solid"/>
                <a:miter/>
              </a:ln>
            </p:spPr>
            <p:txBody>
              <a:bodyPr rtlCol="0" anchor="ctr"/>
              <a:lstStyle/>
              <a:p>
                <a:endParaRPr lang="aa-ET" dirty="0"/>
              </a:p>
            </p:txBody>
          </p:sp>
          <p:sp>
            <p:nvSpPr>
              <p:cNvPr id="30" name="צורה חופשית: צורה 277">
                <a:extLst>
                  <a:ext uri="{FF2B5EF4-FFF2-40B4-BE49-F238E27FC236}">
                    <a16:creationId xmlns:a16="http://schemas.microsoft.com/office/drawing/2014/main" xmlns="" id="{1688B64F-9253-FB4B-BFAE-F009E015A9AF}"/>
                  </a:ext>
                </a:extLst>
              </p:cNvPr>
              <p:cNvSpPr/>
              <p:nvPr/>
            </p:nvSpPr>
            <p:spPr>
              <a:xfrm>
                <a:off x="6037612" y="3353371"/>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1" name="צורה חופשית: צורה 278">
                <a:extLst>
                  <a:ext uri="{FF2B5EF4-FFF2-40B4-BE49-F238E27FC236}">
                    <a16:creationId xmlns:a16="http://schemas.microsoft.com/office/drawing/2014/main" xmlns="" id="{52BF5D6B-E0AD-A14D-80A9-7B34DDA7B0E0}"/>
                  </a:ext>
                </a:extLst>
              </p:cNvPr>
              <p:cNvSpPr/>
              <p:nvPr/>
            </p:nvSpPr>
            <p:spPr>
              <a:xfrm>
                <a:off x="6121813" y="3353371"/>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2" name="צורה חופשית: צורה 279">
                <a:extLst>
                  <a:ext uri="{FF2B5EF4-FFF2-40B4-BE49-F238E27FC236}">
                    <a16:creationId xmlns:a16="http://schemas.microsoft.com/office/drawing/2014/main" xmlns="" id="{8EE4922B-6129-F74C-90C7-772B9C296D91}"/>
                  </a:ext>
                </a:extLst>
              </p:cNvPr>
              <p:cNvSpPr/>
              <p:nvPr/>
            </p:nvSpPr>
            <p:spPr>
              <a:xfrm>
                <a:off x="6037612" y="3430333"/>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3" name="צורה חופשית: צורה 280">
                <a:extLst>
                  <a:ext uri="{FF2B5EF4-FFF2-40B4-BE49-F238E27FC236}">
                    <a16:creationId xmlns:a16="http://schemas.microsoft.com/office/drawing/2014/main" xmlns="" id="{EBB49001-D8AB-BC43-8CEA-4E2021EED49C}"/>
                  </a:ext>
                </a:extLst>
              </p:cNvPr>
              <p:cNvSpPr/>
              <p:nvPr/>
            </p:nvSpPr>
            <p:spPr>
              <a:xfrm>
                <a:off x="6121813" y="3430333"/>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4" name="צורה חופשית: צורה 281">
                <a:extLst>
                  <a:ext uri="{FF2B5EF4-FFF2-40B4-BE49-F238E27FC236}">
                    <a16:creationId xmlns:a16="http://schemas.microsoft.com/office/drawing/2014/main" xmlns="" id="{932BD2ED-C50A-1346-9DE6-CFC592580F52}"/>
                  </a:ext>
                </a:extLst>
              </p:cNvPr>
              <p:cNvSpPr/>
              <p:nvPr/>
            </p:nvSpPr>
            <p:spPr>
              <a:xfrm>
                <a:off x="6037612" y="3507200"/>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5" name="צורה חופשית: צורה 282">
                <a:extLst>
                  <a:ext uri="{FF2B5EF4-FFF2-40B4-BE49-F238E27FC236}">
                    <a16:creationId xmlns:a16="http://schemas.microsoft.com/office/drawing/2014/main" xmlns="" id="{ECF3A5A4-0870-3F40-995B-C041A1612BC4}"/>
                  </a:ext>
                </a:extLst>
              </p:cNvPr>
              <p:cNvSpPr/>
              <p:nvPr/>
            </p:nvSpPr>
            <p:spPr>
              <a:xfrm>
                <a:off x="6121813" y="3507200"/>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6" name="צורה חופשית: צורה 283">
                <a:extLst>
                  <a:ext uri="{FF2B5EF4-FFF2-40B4-BE49-F238E27FC236}">
                    <a16:creationId xmlns:a16="http://schemas.microsoft.com/office/drawing/2014/main" xmlns="" id="{EA89BC6D-489B-3B43-B998-B250772A8339}"/>
                  </a:ext>
                </a:extLst>
              </p:cNvPr>
              <p:cNvSpPr/>
              <p:nvPr/>
            </p:nvSpPr>
            <p:spPr>
              <a:xfrm>
                <a:off x="6037612" y="3584067"/>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7" name="צורה חופשית: צורה 284">
                <a:extLst>
                  <a:ext uri="{FF2B5EF4-FFF2-40B4-BE49-F238E27FC236}">
                    <a16:creationId xmlns:a16="http://schemas.microsoft.com/office/drawing/2014/main" xmlns="" id="{E4A2DDCC-031E-EB47-A072-2814F4753A7E}"/>
                  </a:ext>
                </a:extLst>
              </p:cNvPr>
              <p:cNvSpPr/>
              <p:nvPr/>
            </p:nvSpPr>
            <p:spPr>
              <a:xfrm>
                <a:off x="6121813" y="3584067"/>
                <a:ext cx="28575" cy="28575"/>
              </a:xfrm>
              <a:custGeom>
                <a:avLst/>
                <a:gdLst>
                  <a:gd name="connsiteX0" fmla="*/ 0 w 28575"/>
                  <a:gd name="connsiteY0" fmla="*/ 0 h 28575"/>
                  <a:gd name="connsiteX1" fmla="*/ 35528 w 28575"/>
                  <a:gd name="connsiteY1" fmla="*/ 0 h 28575"/>
                  <a:gd name="connsiteX2" fmla="*/ 35528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8" name="צורה חופשית: צורה 285">
                <a:extLst>
                  <a:ext uri="{FF2B5EF4-FFF2-40B4-BE49-F238E27FC236}">
                    <a16:creationId xmlns:a16="http://schemas.microsoft.com/office/drawing/2014/main" xmlns="" id="{9FC18ADE-51C3-7E41-9C7E-1C3989394BAF}"/>
                  </a:ext>
                </a:extLst>
              </p:cNvPr>
              <p:cNvSpPr/>
              <p:nvPr/>
            </p:nvSpPr>
            <p:spPr>
              <a:xfrm>
                <a:off x="6037612" y="3660933"/>
                <a:ext cx="28575" cy="19050"/>
              </a:xfrm>
              <a:custGeom>
                <a:avLst/>
                <a:gdLst>
                  <a:gd name="connsiteX0" fmla="*/ 0 w 28575"/>
                  <a:gd name="connsiteY0" fmla="*/ 0 h 19050"/>
                  <a:gd name="connsiteX1" fmla="*/ 35528 w 28575"/>
                  <a:gd name="connsiteY1" fmla="*/ 0 h 19050"/>
                  <a:gd name="connsiteX2" fmla="*/ 35528 w 28575"/>
                  <a:gd name="connsiteY2" fmla="*/ 28575 h 19050"/>
                  <a:gd name="connsiteX3" fmla="*/ 0 w 28575"/>
                  <a:gd name="connsiteY3" fmla="*/ 28575 h 19050"/>
                </a:gdLst>
                <a:ahLst/>
                <a:cxnLst>
                  <a:cxn ang="0">
                    <a:pos x="connsiteX0" y="connsiteY0"/>
                  </a:cxn>
                  <a:cxn ang="0">
                    <a:pos x="connsiteX1" y="connsiteY1"/>
                  </a:cxn>
                  <a:cxn ang="0">
                    <a:pos x="connsiteX2" y="connsiteY2"/>
                  </a:cxn>
                  <a:cxn ang="0">
                    <a:pos x="connsiteX3" y="connsiteY3"/>
                  </a:cxn>
                </a:cxnLst>
                <a:rect l="l" t="t" r="r" b="b"/>
                <a:pathLst>
                  <a:path w="28575" h="19050">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39" name="צורה חופשית: צורה 286">
                <a:extLst>
                  <a:ext uri="{FF2B5EF4-FFF2-40B4-BE49-F238E27FC236}">
                    <a16:creationId xmlns:a16="http://schemas.microsoft.com/office/drawing/2014/main" xmlns="" id="{03F5B95E-E6BC-5A40-85AA-4143B6359FD4}"/>
                  </a:ext>
                </a:extLst>
              </p:cNvPr>
              <p:cNvSpPr/>
              <p:nvPr/>
            </p:nvSpPr>
            <p:spPr>
              <a:xfrm>
                <a:off x="6121813" y="3660933"/>
                <a:ext cx="28575" cy="19050"/>
              </a:xfrm>
              <a:custGeom>
                <a:avLst/>
                <a:gdLst>
                  <a:gd name="connsiteX0" fmla="*/ 0 w 28575"/>
                  <a:gd name="connsiteY0" fmla="*/ 0 h 19050"/>
                  <a:gd name="connsiteX1" fmla="*/ 35528 w 28575"/>
                  <a:gd name="connsiteY1" fmla="*/ 0 h 19050"/>
                  <a:gd name="connsiteX2" fmla="*/ 35528 w 28575"/>
                  <a:gd name="connsiteY2" fmla="*/ 28575 h 19050"/>
                  <a:gd name="connsiteX3" fmla="*/ 0 w 28575"/>
                  <a:gd name="connsiteY3" fmla="*/ 28575 h 19050"/>
                </a:gdLst>
                <a:ahLst/>
                <a:cxnLst>
                  <a:cxn ang="0">
                    <a:pos x="connsiteX0" y="connsiteY0"/>
                  </a:cxn>
                  <a:cxn ang="0">
                    <a:pos x="connsiteX1" y="connsiteY1"/>
                  </a:cxn>
                  <a:cxn ang="0">
                    <a:pos x="connsiteX2" y="connsiteY2"/>
                  </a:cxn>
                  <a:cxn ang="0">
                    <a:pos x="connsiteX3" y="connsiteY3"/>
                  </a:cxn>
                </a:cxnLst>
                <a:rect l="l" t="t" r="r" b="b"/>
                <a:pathLst>
                  <a:path w="28575" h="19050">
                    <a:moveTo>
                      <a:pt x="0" y="0"/>
                    </a:moveTo>
                    <a:lnTo>
                      <a:pt x="35528" y="0"/>
                    </a:lnTo>
                    <a:lnTo>
                      <a:pt x="35528" y="28575"/>
                    </a:lnTo>
                    <a:lnTo>
                      <a:pt x="0" y="28575"/>
                    </a:lnTo>
                    <a:close/>
                  </a:path>
                </a:pathLst>
              </a:custGeom>
              <a:solidFill>
                <a:srgbClr val="FFFFFF"/>
              </a:solidFill>
              <a:ln w="9525" cap="flat">
                <a:noFill/>
                <a:prstDash val="solid"/>
                <a:miter/>
              </a:ln>
            </p:spPr>
            <p:txBody>
              <a:bodyPr rtlCol="0" anchor="ctr"/>
              <a:lstStyle/>
              <a:p>
                <a:endParaRPr lang="aa-ET" dirty="0"/>
              </a:p>
            </p:txBody>
          </p:sp>
          <p:sp>
            <p:nvSpPr>
              <p:cNvPr id="40" name="צורה חופשית: צורה 287">
                <a:extLst>
                  <a:ext uri="{FF2B5EF4-FFF2-40B4-BE49-F238E27FC236}">
                    <a16:creationId xmlns:a16="http://schemas.microsoft.com/office/drawing/2014/main" xmlns="" id="{955854DB-B1BE-8847-8A8C-B39C9E38C26A}"/>
                  </a:ext>
                </a:extLst>
              </p:cNvPr>
              <p:cNvSpPr/>
              <p:nvPr/>
            </p:nvSpPr>
            <p:spPr>
              <a:xfrm>
                <a:off x="6214015" y="3421951"/>
                <a:ext cx="200025" cy="361950"/>
              </a:xfrm>
              <a:custGeom>
                <a:avLst/>
                <a:gdLst>
                  <a:gd name="connsiteX0" fmla="*/ 206788 w 200025"/>
                  <a:gd name="connsiteY0" fmla="*/ 369570 h 361950"/>
                  <a:gd name="connsiteX1" fmla="*/ 0 w 200025"/>
                  <a:gd name="connsiteY1" fmla="*/ 369570 h 361950"/>
                  <a:gd name="connsiteX2" fmla="*/ 0 w 200025"/>
                  <a:gd name="connsiteY2" fmla="*/ 0 h 361950"/>
                  <a:gd name="connsiteX3" fmla="*/ 206788 w 200025"/>
                  <a:gd name="connsiteY3" fmla="*/ 0 h 361950"/>
                  <a:gd name="connsiteX4" fmla="*/ 206788 w 200025"/>
                  <a:gd name="connsiteY4" fmla="*/ 369570 h 361950"/>
                  <a:gd name="connsiteX5" fmla="*/ 28575 w 200025"/>
                  <a:gd name="connsiteY5" fmla="*/ 340995 h 361950"/>
                  <a:gd name="connsiteX6" fmla="*/ 178213 w 200025"/>
                  <a:gd name="connsiteY6" fmla="*/ 340995 h 361950"/>
                  <a:gd name="connsiteX7" fmla="*/ 178213 w 200025"/>
                  <a:gd name="connsiteY7" fmla="*/ 28575 h 361950"/>
                  <a:gd name="connsiteX8" fmla="*/ 28575 w 200025"/>
                  <a:gd name="connsiteY8" fmla="*/ 28575 h 361950"/>
                  <a:gd name="connsiteX9" fmla="*/ 28575 w 200025"/>
                  <a:gd name="connsiteY9" fmla="*/ 34099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5" h="361950">
                    <a:moveTo>
                      <a:pt x="206788" y="369570"/>
                    </a:moveTo>
                    <a:lnTo>
                      <a:pt x="0" y="369570"/>
                    </a:lnTo>
                    <a:lnTo>
                      <a:pt x="0" y="0"/>
                    </a:lnTo>
                    <a:lnTo>
                      <a:pt x="206788" y="0"/>
                    </a:lnTo>
                    <a:lnTo>
                      <a:pt x="206788" y="369570"/>
                    </a:lnTo>
                    <a:close/>
                    <a:moveTo>
                      <a:pt x="28575" y="340995"/>
                    </a:moveTo>
                    <a:lnTo>
                      <a:pt x="178213" y="340995"/>
                    </a:lnTo>
                    <a:lnTo>
                      <a:pt x="178213" y="28575"/>
                    </a:lnTo>
                    <a:lnTo>
                      <a:pt x="28575" y="28575"/>
                    </a:lnTo>
                    <a:lnTo>
                      <a:pt x="28575" y="340995"/>
                    </a:lnTo>
                    <a:close/>
                  </a:path>
                </a:pathLst>
              </a:custGeom>
              <a:solidFill>
                <a:srgbClr val="FFFFFF"/>
              </a:solidFill>
              <a:ln w="9525" cap="flat">
                <a:noFill/>
                <a:prstDash val="solid"/>
                <a:miter/>
              </a:ln>
            </p:spPr>
            <p:txBody>
              <a:bodyPr rtlCol="0" anchor="ctr"/>
              <a:lstStyle/>
              <a:p>
                <a:endParaRPr lang="aa-ET" dirty="0"/>
              </a:p>
            </p:txBody>
          </p:sp>
          <p:sp>
            <p:nvSpPr>
              <p:cNvPr id="41" name="צורה חופשית: צורה 288">
                <a:extLst>
                  <a:ext uri="{FF2B5EF4-FFF2-40B4-BE49-F238E27FC236}">
                    <a16:creationId xmlns:a16="http://schemas.microsoft.com/office/drawing/2014/main" xmlns="" id="{0877FFC5-A9F5-3D42-9C5E-E46B8982B0EF}"/>
                  </a:ext>
                </a:extLst>
              </p:cNvPr>
              <p:cNvSpPr/>
              <p:nvPr/>
            </p:nvSpPr>
            <p:spPr>
              <a:xfrm>
                <a:off x="5774055" y="3421951"/>
                <a:ext cx="200025" cy="361950"/>
              </a:xfrm>
              <a:custGeom>
                <a:avLst/>
                <a:gdLst>
                  <a:gd name="connsiteX0" fmla="*/ 206788 w 200025"/>
                  <a:gd name="connsiteY0" fmla="*/ 369570 h 361950"/>
                  <a:gd name="connsiteX1" fmla="*/ 0 w 200025"/>
                  <a:gd name="connsiteY1" fmla="*/ 369570 h 361950"/>
                  <a:gd name="connsiteX2" fmla="*/ 0 w 200025"/>
                  <a:gd name="connsiteY2" fmla="*/ 0 h 361950"/>
                  <a:gd name="connsiteX3" fmla="*/ 206788 w 200025"/>
                  <a:gd name="connsiteY3" fmla="*/ 0 h 361950"/>
                  <a:gd name="connsiteX4" fmla="*/ 206788 w 200025"/>
                  <a:gd name="connsiteY4" fmla="*/ 369570 h 361950"/>
                  <a:gd name="connsiteX5" fmla="*/ 28575 w 200025"/>
                  <a:gd name="connsiteY5" fmla="*/ 340995 h 361950"/>
                  <a:gd name="connsiteX6" fmla="*/ 178213 w 200025"/>
                  <a:gd name="connsiteY6" fmla="*/ 340995 h 361950"/>
                  <a:gd name="connsiteX7" fmla="*/ 178213 w 200025"/>
                  <a:gd name="connsiteY7" fmla="*/ 28575 h 361950"/>
                  <a:gd name="connsiteX8" fmla="*/ 28575 w 200025"/>
                  <a:gd name="connsiteY8" fmla="*/ 28575 h 361950"/>
                  <a:gd name="connsiteX9" fmla="*/ 28575 w 200025"/>
                  <a:gd name="connsiteY9" fmla="*/ 34099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5" h="361950">
                    <a:moveTo>
                      <a:pt x="206788" y="369570"/>
                    </a:moveTo>
                    <a:lnTo>
                      <a:pt x="0" y="369570"/>
                    </a:lnTo>
                    <a:lnTo>
                      <a:pt x="0" y="0"/>
                    </a:lnTo>
                    <a:lnTo>
                      <a:pt x="206788" y="0"/>
                    </a:lnTo>
                    <a:lnTo>
                      <a:pt x="206788" y="369570"/>
                    </a:lnTo>
                    <a:close/>
                    <a:moveTo>
                      <a:pt x="28575" y="340995"/>
                    </a:moveTo>
                    <a:lnTo>
                      <a:pt x="178213" y="340995"/>
                    </a:lnTo>
                    <a:lnTo>
                      <a:pt x="178213" y="28575"/>
                    </a:lnTo>
                    <a:lnTo>
                      <a:pt x="28575" y="28575"/>
                    </a:lnTo>
                    <a:lnTo>
                      <a:pt x="28575" y="340995"/>
                    </a:lnTo>
                    <a:close/>
                  </a:path>
                </a:pathLst>
              </a:custGeom>
              <a:solidFill>
                <a:srgbClr val="FFFFFF"/>
              </a:solidFill>
              <a:ln w="9525" cap="flat">
                <a:noFill/>
                <a:prstDash val="solid"/>
                <a:miter/>
              </a:ln>
            </p:spPr>
            <p:txBody>
              <a:bodyPr rtlCol="0" anchor="ctr"/>
              <a:lstStyle/>
              <a:p>
                <a:endParaRPr lang="aa-ET" dirty="0"/>
              </a:p>
            </p:txBody>
          </p:sp>
          <p:sp>
            <p:nvSpPr>
              <p:cNvPr id="42" name="צורה חופשית: צורה 289">
                <a:extLst>
                  <a:ext uri="{FF2B5EF4-FFF2-40B4-BE49-F238E27FC236}">
                    <a16:creationId xmlns:a16="http://schemas.microsoft.com/office/drawing/2014/main" xmlns="" id="{6A849B9C-B535-6C45-94A9-AD185704E3EB}"/>
                  </a:ext>
                </a:extLst>
              </p:cNvPr>
              <p:cNvSpPr/>
              <p:nvPr/>
            </p:nvSpPr>
            <p:spPr>
              <a:xfrm>
                <a:off x="5863209" y="3503676"/>
                <a:ext cx="28575" cy="28575"/>
              </a:xfrm>
              <a:custGeom>
                <a:avLst/>
                <a:gdLst>
                  <a:gd name="connsiteX0" fmla="*/ 0 w 28575"/>
                  <a:gd name="connsiteY0" fmla="*/ 0 h 28575"/>
                  <a:gd name="connsiteX1" fmla="*/ 28575 w 28575"/>
                  <a:gd name="connsiteY1" fmla="*/ 0 h 28575"/>
                  <a:gd name="connsiteX2" fmla="*/ 28575 w 28575"/>
                  <a:gd name="connsiteY2" fmla="*/ 35528 h 28575"/>
                  <a:gd name="connsiteX3" fmla="*/ 0 w 28575"/>
                  <a:gd name="connsiteY3" fmla="*/ 3552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35528"/>
                    </a:lnTo>
                    <a:lnTo>
                      <a:pt x="0" y="35528"/>
                    </a:lnTo>
                    <a:close/>
                  </a:path>
                </a:pathLst>
              </a:custGeom>
              <a:solidFill>
                <a:srgbClr val="FFFFFF"/>
              </a:solidFill>
              <a:ln w="9525" cap="flat">
                <a:noFill/>
                <a:prstDash val="solid"/>
                <a:miter/>
              </a:ln>
            </p:spPr>
            <p:txBody>
              <a:bodyPr rtlCol="0" anchor="ctr"/>
              <a:lstStyle/>
              <a:p>
                <a:endParaRPr lang="aa-ET" dirty="0"/>
              </a:p>
            </p:txBody>
          </p:sp>
          <p:sp>
            <p:nvSpPr>
              <p:cNvPr id="43" name="צורה חופשית: צורה 290">
                <a:extLst>
                  <a:ext uri="{FF2B5EF4-FFF2-40B4-BE49-F238E27FC236}">
                    <a16:creationId xmlns:a16="http://schemas.microsoft.com/office/drawing/2014/main" xmlns="" id="{83E7856F-B2DF-C04D-A1CA-B5D7EDE7696A}"/>
                  </a:ext>
                </a:extLst>
              </p:cNvPr>
              <p:cNvSpPr/>
              <p:nvPr/>
            </p:nvSpPr>
            <p:spPr>
              <a:xfrm>
                <a:off x="5863209" y="3580638"/>
                <a:ext cx="28575" cy="28575"/>
              </a:xfrm>
              <a:custGeom>
                <a:avLst/>
                <a:gdLst>
                  <a:gd name="connsiteX0" fmla="*/ 0 w 28575"/>
                  <a:gd name="connsiteY0" fmla="*/ 0 h 28575"/>
                  <a:gd name="connsiteX1" fmla="*/ 28575 w 28575"/>
                  <a:gd name="connsiteY1" fmla="*/ 0 h 28575"/>
                  <a:gd name="connsiteX2" fmla="*/ 28575 w 28575"/>
                  <a:gd name="connsiteY2" fmla="*/ 35528 h 28575"/>
                  <a:gd name="connsiteX3" fmla="*/ 0 w 28575"/>
                  <a:gd name="connsiteY3" fmla="*/ 3552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35528"/>
                    </a:lnTo>
                    <a:lnTo>
                      <a:pt x="0" y="35528"/>
                    </a:lnTo>
                    <a:close/>
                  </a:path>
                </a:pathLst>
              </a:custGeom>
              <a:solidFill>
                <a:srgbClr val="FFFFFF"/>
              </a:solidFill>
              <a:ln w="9525" cap="flat">
                <a:noFill/>
                <a:prstDash val="solid"/>
                <a:miter/>
              </a:ln>
            </p:spPr>
            <p:txBody>
              <a:bodyPr rtlCol="0" anchor="ctr"/>
              <a:lstStyle/>
              <a:p>
                <a:endParaRPr lang="aa-ET" dirty="0"/>
              </a:p>
            </p:txBody>
          </p:sp>
          <p:sp>
            <p:nvSpPr>
              <p:cNvPr id="44" name="צורה חופשית: צורה 291">
                <a:extLst>
                  <a:ext uri="{FF2B5EF4-FFF2-40B4-BE49-F238E27FC236}">
                    <a16:creationId xmlns:a16="http://schemas.microsoft.com/office/drawing/2014/main" xmlns="" id="{853ACE19-F223-9947-B401-55CB8E4516D0}"/>
                  </a:ext>
                </a:extLst>
              </p:cNvPr>
              <p:cNvSpPr/>
              <p:nvPr/>
            </p:nvSpPr>
            <p:spPr>
              <a:xfrm>
                <a:off x="5863209" y="3657504"/>
                <a:ext cx="28575" cy="28575"/>
              </a:xfrm>
              <a:custGeom>
                <a:avLst/>
                <a:gdLst>
                  <a:gd name="connsiteX0" fmla="*/ 0 w 28575"/>
                  <a:gd name="connsiteY0" fmla="*/ 0 h 28575"/>
                  <a:gd name="connsiteX1" fmla="*/ 28575 w 28575"/>
                  <a:gd name="connsiteY1" fmla="*/ 0 h 28575"/>
                  <a:gd name="connsiteX2" fmla="*/ 28575 w 28575"/>
                  <a:gd name="connsiteY2" fmla="*/ 35528 h 28575"/>
                  <a:gd name="connsiteX3" fmla="*/ 0 w 28575"/>
                  <a:gd name="connsiteY3" fmla="*/ 3552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35528"/>
                    </a:lnTo>
                    <a:lnTo>
                      <a:pt x="0" y="35528"/>
                    </a:lnTo>
                    <a:close/>
                  </a:path>
                </a:pathLst>
              </a:custGeom>
              <a:solidFill>
                <a:srgbClr val="FFFFFF"/>
              </a:solidFill>
              <a:ln w="9525" cap="flat">
                <a:noFill/>
                <a:prstDash val="solid"/>
                <a:miter/>
              </a:ln>
            </p:spPr>
            <p:txBody>
              <a:bodyPr rtlCol="0" anchor="ctr"/>
              <a:lstStyle/>
              <a:p>
                <a:endParaRPr lang="aa-ET" dirty="0"/>
              </a:p>
            </p:txBody>
          </p:sp>
          <p:sp>
            <p:nvSpPr>
              <p:cNvPr id="45" name="צורה חופשית: צורה 292">
                <a:extLst>
                  <a:ext uri="{FF2B5EF4-FFF2-40B4-BE49-F238E27FC236}">
                    <a16:creationId xmlns:a16="http://schemas.microsoft.com/office/drawing/2014/main" xmlns="" id="{486F2C6C-DC44-AB42-8048-076EDBB0AA4C}"/>
                  </a:ext>
                </a:extLst>
              </p:cNvPr>
              <p:cNvSpPr/>
              <p:nvPr/>
            </p:nvSpPr>
            <p:spPr>
              <a:xfrm>
                <a:off x="6303169" y="3503676"/>
                <a:ext cx="28575" cy="28575"/>
              </a:xfrm>
              <a:custGeom>
                <a:avLst/>
                <a:gdLst>
                  <a:gd name="connsiteX0" fmla="*/ 0 w 28575"/>
                  <a:gd name="connsiteY0" fmla="*/ 0 h 28575"/>
                  <a:gd name="connsiteX1" fmla="*/ 28575 w 28575"/>
                  <a:gd name="connsiteY1" fmla="*/ 0 h 28575"/>
                  <a:gd name="connsiteX2" fmla="*/ 28575 w 28575"/>
                  <a:gd name="connsiteY2" fmla="*/ 35528 h 28575"/>
                  <a:gd name="connsiteX3" fmla="*/ 0 w 28575"/>
                  <a:gd name="connsiteY3" fmla="*/ 3552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35528"/>
                    </a:lnTo>
                    <a:lnTo>
                      <a:pt x="0" y="35528"/>
                    </a:lnTo>
                    <a:close/>
                  </a:path>
                </a:pathLst>
              </a:custGeom>
              <a:solidFill>
                <a:srgbClr val="FFFFFF"/>
              </a:solidFill>
              <a:ln w="9525" cap="flat">
                <a:noFill/>
                <a:prstDash val="solid"/>
                <a:miter/>
              </a:ln>
            </p:spPr>
            <p:txBody>
              <a:bodyPr rtlCol="0" anchor="ctr"/>
              <a:lstStyle/>
              <a:p>
                <a:endParaRPr lang="aa-ET" dirty="0"/>
              </a:p>
            </p:txBody>
          </p:sp>
          <p:sp>
            <p:nvSpPr>
              <p:cNvPr id="46" name="צורה חופשית: צורה 293">
                <a:extLst>
                  <a:ext uri="{FF2B5EF4-FFF2-40B4-BE49-F238E27FC236}">
                    <a16:creationId xmlns:a16="http://schemas.microsoft.com/office/drawing/2014/main" xmlns="" id="{0D00C42D-38E0-444D-91C9-FCDA185AE16F}"/>
                  </a:ext>
                </a:extLst>
              </p:cNvPr>
              <p:cNvSpPr/>
              <p:nvPr/>
            </p:nvSpPr>
            <p:spPr>
              <a:xfrm>
                <a:off x="6303169" y="3580638"/>
                <a:ext cx="28575" cy="28575"/>
              </a:xfrm>
              <a:custGeom>
                <a:avLst/>
                <a:gdLst>
                  <a:gd name="connsiteX0" fmla="*/ 0 w 28575"/>
                  <a:gd name="connsiteY0" fmla="*/ 0 h 28575"/>
                  <a:gd name="connsiteX1" fmla="*/ 28575 w 28575"/>
                  <a:gd name="connsiteY1" fmla="*/ 0 h 28575"/>
                  <a:gd name="connsiteX2" fmla="*/ 28575 w 28575"/>
                  <a:gd name="connsiteY2" fmla="*/ 35528 h 28575"/>
                  <a:gd name="connsiteX3" fmla="*/ 0 w 28575"/>
                  <a:gd name="connsiteY3" fmla="*/ 3552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35528"/>
                    </a:lnTo>
                    <a:lnTo>
                      <a:pt x="0" y="35528"/>
                    </a:lnTo>
                    <a:close/>
                  </a:path>
                </a:pathLst>
              </a:custGeom>
              <a:solidFill>
                <a:srgbClr val="FFFFFF"/>
              </a:solidFill>
              <a:ln w="9525" cap="flat">
                <a:noFill/>
                <a:prstDash val="solid"/>
                <a:miter/>
              </a:ln>
            </p:spPr>
            <p:txBody>
              <a:bodyPr rtlCol="0" anchor="ctr"/>
              <a:lstStyle/>
              <a:p>
                <a:endParaRPr lang="aa-ET" dirty="0"/>
              </a:p>
            </p:txBody>
          </p:sp>
          <p:sp>
            <p:nvSpPr>
              <p:cNvPr id="47" name="צורה חופשית: צורה 294">
                <a:extLst>
                  <a:ext uri="{FF2B5EF4-FFF2-40B4-BE49-F238E27FC236}">
                    <a16:creationId xmlns:a16="http://schemas.microsoft.com/office/drawing/2014/main" xmlns="" id="{67577E03-2FE9-1441-92AF-7BDB3AA48BA1}"/>
                  </a:ext>
                </a:extLst>
              </p:cNvPr>
              <p:cNvSpPr/>
              <p:nvPr/>
            </p:nvSpPr>
            <p:spPr>
              <a:xfrm>
                <a:off x="6303169" y="3657504"/>
                <a:ext cx="28575" cy="28575"/>
              </a:xfrm>
              <a:custGeom>
                <a:avLst/>
                <a:gdLst>
                  <a:gd name="connsiteX0" fmla="*/ 0 w 28575"/>
                  <a:gd name="connsiteY0" fmla="*/ 0 h 28575"/>
                  <a:gd name="connsiteX1" fmla="*/ 28575 w 28575"/>
                  <a:gd name="connsiteY1" fmla="*/ 0 h 28575"/>
                  <a:gd name="connsiteX2" fmla="*/ 28575 w 28575"/>
                  <a:gd name="connsiteY2" fmla="*/ 35528 h 28575"/>
                  <a:gd name="connsiteX3" fmla="*/ 0 w 28575"/>
                  <a:gd name="connsiteY3" fmla="*/ 3552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35528"/>
                    </a:lnTo>
                    <a:lnTo>
                      <a:pt x="0" y="35528"/>
                    </a:lnTo>
                    <a:close/>
                  </a:path>
                </a:pathLst>
              </a:custGeom>
              <a:solidFill>
                <a:srgbClr val="FFFFFF"/>
              </a:solidFill>
              <a:ln w="9525" cap="flat">
                <a:noFill/>
                <a:prstDash val="solid"/>
                <a:miter/>
              </a:ln>
            </p:spPr>
            <p:txBody>
              <a:bodyPr rtlCol="0" anchor="ctr"/>
              <a:lstStyle/>
              <a:p>
                <a:endParaRPr lang="aa-ET" dirty="0"/>
              </a:p>
            </p:txBody>
          </p:sp>
          <p:sp>
            <p:nvSpPr>
              <p:cNvPr id="48" name="צורה חופשית: צורה 295">
                <a:extLst>
                  <a:ext uri="{FF2B5EF4-FFF2-40B4-BE49-F238E27FC236}">
                    <a16:creationId xmlns:a16="http://schemas.microsoft.com/office/drawing/2014/main" xmlns="" id="{F78B36A2-7E8B-5D41-979B-6BE7C88E5C18}"/>
                  </a:ext>
                </a:extLst>
              </p:cNvPr>
              <p:cNvSpPr/>
              <p:nvPr/>
            </p:nvSpPr>
            <p:spPr>
              <a:xfrm>
                <a:off x="6392227" y="3251358"/>
                <a:ext cx="171450" cy="533400"/>
              </a:xfrm>
              <a:custGeom>
                <a:avLst/>
                <a:gdLst>
                  <a:gd name="connsiteX0" fmla="*/ 171831 w 171450"/>
                  <a:gd name="connsiteY0" fmla="*/ 540163 h 533400"/>
                  <a:gd name="connsiteX1" fmla="*/ 0 w 171450"/>
                  <a:gd name="connsiteY1" fmla="*/ 540163 h 533400"/>
                  <a:gd name="connsiteX2" fmla="*/ 0 w 171450"/>
                  <a:gd name="connsiteY2" fmla="*/ 0 h 533400"/>
                  <a:gd name="connsiteX3" fmla="*/ 171831 w 171450"/>
                  <a:gd name="connsiteY3" fmla="*/ 0 h 533400"/>
                  <a:gd name="connsiteX4" fmla="*/ 171831 w 171450"/>
                  <a:gd name="connsiteY4" fmla="*/ 540163 h 533400"/>
                  <a:gd name="connsiteX5" fmla="*/ 28575 w 171450"/>
                  <a:gd name="connsiteY5" fmla="*/ 511588 h 533400"/>
                  <a:gd name="connsiteX6" fmla="*/ 143256 w 171450"/>
                  <a:gd name="connsiteY6" fmla="*/ 511588 h 533400"/>
                  <a:gd name="connsiteX7" fmla="*/ 143256 w 171450"/>
                  <a:gd name="connsiteY7" fmla="*/ 28575 h 533400"/>
                  <a:gd name="connsiteX8" fmla="*/ 28575 w 171450"/>
                  <a:gd name="connsiteY8" fmla="*/ 28575 h 533400"/>
                  <a:gd name="connsiteX9" fmla="*/ 28575 w 171450"/>
                  <a:gd name="connsiteY9" fmla="*/ 51158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533400">
                    <a:moveTo>
                      <a:pt x="171831" y="540163"/>
                    </a:moveTo>
                    <a:lnTo>
                      <a:pt x="0" y="540163"/>
                    </a:lnTo>
                    <a:lnTo>
                      <a:pt x="0" y="0"/>
                    </a:lnTo>
                    <a:lnTo>
                      <a:pt x="171831" y="0"/>
                    </a:lnTo>
                    <a:lnTo>
                      <a:pt x="171831" y="540163"/>
                    </a:lnTo>
                    <a:close/>
                    <a:moveTo>
                      <a:pt x="28575" y="511588"/>
                    </a:moveTo>
                    <a:lnTo>
                      <a:pt x="143256" y="511588"/>
                    </a:lnTo>
                    <a:lnTo>
                      <a:pt x="143256" y="28575"/>
                    </a:lnTo>
                    <a:lnTo>
                      <a:pt x="28575" y="28575"/>
                    </a:lnTo>
                    <a:lnTo>
                      <a:pt x="28575" y="511588"/>
                    </a:lnTo>
                    <a:close/>
                  </a:path>
                </a:pathLst>
              </a:custGeom>
              <a:solidFill>
                <a:srgbClr val="FFFFFF"/>
              </a:solidFill>
              <a:ln w="9525" cap="flat">
                <a:noFill/>
                <a:prstDash val="solid"/>
                <a:miter/>
              </a:ln>
            </p:spPr>
            <p:txBody>
              <a:bodyPr rtlCol="0" anchor="ctr"/>
              <a:lstStyle/>
              <a:p>
                <a:endParaRPr lang="aa-ET" dirty="0"/>
              </a:p>
            </p:txBody>
          </p:sp>
          <p:sp>
            <p:nvSpPr>
              <p:cNvPr id="49" name="צורה חופשית: צורה 296">
                <a:extLst>
                  <a:ext uri="{FF2B5EF4-FFF2-40B4-BE49-F238E27FC236}">
                    <a16:creationId xmlns:a16="http://schemas.microsoft.com/office/drawing/2014/main" xmlns="" id="{973E47EE-F2B3-DE42-B378-E117F701EF56}"/>
                  </a:ext>
                </a:extLst>
              </p:cNvPr>
              <p:cNvSpPr/>
              <p:nvPr/>
            </p:nvSpPr>
            <p:spPr>
              <a:xfrm>
                <a:off x="6535483" y="3483768"/>
                <a:ext cx="142875" cy="304800"/>
              </a:xfrm>
              <a:custGeom>
                <a:avLst/>
                <a:gdLst>
                  <a:gd name="connsiteX0" fmla="*/ 144494 w 142875"/>
                  <a:gd name="connsiteY0" fmla="*/ 307753 h 304800"/>
                  <a:gd name="connsiteX1" fmla="*/ 0 w 142875"/>
                  <a:gd name="connsiteY1" fmla="*/ 307753 h 304800"/>
                  <a:gd name="connsiteX2" fmla="*/ 0 w 142875"/>
                  <a:gd name="connsiteY2" fmla="*/ 0 h 304800"/>
                  <a:gd name="connsiteX3" fmla="*/ 144494 w 142875"/>
                  <a:gd name="connsiteY3" fmla="*/ 0 h 304800"/>
                  <a:gd name="connsiteX4" fmla="*/ 144494 w 142875"/>
                  <a:gd name="connsiteY4" fmla="*/ 307753 h 304800"/>
                  <a:gd name="connsiteX5" fmla="*/ 28575 w 142875"/>
                  <a:gd name="connsiteY5" fmla="*/ 279178 h 304800"/>
                  <a:gd name="connsiteX6" fmla="*/ 115919 w 142875"/>
                  <a:gd name="connsiteY6" fmla="*/ 279178 h 304800"/>
                  <a:gd name="connsiteX7" fmla="*/ 115919 w 142875"/>
                  <a:gd name="connsiteY7" fmla="*/ 28575 h 304800"/>
                  <a:gd name="connsiteX8" fmla="*/ 28575 w 142875"/>
                  <a:gd name="connsiteY8" fmla="*/ 28575 h 304800"/>
                  <a:gd name="connsiteX9" fmla="*/ 28575 w 142875"/>
                  <a:gd name="connsiteY9" fmla="*/ 2791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304800">
                    <a:moveTo>
                      <a:pt x="144494" y="307753"/>
                    </a:moveTo>
                    <a:lnTo>
                      <a:pt x="0" y="307753"/>
                    </a:lnTo>
                    <a:lnTo>
                      <a:pt x="0" y="0"/>
                    </a:lnTo>
                    <a:lnTo>
                      <a:pt x="144494" y="0"/>
                    </a:lnTo>
                    <a:lnTo>
                      <a:pt x="144494" y="307753"/>
                    </a:lnTo>
                    <a:close/>
                    <a:moveTo>
                      <a:pt x="28575" y="279178"/>
                    </a:moveTo>
                    <a:lnTo>
                      <a:pt x="115919" y="279178"/>
                    </a:lnTo>
                    <a:lnTo>
                      <a:pt x="115919" y="28575"/>
                    </a:lnTo>
                    <a:lnTo>
                      <a:pt x="28575" y="28575"/>
                    </a:lnTo>
                    <a:lnTo>
                      <a:pt x="28575" y="279178"/>
                    </a:lnTo>
                    <a:close/>
                  </a:path>
                </a:pathLst>
              </a:custGeom>
              <a:solidFill>
                <a:srgbClr val="FFFFFF"/>
              </a:solidFill>
              <a:ln w="9525" cap="flat">
                <a:noFill/>
                <a:prstDash val="solid"/>
                <a:miter/>
              </a:ln>
            </p:spPr>
            <p:txBody>
              <a:bodyPr rtlCol="0" anchor="ctr"/>
              <a:lstStyle/>
              <a:p>
                <a:endParaRPr lang="aa-ET" dirty="0"/>
              </a:p>
            </p:txBody>
          </p:sp>
          <p:sp>
            <p:nvSpPr>
              <p:cNvPr id="50" name="צורה חופשית: צורה 297">
                <a:extLst>
                  <a:ext uri="{FF2B5EF4-FFF2-40B4-BE49-F238E27FC236}">
                    <a16:creationId xmlns:a16="http://schemas.microsoft.com/office/drawing/2014/main" xmlns="" id="{A5168869-46A6-BB48-9DDE-8E0A2E812AF0}"/>
                  </a:ext>
                </a:extLst>
              </p:cNvPr>
              <p:cNvSpPr/>
              <p:nvPr/>
            </p:nvSpPr>
            <p:spPr>
              <a:xfrm>
                <a:off x="5630894" y="3251358"/>
                <a:ext cx="171450" cy="533400"/>
              </a:xfrm>
              <a:custGeom>
                <a:avLst/>
                <a:gdLst>
                  <a:gd name="connsiteX0" fmla="*/ 171736 w 171450"/>
                  <a:gd name="connsiteY0" fmla="*/ 540163 h 533400"/>
                  <a:gd name="connsiteX1" fmla="*/ 0 w 171450"/>
                  <a:gd name="connsiteY1" fmla="*/ 540163 h 533400"/>
                  <a:gd name="connsiteX2" fmla="*/ 0 w 171450"/>
                  <a:gd name="connsiteY2" fmla="*/ 0 h 533400"/>
                  <a:gd name="connsiteX3" fmla="*/ 171736 w 171450"/>
                  <a:gd name="connsiteY3" fmla="*/ 0 h 533400"/>
                  <a:gd name="connsiteX4" fmla="*/ 171736 w 171450"/>
                  <a:gd name="connsiteY4" fmla="*/ 540163 h 533400"/>
                  <a:gd name="connsiteX5" fmla="*/ 28575 w 171450"/>
                  <a:gd name="connsiteY5" fmla="*/ 511588 h 533400"/>
                  <a:gd name="connsiteX6" fmla="*/ 143161 w 171450"/>
                  <a:gd name="connsiteY6" fmla="*/ 511588 h 533400"/>
                  <a:gd name="connsiteX7" fmla="*/ 143161 w 171450"/>
                  <a:gd name="connsiteY7" fmla="*/ 28575 h 533400"/>
                  <a:gd name="connsiteX8" fmla="*/ 28575 w 171450"/>
                  <a:gd name="connsiteY8" fmla="*/ 28575 h 533400"/>
                  <a:gd name="connsiteX9" fmla="*/ 28575 w 171450"/>
                  <a:gd name="connsiteY9" fmla="*/ 51158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533400">
                    <a:moveTo>
                      <a:pt x="171736" y="540163"/>
                    </a:moveTo>
                    <a:lnTo>
                      <a:pt x="0" y="540163"/>
                    </a:lnTo>
                    <a:lnTo>
                      <a:pt x="0" y="0"/>
                    </a:lnTo>
                    <a:lnTo>
                      <a:pt x="171736" y="0"/>
                    </a:lnTo>
                    <a:lnTo>
                      <a:pt x="171736" y="540163"/>
                    </a:lnTo>
                    <a:close/>
                    <a:moveTo>
                      <a:pt x="28575" y="511588"/>
                    </a:moveTo>
                    <a:lnTo>
                      <a:pt x="143161" y="511588"/>
                    </a:lnTo>
                    <a:lnTo>
                      <a:pt x="143161" y="28575"/>
                    </a:lnTo>
                    <a:lnTo>
                      <a:pt x="28575" y="28575"/>
                    </a:lnTo>
                    <a:lnTo>
                      <a:pt x="28575" y="511588"/>
                    </a:lnTo>
                    <a:close/>
                  </a:path>
                </a:pathLst>
              </a:custGeom>
              <a:solidFill>
                <a:srgbClr val="FFFFFF"/>
              </a:solidFill>
              <a:ln w="9525" cap="flat">
                <a:noFill/>
                <a:prstDash val="solid"/>
                <a:miter/>
              </a:ln>
            </p:spPr>
            <p:txBody>
              <a:bodyPr rtlCol="0" anchor="ctr"/>
              <a:lstStyle/>
              <a:p>
                <a:endParaRPr lang="aa-ET" dirty="0"/>
              </a:p>
            </p:txBody>
          </p:sp>
          <p:sp>
            <p:nvSpPr>
              <p:cNvPr id="51" name="צורה חופשית: צורה 298">
                <a:extLst>
                  <a:ext uri="{FF2B5EF4-FFF2-40B4-BE49-F238E27FC236}">
                    <a16:creationId xmlns:a16="http://schemas.microsoft.com/office/drawing/2014/main" xmlns="" id="{31887885-7141-114A-8217-DE15B170A15B}"/>
                  </a:ext>
                </a:extLst>
              </p:cNvPr>
              <p:cNvSpPr/>
              <p:nvPr/>
            </p:nvSpPr>
            <p:spPr>
              <a:xfrm>
                <a:off x="5514975" y="3483768"/>
                <a:ext cx="142875" cy="304800"/>
              </a:xfrm>
              <a:custGeom>
                <a:avLst/>
                <a:gdLst>
                  <a:gd name="connsiteX0" fmla="*/ 144494 w 142875"/>
                  <a:gd name="connsiteY0" fmla="*/ 307753 h 304800"/>
                  <a:gd name="connsiteX1" fmla="*/ 0 w 142875"/>
                  <a:gd name="connsiteY1" fmla="*/ 307753 h 304800"/>
                  <a:gd name="connsiteX2" fmla="*/ 0 w 142875"/>
                  <a:gd name="connsiteY2" fmla="*/ 0 h 304800"/>
                  <a:gd name="connsiteX3" fmla="*/ 144494 w 142875"/>
                  <a:gd name="connsiteY3" fmla="*/ 0 h 304800"/>
                  <a:gd name="connsiteX4" fmla="*/ 144494 w 142875"/>
                  <a:gd name="connsiteY4" fmla="*/ 307753 h 304800"/>
                  <a:gd name="connsiteX5" fmla="*/ 28575 w 142875"/>
                  <a:gd name="connsiteY5" fmla="*/ 279178 h 304800"/>
                  <a:gd name="connsiteX6" fmla="*/ 115919 w 142875"/>
                  <a:gd name="connsiteY6" fmla="*/ 279178 h 304800"/>
                  <a:gd name="connsiteX7" fmla="*/ 115919 w 142875"/>
                  <a:gd name="connsiteY7" fmla="*/ 28575 h 304800"/>
                  <a:gd name="connsiteX8" fmla="*/ 28575 w 142875"/>
                  <a:gd name="connsiteY8" fmla="*/ 28575 h 304800"/>
                  <a:gd name="connsiteX9" fmla="*/ 28575 w 142875"/>
                  <a:gd name="connsiteY9" fmla="*/ 2791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304800">
                    <a:moveTo>
                      <a:pt x="144494" y="307753"/>
                    </a:moveTo>
                    <a:lnTo>
                      <a:pt x="0" y="307753"/>
                    </a:lnTo>
                    <a:lnTo>
                      <a:pt x="0" y="0"/>
                    </a:lnTo>
                    <a:lnTo>
                      <a:pt x="144494" y="0"/>
                    </a:lnTo>
                    <a:lnTo>
                      <a:pt x="144494" y="307753"/>
                    </a:lnTo>
                    <a:close/>
                    <a:moveTo>
                      <a:pt x="28575" y="279178"/>
                    </a:moveTo>
                    <a:lnTo>
                      <a:pt x="115919" y="279178"/>
                    </a:lnTo>
                    <a:lnTo>
                      <a:pt x="115919" y="28575"/>
                    </a:lnTo>
                    <a:lnTo>
                      <a:pt x="28575" y="28575"/>
                    </a:lnTo>
                    <a:lnTo>
                      <a:pt x="28575" y="279178"/>
                    </a:lnTo>
                    <a:close/>
                  </a:path>
                </a:pathLst>
              </a:custGeom>
              <a:solidFill>
                <a:srgbClr val="FFFFFF"/>
              </a:solidFill>
              <a:ln w="9525" cap="flat">
                <a:noFill/>
                <a:prstDash val="solid"/>
                <a:miter/>
              </a:ln>
            </p:spPr>
            <p:txBody>
              <a:bodyPr rtlCol="0" anchor="ctr"/>
              <a:lstStyle/>
              <a:p>
                <a:endParaRPr lang="aa-ET" dirty="0"/>
              </a:p>
            </p:txBody>
          </p:sp>
          <p:sp>
            <p:nvSpPr>
              <p:cNvPr id="52" name="צורה חופשית: צורה 299">
                <a:extLst>
                  <a:ext uri="{FF2B5EF4-FFF2-40B4-BE49-F238E27FC236}">
                    <a16:creationId xmlns:a16="http://schemas.microsoft.com/office/drawing/2014/main" xmlns="" id="{FB580957-49C9-3241-AE48-6DD7DC58D5DD}"/>
                  </a:ext>
                </a:extLst>
              </p:cNvPr>
              <p:cNvSpPr/>
              <p:nvPr/>
            </p:nvSpPr>
            <p:spPr>
              <a:xfrm>
                <a:off x="5665184" y="3174777"/>
                <a:ext cx="95250" cy="104775"/>
              </a:xfrm>
              <a:custGeom>
                <a:avLst/>
                <a:gdLst>
                  <a:gd name="connsiteX0" fmla="*/ 103156 w 95250"/>
                  <a:gd name="connsiteY0" fmla="*/ 105156 h 104775"/>
                  <a:gd name="connsiteX1" fmla="*/ 0 w 95250"/>
                  <a:gd name="connsiteY1" fmla="*/ 105156 h 104775"/>
                  <a:gd name="connsiteX2" fmla="*/ 0 w 95250"/>
                  <a:gd name="connsiteY2" fmla="*/ 0 h 104775"/>
                  <a:gd name="connsiteX3" fmla="*/ 103156 w 95250"/>
                  <a:gd name="connsiteY3" fmla="*/ 0 h 104775"/>
                  <a:gd name="connsiteX4" fmla="*/ 103156 w 95250"/>
                  <a:gd name="connsiteY4" fmla="*/ 105156 h 104775"/>
                  <a:gd name="connsiteX5" fmla="*/ 28575 w 95250"/>
                  <a:gd name="connsiteY5" fmla="*/ 76581 h 104775"/>
                  <a:gd name="connsiteX6" fmla="*/ 74581 w 95250"/>
                  <a:gd name="connsiteY6" fmla="*/ 76581 h 104775"/>
                  <a:gd name="connsiteX7" fmla="*/ 74581 w 95250"/>
                  <a:gd name="connsiteY7" fmla="*/ 28575 h 104775"/>
                  <a:gd name="connsiteX8" fmla="*/ 28575 w 95250"/>
                  <a:gd name="connsiteY8" fmla="*/ 28575 h 104775"/>
                  <a:gd name="connsiteX9" fmla="*/ 28575 w 95250"/>
                  <a:gd name="connsiteY9" fmla="*/ 765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04775">
                    <a:moveTo>
                      <a:pt x="103156" y="105156"/>
                    </a:moveTo>
                    <a:lnTo>
                      <a:pt x="0" y="105156"/>
                    </a:lnTo>
                    <a:lnTo>
                      <a:pt x="0" y="0"/>
                    </a:lnTo>
                    <a:lnTo>
                      <a:pt x="103156" y="0"/>
                    </a:lnTo>
                    <a:lnTo>
                      <a:pt x="103156" y="105156"/>
                    </a:lnTo>
                    <a:close/>
                    <a:moveTo>
                      <a:pt x="28575" y="76581"/>
                    </a:moveTo>
                    <a:lnTo>
                      <a:pt x="74581" y="76581"/>
                    </a:lnTo>
                    <a:lnTo>
                      <a:pt x="74581" y="28575"/>
                    </a:lnTo>
                    <a:lnTo>
                      <a:pt x="28575" y="28575"/>
                    </a:lnTo>
                    <a:lnTo>
                      <a:pt x="28575" y="76581"/>
                    </a:lnTo>
                    <a:close/>
                  </a:path>
                </a:pathLst>
              </a:custGeom>
              <a:solidFill>
                <a:srgbClr val="FFFFFF"/>
              </a:solidFill>
              <a:ln w="9525" cap="flat">
                <a:noFill/>
                <a:prstDash val="solid"/>
                <a:miter/>
              </a:ln>
            </p:spPr>
            <p:txBody>
              <a:bodyPr rtlCol="0" anchor="ctr"/>
              <a:lstStyle/>
              <a:p>
                <a:endParaRPr lang="aa-ET" dirty="0"/>
              </a:p>
            </p:txBody>
          </p:sp>
          <p:sp>
            <p:nvSpPr>
              <p:cNvPr id="53" name="צורה חופשית: צורה 300">
                <a:extLst>
                  <a:ext uri="{FF2B5EF4-FFF2-40B4-BE49-F238E27FC236}">
                    <a16:creationId xmlns:a16="http://schemas.microsoft.com/office/drawing/2014/main" xmlns="" id="{C83C186A-1757-434F-BB26-D146AD053745}"/>
                  </a:ext>
                </a:extLst>
              </p:cNvPr>
              <p:cNvSpPr/>
              <p:nvPr/>
            </p:nvSpPr>
            <p:spPr>
              <a:xfrm>
                <a:off x="6463856" y="3164014"/>
                <a:ext cx="28575" cy="95250"/>
              </a:xfrm>
              <a:custGeom>
                <a:avLst/>
                <a:gdLst>
                  <a:gd name="connsiteX0" fmla="*/ 0 w 28575"/>
                  <a:gd name="connsiteY0" fmla="*/ 0 h 95250"/>
                  <a:gd name="connsiteX1" fmla="*/ 28575 w 28575"/>
                  <a:gd name="connsiteY1" fmla="*/ 0 h 95250"/>
                  <a:gd name="connsiteX2" fmla="*/ 28575 w 28575"/>
                  <a:gd name="connsiteY2" fmla="*/ 101632 h 95250"/>
                  <a:gd name="connsiteX3" fmla="*/ 0 w 28575"/>
                  <a:gd name="connsiteY3" fmla="*/ 101632 h 95250"/>
                </a:gdLst>
                <a:ahLst/>
                <a:cxnLst>
                  <a:cxn ang="0">
                    <a:pos x="connsiteX0" y="connsiteY0"/>
                  </a:cxn>
                  <a:cxn ang="0">
                    <a:pos x="connsiteX1" y="connsiteY1"/>
                  </a:cxn>
                  <a:cxn ang="0">
                    <a:pos x="connsiteX2" y="connsiteY2"/>
                  </a:cxn>
                  <a:cxn ang="0">
                    <a:pos x="connsiteX3" y="connsiteY3"/>
                  </a:cxn>
                </a:cxnLst>
                <a:rect l="l" t="t" r="r" b="b"/>
                <a:pathLst>
                  <a:path w="28575" h="95250">
                    <a:moveTo>
                      <a:pt x="0" y="0"/>
                    </a:moveTo>
                    <a:lnTo>
                      <a:pt x="28575" y="0"/>
                    </a:lnTo>
                    <a:lnTo>
                      <a:pt x="28575" y="101632"/>
                    </a:lnTo>
                    <a:lnTo>
                      <a:pt x="0" y="101632"/>
                    </a:lnTo>
                    <a:close/>
                  </a:path>
                </a:pathLst>
              </a:custGeom>
              <a:solidFill>
                <a:srgbClr val="FFFFFF"/>
              </a:solidFill>
              <a:ln w="9525" cap="flat">
                <a:noFill/>
                <a:prstDash val="solid"/>
                <a:miter/>
              </a:ln>
            </p:spPr>
            <p:txBody>
              <a:bodyPr rtlCol="0" anchor="ctr"/>
              <a:lstStyle/>
              <a:p>
                <a:endParaRPr lang="aa-ET" dirty="0"/>
              </a:p>
            </p:txBody>
          </p:sp>
          <p:sp>
            <p:nvSpPr>
              <p:cNvPr id="54" name="צורה חופשית: צורה 301">
                <a:extLst>
                  <a:ext uri="{FF2B5EF4-FFF2-40B4-BE49-F238E27FC236}">
                    <a16:creationId xmlns:a16="http://schemas.microsoft.com/office/drawing/2014/main" xmlns="" id="{4AFA98F3-D916-CF4B-8744-07C9F1139B6C}"/>
                  </a:ext>
                </a:extLst>
              </p:cNvPr>
              <p:cNvSpPr/>
              <p:nvPr/>
            </p:nvSpPr>
            <p:spPr>
              <a:xfrm>
                <a:off x="5692902" y="3315271"/>
                <a:ext cx="47625" cy="47625"/>
              </a:xfrm>
              <a:custGeom>
                <a:avLst/>
                <a:gdLst>
                  <a:gd name="connsiteX0" fmla="*/ 0 w 47625"/>
                  <a:gd name="connsiteY0" fmla="*/ 0 h 47625"/>
                  <a:gd name="connsiteX1" fmla="*/ 47625 w 47625"/>
                  <a:gd name="connsiteY1" fmla="*/ 0 h 47625"/>
                  <a:gd name="connsiteX2" fmla="*/ 47625 w 47625"/>
                  <a:gd name="connsiteY2" fmla="*/ 47625 h 47625"/>
                  <a:gd name="connsiteX3" fmla="*/ 0 w 476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7625" y="0"/>
                    </a:lnTo>
                    <a:lnTo>
                      <a:pt x="47625" y="47625"/>
                    </a:lnTo>
                    <a:lnTo>
                      <a:pt x="0" y="47625"/>
                    </a:lnTo>
                    <a:close/>
                  </a:path>
                </a:pathLst>
              </a:custGeom>
              <a:solidFill>
                <a:srgbClr val="FFFFFF"/>
              </a:solidFill>
              <a:ln w="9525" cap="flat">
                <a:noFill/>
                <a:prstDash val="solid"/>
                <a:miter/>
              </a:ln>
            </p:spPr>
            <p:txBody>
              <a:bodyPr rtlCol="0" anchor="ctr"/>
              <a:lstStyle/>
              <a:p>
                <a:endParaRPr lang="aa-ET" dirty="0"/>
              </a:p>
            </p:txBody>
          </p:sp>
          <p:sp>
            <p:nvSpPr>
              <p:cNvPr id="55" name="צורה חופשית: צורה 302">
                <a:extLst>
                  <a:ext uri="{FF2B5EF4-FFF2-40B4-BE49-F238E27FC236}">
                    <a16:creationId xmlns:a16="http://schemas.microsoft.com/office/drawing/2014/main" xmlns="" id="{00E2BBCB-DA7A-D345-ABA4-51A9EE055A32}"/>
                  </a:ext>
                </a:extLst>
              </p:cNvPr>
              <p:cNvSpPr/>
              <p:nvPr/>
            </p:nvSpPr>
            <p:spPr>
              <a:xfrm>
                <a:off x="5692902" y="3406521"/>
                <a:ext cx="47625" cy="47625"/>
              </a:xfrm>
              <a:custGeom>
                <a:avLst/>
                <a:gdLst>
                  <a:gd name="connsiteX0" fmla="*/ 0 w 47625"/>
                  <a:gd name="connsiteY0" fmla="*/ 0 h 47625"/>
                  <a:gd name="connsiteX1" fmla="*/ 47625 w 47625"/>
                  <a:gd name="connsiteY1" fmla="*/ 0 h 47625"/>
                  <a:gd name="connsiteX2" fmla="*/ 47625 w 47625"/>
                  <a:gd name="connsiteY2" fmla="*/ 47625 h 47625"/>
                  <a:gd name="connsiteX3" fmla="*/ 0 w 476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7625" y="0"/>
                    </a:lnTo>
                    <a:lnTo>
                      <a:pt x="47625" y="47625"/>
                    </a:lnTo>
                    <a:lnTo>
                      <a:pt x="0" y="47625"/>
                    </a:lnTo>
                    <a:close/>
                  </a:path>
                </a:pathLst>
              </a:custGeom>
              <a:solidFill>
                <a:srgbClr val="FFFFFF"/>
              </a:solidFill>
              <a:ln w="9525" cap="flat">
                <a:noFill/>
                <a:prstDash val="solid"/>
                <a:miter/>
              </a:ln>
            </p:spPr>
            <p:txBody>
              <a:bodyPr rtlCol="0" anchor="ctr"/>
              <a:lstStyle/>
              <a:p>
                <a:endParaRPr lang="aa-ET" dirty="0"/>
              </a:p>
            </p:txBody>
          </p:sp>
          <p:sp>
            <p:nvSpPr>
              <p:cNvPr id="56" name="צורה חופשית: צורה 303">
                <a:extLst>
                  <a:ext uri="{FF2B5EF4-FFF2-40B4-BE49-F238E27FC236}">
                    <a16:creationId xmlns:a16="http://schemas.microsoft.com/office/drawing/2014/main" xmlns="" id="{B265C7E6-2FEC-3446-80B3-C388A69E1F04}"/>
                  </a:ext>
                </a:extLst>
              </p:cNvPr>
              <p:cNvSpPr/>
              <p:nvPr/>
            </p:nvSpPr>
            <p:spPr>
              <a:xfrm>
                <a:off x="5692902" y="3497865"/>
                <a:ext cx="47625" cy="47625"/>
              </a:xfrm>
              <a:custGeom>
                <a:avLst/>
                <a:gdLst>
                  <a:gd name="connsiteX0" fmla="*/ 0 w 47625"/>
                  <a:gd name="connsiteY0" fmla="*/ 0 h 47625"/>
                  <a:gd name="connsiteX1" fmla="*/ 47625 w 47625"/>
                  <a:gd name="connsiteY1" fmla="*/ 0 h 47625"/>
                  <a:gd name="connsiteX2" fmla="*/ 47625 w 47625"/>
                  <a:gd name="connsiteY2" fmla="*/ 47625 h 47625"/>
                  <a:gd name="connsiteX3" fmla="*/ 0 w 476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7625" y="0"/>
                    </a:lnTo>
                    <a:lnTo>
                      <a:pt x="47625" y="47625"/>
                    </a:lnTo>
                    <a:lnTo>
                      <a:pt x="0" y="47625"/>
                    </a:lnTo>
                    <a:close/>
                  </a:path>
                </a:pathLst>
              </a:custGeom>
              <a:solidFill>
                <a:srgbClr val="FFFFFF"/>
              </a:solidFill>
              <a:ln w="9525" cap="flat">
                <a:noFill/>
                <a:prstDash val="solid"/>
                <a:miter/>
              </a:ln>
            </p:spPr>
            <p:txBody>
              <a:bodyPr rtlCol="0" anchor="ctr"/>
              <a:lstStyle/>
              <a:p>
                <a:endParaRPr lang="aa-ET" dirty="0"/>
              </a:p>
            </p:txBody>
          </p:sp>
          <p:sp>
            <p:nvSpPr>
              <p:cNvPr id="57" name="צורה חופשית: צורה 304">
                <a:extLst>
                  <a:ext uri="{FF2B5EF4-FFF2-40B4-BE49-F238E27FC236}">
                    <a16:creationId xmlns:a16="http://schemas.microsoft.com/office/drawing/2014/main" xmlns="" id="{66ED5C06-945E-E44E-95F1-CE20A8198BF3}"/>
                  </a:ext>
                </a:extLst>
              </p:cNvPr>
              <p:cNvSpPr/>
              <p:nvPr/>
            </p:nvSpPr>
            <p:spPr>
              <a:xfrm>
                <a:off x="5692902" y="3589115"/>
                <a:ext cx="47625" cy="47625"/>
              </a:xfrm>
              <a:custGeom>
                <a:avLst/>
                <a:gdLst>
                  <a:gd name="connsiteX0" fmla="*/ 0 w 47625"/>
                  <a:gd name="connsiteY0" fmla="*/ 0 h 47625"/>
                  <a:gd name="connsiteX1" fmla="*/ 47625 w 47625"/>
                  <a:gd name="connsiteY1" fmla="*/ 0 h 47625"/>
                  <a:gd name="connsiteX2" fmla="*/ 47625 w 47625"/>
                  <a:gd name="connsiteY2" fmla="*/ 47625 h 47625"/>
                  <a:gd name="connsiteX3" fmla="*/ 0 w 476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7625" y="0"/>
                    </a:lnTo>
                    <a:lnTo>
                      <a:pt x="47625" y="47625"/>
                    </a:lnTo>
                    <a:lnTo>
                      <a:pt x="0" y="47625"/>
                    </a:lnTo>
                    <a:close/>
                  </a:path>
                </a:pathLst>
              </a:custGeom>
              <a:solidFill>
                <a:srgbClr val="FFFFFF"/>
              </a:solidFill>
              <a:ln w="9525" cap="flat">
                <a:noFill/>
                <a:prstDash val="solid"/>
                <a:miter/>
              </a:ln>
            </p:spPr>
            <p:txBody>
              <a:bodyPr rtlCol="0" anchor="ctr"/>
              <a:lstStyle/>
              <a:p>
                <a:endParaRPr lang="aa-ET" dirty="0"/>
              </a:p>
            </p:txBody>
          </p:sp>
          <p:sp>
            <p:nvSpPr>
              <p:cNvPr id="58" name="צורה חופשית: צורה 305">
                <a:extLst>
                  <a:ext uri="{FF2B5EF4-FFF2-40B4-BE49-F238E27FC236}">
                    <a16:creationId xmlns:a16="http://schemas.microsoft.com/office/drawing/2014/main" xmlns="" id="{1733FFF7-DD1D-B24D-9F4E-EA506D7A2748}"/>
                  </a:ext>
                </a:extLst>
              </p:cNvPr>
              <p:cNvSpPr/>
              <p:nvPr/>
            </p:nvSpPr>
            <p:spPr>
              <a:xfrm>
                <a:off x="5692902" y="3680364"/>
                <a:ext cx="47625" cy="47625"/>
              </a:xfrm>
              <a:custGeom>
                <a:avLst/>
                <a:gdLst>
                  <a:gd name="connsiteX0" fmla="*/ 0 w 47625"/>
                  <a:gd name="connsiteY0" fmla="*/ 0 h 47625"/>
                  <a:gd name="connsiteX1" fmla="*/ 47625 w 47625"/>
                  <a:gd name="connsiteY1" fmla="*/ 0 h 47625"/>
                  <a:gd name="connsiteX2" fmla="*/ 47625 w 47625"/>
                  <a:gd name="connsiteY2" fmla="*/ 47625 h 47625"/>
                  <a:gd name="connsiteX3" fmla="*/ 0 w 476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7625" y="0"/>
                    </a:lnTo>
                    <a:lnTo>
                      <a:pt x="47625" y="47625"/>
                    </a:lnTo>
                    <a:lnTo>
                      <a:pt x="0" y="47625"/>
                    </a:lnTo>
                    <a:close/>
                  </a:path>
                </a:pathLst>
              </a:custGeom>
              <a:solidFill>
                <a:srgbClr val="FFFFFF"/>
              </a:solidFill>
              <a:ln w="9525" cap="flat">
                <a:noFill/>
                <a:prstDash val="solid"/>
                <a:miter/>
              </a:ln>
            </p:spPr>
            <p:txBody>
              <a:bodyPr rtlCol="0" anchor="ctr"/>
              <a:lstStyle/>
              <a:p>
                <a:endParaRPr lang="aa-ET" dirty="0"/>
              </a:p>
            </p:txBody>
          </p:sp>
          <p:sp>
            <p:nvSpPr>
              <p:cNvPr id="59" name="צורה חופשית: צורה 306">
                <a:extLst>
                  <a:ext uri="{FF2B5EF4-FFF2-40B4-BE49-F238E27FC236}">
                    <a16:creationId xmlns:a16="http://schemas.microsoft.com/office/drawing/2014/main" xmlns="" id="{C1662A74-A3EF-2144-9ED7-63BBB1C0271D}"/>
                  </a:ext>
                </a:extLst>
              </p:cNvPr>
              <p:cNvSpPr/>
              <p:nvPr/>
            </p:nvSpPr>
            <p:spPr>
              <a:xfrm>
                <a:off x="6453950" y="3315843"/>
                <a:ext cx="47625" cy="409575"/>
              </a:xfrm>
              <a:custGeom>
                <a:avLst/>
                <a:gdLst>
                  <a:gd name="connsiteX0" fmla="*/ 0 w 47625"/>
                  <a:gd name="connsiteY0" fmla="*/ 0 h 409575"/>
                  <a:gd name="connsiteX1" fmla="*/ 48387 w 47625"/>
                  <a:gd name="connsiteY1" fmla="*/ 0 h 409575"/>
                  <a:gd name="connsiteX2" fmla="*/ 48387 w 47625"/>
                  <a:gd name="connsiteY2" fmla="*/ 411194 h 409575"/>
                  <a:gd name="connsiteX3" fmla="*/ 0 w 47625"/>
                  <a:gd name="connsiteY3" fmla="*/ 411194 h 409575"/>
                </a:gdLst>
                <a:ahLst/>
                <a:cxnLst>
                  <a:cxn ang="0">
                    <a:pos x="connsiteX0" y="connsiteY0"/>
                  </a:cxn>
                  <a:cxn ang="0">
                    <a:pos x="connsiteX1" y="connsiteY1"/>
                  </a:cxn>
                  <a:cxn ang="0">
                    <a:pos x="connsiteX2" y="connsiteY2"/>
                  </a:cxn>
                  <a:cxn ang="0">
                    <a:pos x="connsiteX3" y="connsiteY3"/>
                  </a:cxn>
                </a:cxnLst>
                <a:rect l="l" t="t" r="r" b="b"/>
                <a:pathLst>
                  <a:path w="47625" h="409575">
                    <a:moveTo>
                      <a:pt x="0" y="0"/>
                    </a:moveTo>
                    <a:lnTo>
                      <a:pt x="48387" y="0"/>
                    </a:lnTo>
                    <a:lnTo>
                      <a:pt x="48387" y="411194"/>
                    </a:lnTo>
                    <a:lnTo>
                      <a:pt x="0" y="411194"/>
                    </a:lnTo>
                    <a:close/>
                  </a:path>
                </a:pathLst>
              </a:custGeom>
              <a:solidFill>
                <a:srgbClr val="FFFFFF"/>
              </a:solidFill>
              <a:ln w="9525" cap="flat">
                <a:noFill/>
                <a:prstDash val="solid"/>
                <a:miter/>
              </a:ln>
            </p:spPr>
            <p:txBody>
              <a:bodyPr rtlCol="0" anchor="ctr"/>
              <a:lstStyle/>
              <a:p>
                <a:endParaRPr lang="aa-ET" dirty="0"/>
              </a:p>
            </p:txBody>
          </p:sp>
        </p:grpSp>
        <p:grpSp>
          <p:nvGrpSpPr>
            <p:cNvPr id="60" name="גרפיקה 307">
              <a:extLst>
                <a:ext uri="{FF2B5EF4-FFF2-40B4-BE49-F238E27FC236}">
                  <a16:creationId xmlns:a16="http://schemas.microsoft.com/office/drawing/2014/main" xmlns="" id="{6C1AA927-B2E5-0A41-B4F8-4E6776FDD397}"/>
                </a:ext>
              </a:extLst>
            </p:cNvPr>
            <p:cNvGrpSpPr/>
            <p:nvPr/>
          </p:nvGrpSpPr>
          <p:grpSpPr>
            <a:xfrm>
              <a:off x="9322504" y="2430688"/>
              <a:ext cx="307172" cy="209828"/>
              <a:chOff x="5419725" y="2967037"/>
              <a:chExt cx="1352550" cy="923925"/>
            </a:xfrm>
            <a:solidFill>
              <a:schemeClr val="bg1"/>
            </a:solidFill>
          </p:grpSpPr>
          <p:sp>
            <p:nvSpPr>
              <p:cNvPr id="61" name="צורה חופשית: צורה 309">
                <a:extLst>
                  <a:ext uri="{FF2B5EF4-FFF2-40B4-BE49-F238E27FC236}">
                    <a16:creationId xmlns:a16="http://schemas.microsoft.com/office/drawing/2014/main" xmlns="" id="{93C1BA47-C08B-2149-AE8E-5CE09CBE9748}"/>
                  </a:ext>
                </a:extLst>
              </p:cNvPr>
              <p:cNvSpPr/>
              <p:nvPr/>
            </p:nvSpPr>
            <p:spPr>
              <a:xfrm>
                <a:off x="5738920" y="3361384"/>
                <a:ext cx="104775" cy="523875"/>
              </a:xfrm>
              <a:custGeom>
                <a:avLst/>
                <a:gdLst>
                  <a:gd name="connsiteX0" fmla="*/ 14276 w 104775"/>
                  <a:gd name="connsiteY0" fmla="*/ 530531 h 523875"/>
                  <a:gd name="connsiteX1" fmla="*/ 12085 w 104775"/>
                  <a:gd name="connsiteY1" fmla="*/ 530340 h 523875"/>
                  <a:gd name="connsiteX2" fmla="*/ 179 w 104775"/>
                  <a:gd name="connsiteY2" fmla="*/ 514052 h 523875"/>
                  <a:gd name="connsiteX3" fmla="*/ 78855 w 104775"/>
                  <a:gd name="connsiteY3" fmla="*/ 12085 h 523875"/>
                  <a:gd name="connsiteX4" fmla="*/ 95143 w 104775"/>
                  <a:gd name="connsiteY4" fmla="*/ 179 h 523875"/>
                  <a:gd name="connsiteX5" fmla="*/ 107049 w 104775"/>
                  <a:gd name="connsiteY5" fmla="*/ 16466 h 523875"/>
                  <a:gd name="connsiteX6" fmla="*/ 28373 w 104775"/>
                  <a:gd name="connsiteY6" fmla="*/ 518434 h 523875"/>
                  <a:gd name="connsiteX7" fmla="*/ 14276 w 104775"/>
                  <a:gd name="connsiteY7" fmla="*/ 53053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523875">
                    <a:moveTo>
                      <a:pt x="14276" y="530531"/>
                    </a:moveTo>
                    <a:cubicBezTo>
                      <a:pt x="13514" y="530531"/>
                      <a:pt x="12752" y="530435"/>
                      <a:pt x="12085" y="530340"/>
                    </a:cubicBezTo>
                    <a:cubicBezTo>
                      <a:pt x="4274" y="529102"/>
                      <a:pt x="-1060" y="521768"/>
                      <a:pt x="179" y="514052"/>
                    </a:cubicBezTo>
                    <a:lnTo>
                      <a:pt x="78855" y="12085"/>
                    </a:lnTo>
                    <a:cubicBezTo>
                      <a:pt x="80093" y="4274"/>
                      <a:pt x="87332" y="-1060"/>
                      <a:pt x="95143" y="179"/>
                    </a:cubicBezTo>
                    <a:cubicBezTo>
                      <a:pt x="102953" y="1417"/>
                      <a:pt x="108287" y="8751"/>
                      <a:pt x="107049" y="16466"/>
                    </a:cubicBezTo>
                    <a:lnTo>
                      <a:pt x="28373" y="518434"/>
                    </a:lnTo>
                    <a:cubicBezTo>
                      <a:pt x="27230" y="525482"/>
                      <a:pt x="21134" y="530531"/>
                      <a:pt x="14276" y="530531"/>
                    </a:cubicBezTo>
                    <a:close/>
                  </a:path>
                </a:pathLst>
              </a:custGeom>
              <a:grpFill/>
              <a:ln w="9525" cap="flat">
                <a:noFill/>
                <a:prstDash val="solid"/>
                <a:miter/>
              </a:ln>
            </p:spPr>
            <p:txBody>
              <a:bodyPr rtlCol="0" anchor="ctr"/>
              <a:lstStyle/>
              <a:p>
                <a:endParaRPr lang="aa-ET" dirty="0"/>
              </a:p>
            </p:txBody>
          </p:sp>
          <p:sp>
            <p:nvSpPr>
              <p:cNvPr id="62" name="צורה חופשית: צורה 310">
                <a:extLst>
                  <a:ext uri="{FF2B5EF4-FFF2-40B4-BE49-F238E27FC236}">
                    <a16:creationId xmlns:a16="http://schemas.microsoft.com/office/drawing/2014/main" xmlns="" id="{8C979B2E-2EDA-1048-BB04-56A38E236D59}"/>
                  </a:ext>
                </a:extLst>
              </p:cNvPr>
              <p:cNvSpPr/>
              <p:nvPr/>
            </p:nvSpPr>
            <p:spPr>
              <a:xfrm>
                <a:off x="5837149" y="2975172"/>
                <a:ext cx="66675" cy="295275"/>
              </a:xfrm>
              <a:custGeom>
                <a:avLst/>
                <a:gdLst>
                  <a:gd name="connsiteX0" fmla="*/ 14344 w 66675"/>
                  <a:gd name="connsiteY0" fmla="*/ 300285 h 295275"/>
                  <a:gd name="connsiteX1" fmla="*/ 12249 w 66675"/>
                  <a:gd name="connsiteY1" fmla="*/ 300094 h 295275"/>
                  <a:gd name="connsiteX2" fmla="*/ 152 w 66675"/>
                  <a:gd name="connsiteY2" fmla="*/ 283902 h 295275"/>
                  <a:gd name="connsiteX3" fmla="*/ 39204 w 66675"/>
                  <a:gd name="connsiteY3" fmla="*/ 12249 h 295275"/>
                  <a:gd name="connsiteX4" fmla="*/ 55397 w 66675"/>
                  <a:gd name="connsiteY4" fmla="*/ 152 h 295275"/>
                  <a:gd name="connsiteX5" fmla="*/ 67494 w 66675"/>
                  <a:gd name="connsiteY5" fmla="*/ 16344 h 295275"/>
                  <a:gd name="connsiteX6" fmla="*/ 28441 w 66675"/>
                  <a:gd name="connsiteY6" fmla="*/ 287997 h 295275"/>
                  <a:gd name="connsiteX7" fmla="*/ 14344 w 66675"/>
                  <a:gd name="connsiteY7" fmla="*/ 3002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295275">
                    <a:moveTo>
                      <a:pt x="14344" y="300285"/>
                    </a:moveTo>
                    <a:cubicBezTo>
                      <a:pt x="13677" y="300285"/>
                      <a:pt x="13011" y="300285"/>
                      <a:pt x="12249" y="300094"/>
                    </a:cubicBezTo>
                    <a:cubicBezTo>
                      <a:pt x="4438" y="298951"/>
                      <a:pt x="-991" y="291712"/>
                      <a:pt x="152" y="283902"/>
                    </a:cubicBezTo>
                    <a:lnTo>
                      <a:pt x="39204" y="12249"/>
                    </a:lnTo>
                    <a:cubicBezTo>
                      <a:pt x="40347" y="4438"/>
                      <a:pt x="47586" y="-991"/>
                      <a:pt x="55397" y="152"/>
                    </a:cubicBezTo>
                    <a:cubicBezTo>
                      <a:pt x="63207" y="1295"/>
                      <a:pt x="68637" y="8534"/>
                      <a:pt x="67494" y="16344"/>
                    </a:cubicBezTo>
                    <a:lnTo>
                      <a:pt x="28441" y="287997"/>
                    </a:lnTo>
                    <a:cubicBezTo>
                      <a:pt x="27489" y="295141"/>
                      <a:pt x="21393" y="300285"/>
                      <a:pt x="14344" y="300285"/>
                    </a:cubicBezTo>
                    <a:close/>
                  </a:path>
                </a:pathLst>
              </a:custGeom>
              <a:grpFill/>
              <a:ln w="9525" cap="flat">
                <a:noFill/>
                <a:prstDash val="solid"/>
                <a:miter/>
              </a:ln>
            </p:spPr>
            <p:txBody>
              <a:bodyPr rtlCol="0" anchor="ctr"/>
              <a:lstStyle/>
              <a:p>
                <a:endParaRPr lang="aa-ET" dirty="0"/>
              </a:p>
            </p:txBody>
          </p:sp>
          <p:sp>
            <p:nvSpPr>
              <p:cNvPr id="63" name="צורה חופשית: צורה 311">
                <a:extLst>
                  <a:ext uri="{FF2B5EF4-FFF2-40B4-BE49-F238E27FC236}">
                    <a16:creationId xmlns:a16="http://schemas.microsoft.com/office/drawing/2014/main" xmlns="" id="{5375F0FB-8CED-6749-8B79-BDBDB4AE131A}"/>
                  </a:ext>
                </a:extLst>
              </p:cNvPr>
              <p:cNvSpPr/>
              <p:nvPr/>
            </p:nvSpPr>
            <p:spPr>
              <a:xfrm>
                <a:off x="5971594" y="3361347"/>
                <a:ext cx="38100" cy="523875"/>
              </a:xfrm>
              <a:custGeom>
                <a:avLst/>
                <a:gdLst>
                  <a:gd name="connsiteX0" fmla="*/ 14297 w 38100"/>
                  <a:gd name="connsiteY0" fmla="*/ 530568 h 523875"/>
                  <a:gd name="connsiteX1" fmla="*/ 13821 w 38100"/>
                  <a:gd name="connsiteY1" fmla="*/ 530568 h 523875"/>
                  <a:gd name="connsiteX2" fmla="*/ 10 w 38100"/>
                  <a:gd name="connsiteY2" fmla="*/ 515804 h 523875"/>
                  <a:gd name="connsiteX3" fmla="*/ 17536 w 38100"/>
                  <a:gd name="connsiteY3" fmla="*/ 13836 h 523875"/>
                  <a:gd name="connsiteX4" fmla="*/ 32299 w 38100"/>
                  <a:gd name="connsiteY4" fmla="*/ 25 h 523875"/>
                  <a:gd name="connsiteX5" fmla="*/ 46111 w 38100"/>
                  <a:gd name="connsiteY5" fmla="*/ 14789 h 523875"/>
                  <a:gd name="connsiteX6" fmla="*/ 28585 w 38100"/>
                  <a:gd name="connsiteY6" fmla="*/ 516756 h 523875"/>
                  <a:gd name="connsiteX7" fmla="*/ 14297 w 38100"/>
                  <a:gd name="connsiteY7" fmla="*/ 530568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523875">
                    <a:moveTo>
                      <a:pt x="14297" y="530568"/>
                    </a:moveTo>
                    <a:cubicBezTo>
                      <a:pt x="14107" y="530568"/>
                      <a:pt x="13916" y="530568"/>
                      <a:pt x="13821" y="530568"/>
                    </a:cubicBezTo>
                    <a:cubicBezTo>
                      <a:pt x="5915" y="530282"/>
                      <a:pt x="-276" y="523710"/>
                      <a:pt x="10" y="515804"/>
                    </a:cubicBezTo>
                    <a:lnTo>
                      <a:pt x="17536" y="13836"/>
                    </a:lnTo>
                    <a:cubicBezTo>
                      <a:pt x="17821" y="5931"/>
                      <a:pt x="24394" y="-451"/>
                      <a:pt x="32299" y="25"/>
                    </a:cubicBezTo>
                    <a:cubicBezTo>
                      <a:pt x="40205" y="311"/>
                      <a:pt x="46396" y="6883"/>
                      <a:pt x="46111" y="14789"/>
                    </a:cubicBezTo>
                    <a:lnTo>
                      <a:pt x="28585" y="516756"/>
                    </a:lnTo>
                    <a:cubicBezTo>
                      <a:pt x="28299" y="524472"/>
                      <a:pt x="21917" y="530568"/>
                      <a:pt x="14297" y="530568"/>
                    </a:cubicBezTo>
                    <a:close/>
                  </a:path>
                </a:pathLst>
              </a:custGeom>
              <a:grpFill/>
              <a:ln w="9525" cap="flat">
                <a:noFill/>
                <a:prstDash val="solid"/>
                <a:miter/>
              </a:ln>
            </p:spPr>
            <p:txBody>
              <a:bodyPr rtlCol="0" anchor="ctr"/>
              <a:lstStyle/>
              <a:p>
                <a:endParaRPr lang="aa-ET" dirty="0"/>
              </a:p>
            </p:txBody>
          </p:sp>
          <p:sp>
            <p:nvSpPr>
              <p:cNvPr id="64" name="צורה חופשית: צורה 312">
                <a:extLst>
                  <a:ext uri="{FF2B5EF4-FFF2-40B4-BE49-F238E27FC236}">
                    <a16:creationId xmlns:a16="http://schemas.microsoft.com/office/drawing/2014/main" xmlns="" id="{C79B2058-A1E5-8B4E-AE65-7F232E66AC87}"/>
                  </a:ext>
                </a:extLst>
              </p:cNvPr>
              <p:cNvSpPr/>
              <p:nvPr/>
            </p:nvSpPr>
            <p:spPr>
              <a:xfrm>
                <a:off x="5993502" y="2975193"/>
                <a:ext cx="28575" cy="295275"/>
              </a:xfrm>
              <a:custGeom>
                <a:avLst/>
                <a:gdLst>
                  <a:gd name="connsiteX0" fmla="*/ 14297 w 28575"/>
                  <a:gd name="connsiteY0" fmla="*/ 300263 h 295275"/>
                  <a:gd name="connsiteX1" fmla="*/ 13821 w 28575"/>
                  <a:gd name="connsiteY1" fmla="*/ 300263 h 295275"/>
                  <a:gd name="connsiteX2" fmla="*/ 10 w 28575"/>
                  <a:gd name="connsiteY2" fmla="*/ 285499 h 295275"/>
                  <a:gd name="connsiteX3" fmla="*/ 8677 w 28575"/>
                  <a:gd name="connsiteY3" fmla="*/ 13846 h 295275"/>
                  <a:gd name="connsiteX4" fmla="*/ 23441 w 28575"/>
                  <a:gd name="connsiteY4" fmla="*/ 35 h 295275"/>
                  <a:gd name="connsiteX5" fmla="*/ 37252 w 28575"/>
                  <a:gd name="connsiteY5" fmla="*/ 14799 h 295275"/>
                  <a:gd name="connsiteX6" fmla="*/ 28585 w 28575"/>
                  <a:gd name="connsiteY6" fmla="*/ 286452 h 295275"/>
                  <a:gd name="connsiteX7" fmla="*/ 14297 w 28575"/>
                  <a:gd name="connsiteY7" fmla="*/ 30026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95275">
                    <a:moveTo>
                      <a:pt x="14297" y="300263"/>
                    </a:moveTo>
                    <a:cubicBezTo>
                      <a:pt x="14107" y="300263"/>
                      <a:pt x="14011" y="300263"/>
                      <a:pt x="13821" y="300263"/>
                    </a:cubicBezTo>
                    <a:cubicBezTo>
                      <a:pt x="5915" y="299977"/>
                      <a:pt x="-276" y="293405"/>
                      <a:pt x="10" y="285499"/>
                    </a:cubicBezTo>
                    <a:lnTo>
                      <a:pt x="8677" y="13846"/>
                    </a:lnTo>
                    <a:cubicBezTo>
                      <a:pt x="8963" y="5941"/>
                      <a:pt x="15535" y="-536"/>
                      <a:pt x="23441" y="35"/>
                    </a:cubicBezTo>
                    <a:cubicBezTo>
                      <a:pt x="31347" y="321"/>
                      <a:pt x="37538" y="6893"/>
                      <a:pt x="37252" y="14799"/>
                    </a:cubicBezTo>
                    <a:lnTo>
                      <a:pt x="28585" y="286452"/>
                    </a:lnTo>
                    <a:cubicBezTo>
                      <a:pt x="28299" y="294167"/>
                      <a:pt x="21917" y="300263"/>
                      <a:pt x="14297" y="300263"/>
                    </a:cubicBezTo>
                    <a:close/>
                  </a:path>
                </a:pathLst>
              </a:custGeom>
              <a:grpFill/>
              <a:ln w="9525" cap="flat">
                <a:noFill/>
                <a:prstDash val="solid"/>
                <a:miter/>
              </a:ln>
            </p:spPr>
            <p:txBody>
              <a:bodyPr rtlCol="0" anchor="ctr"/>
              <a:lstStyle/>
              <a:p>
                <a:endParaRPr lang="aa-ET" dirty="0"/>
              </a:p>
            </p:txBody>
          </p:sp>
          <p:sp>
            <p:nvSpPr>
              <p:cNvPr id="65" name="צורה חופשית: צורה 313">
                <a:extLst>
                  <a:ext uri="{FF2B5EF4-FFF2-40B4-BE49-F238E27FC236}">
                    <a16:creationId xmlns:a16="http://schemas.microsoft.com/office/drawing/2014/main" xmlns="" id="{8CE56D4F-EA35-CC4A-AA66-8CB6C63C4734}"/>
                  </a:ext>
                </a:extLst>
              </p:cNvPr>
              <p:cNvSpPr/>
              <p:nvPr/>
            </p:nvSpPr>
            <p:spPr>
              <a:xfrm>
                <a:off x="6349567" y="3361384"/>
                <a:ext cx="104775" cy="523875"/>
              </a:xfrm>
              <a:custGeom>
                <a:avLst/>
                <a:gdLst>
                  <a:gd name="connsiteX0" fmla="*/ 92952 w 104775"/>
                  <a:gd name="connsiteY0" fmla="*/ 530531 h 523875"/>
                  <a:gd name="connsiteX1" fmla="*/ 78855 w 104775"/>
                  <a:gd name="connsiteY1" fmla="*/ 518434 h 523875"/>
                  <a:gd name="connsiteX2" fmla="*/ 179 w 104775"/>
                  <a:gd name="connsiteY2" fmla="*/ 16466 h 523875"/>
                  <a:gd name="connsiteX3" fmla="*/ 12085 w 104775"/>
                  <a:gd name="connsiteY3" fmla="*/ 179 h 523875"/>
                  <a:gd name="connsiteX4" fmla="*/ 28373 w 104775"/>
                  <a:gd name="connsiteY4" fmla="*/ 12085 h 523875"/>
                  <a:gd name="connsiteX5" fmla="*/ 107049 w 104775"/>
                  <a:gd name="connsiteY5" fmla="*/ 514052 h 523875"/>
                  <a:gd name="connsiteX6" fmla="*/ 95143 w 104775"/>
                  <a:gd name="connsiteY6" fmla="*/ 530340 h 523875"/>
                  <a:gd name="connsiteX7" fmla="*/ 92952 w 104775"/>
                  <a:gd name="connsiteY7" fmla="*/ 53053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523875">
                    <a:moveTo>
                      <a:pt x="92952" y="530531"/>
                    </a:moveTo>
                    <a:cubicBezTo>
                      <a:pt x="85999" y="530531"/>
                      <a:pt x="79998" y="525482"/>
                      <a:pt x="78855" y="518434"/>
                    </a:cubicBezTo>
                    <a:lnTo>
                      <a:pt x="179" y="16466"/>
                    </a:lnTo>
                    <a:cubicBezTo>
                      <a:pt x="-1060" y="8656"/>
                      <a:pt x="4274" y="1322"/>
                      <a:pt x="12085" y="179"/>
                    </a:cubicBezTo>
                    <a:cubicBezTo>
                      <a:pt x="19895" y="-1060"/>
                      <a:pt x="27230" y="4274"/>
                      <a:pt x="28373" y="12085"/>
                    </a:cubicBezTo>
                    <a:lnTo>
                      <a:pt x="107049" y="514052"/>
                    </a:lnTo>
                    <a:cubicBezTo>
                      <a:pt x="108287" y="521863"/>
                      <a:pt x="102953" y="529197"/>
                      <a:pt x="95143" y="530340"/>
                    </a:cubicBezTo>
                    <a:cubicBezTo>
                      <a:pt x="94476" y="530435"/>
                      <a:pt x="93714" y="530531"/>
                      <a:pt x="92952" y="530531"/>
                    </a:cubicBezTo>
                    <a:close/>
                  </a:path>
                </a:pathLst>
              </a:custGeom>
              <a:grpFill/>
              <a:ln w="9525" cap="flat">
                <a:noFill/>
                <a:prstDash val="solid"/>
                <a:miter/>
              </a:ln>
            </p:spPr>
            <p:txBody>
              <a:bodyPr rtlCol="0" anchor="ctr"/>
              <a:lstStyle/>
              <a:p>
                <a:endParaRPr lang="aa-ET" dirty="0"/>
              </a:p>
            </p:txBody>
          </p:sp>
          <p:sp>
            <p:nvSpPr>
              <p:cNvPr id="66" name="צורה חופשית: צורה 314">
                <a:extLst>
                  <a:ext uri="{FF2B5EF4-FFF2-40B4-BE49-F238E27FC236}">
                    <a16:creationId xmlns:a16="http://schemas.microsoft.com/office/drawing/2014/main" xmlns="" id="{2ABC6EA3-3FBE-6744-A259-71F72EE1CDE0}"/>
                  </a:ext>
                </a:extLst>
              </p:cNvPr>
              <p:cNvSpPr/>
              <p:nvPr/>
            </p:nvSpPr>
            <p:spPr>
              <a:xfrm>
                <a:off x="6290920" y="2975172"/>
                <a:ext cx="66675" cy="295275"/>
              </a:xfrm>
              <a:custGeom>
                <a:avLst/>
                <a:gdLst>
                  <a:gd name="connsiteX0" fmla="*/ 53301 w 66675"/>
                  <a:gd name="connsiteY0" fmla="*/ 300285 h 295275"/>
                  <a:gd name="connsiteX1" fmla="*/ 39204 w 66675"/>
                  <a:gd name="connsiteY1" fmla="*/ 287997 h 295275"/>
                  <a:gd name="connsiteX2" fmla="*/ 152 w 66675"/>
                  <a:gd name="connsiteY2" fmla="*/ 16344 h 295275"/>
                  <a:gd name="connsiteX3" fmla="*/ 12249 w 66675"/>
                  <a:gd name="connsiteY3" fmla="*/ 152 h 295275"/>
                  <a:gd name="connsiteX4" fmla="*/ 28441 w 66675"/>
                  <a:gd name="connsiteY4" fmla="*/ 12249 h 295275"/>
                  <a:gd name="connsiteX5" fmla="*/ 67494 w 66675"/>
                  <a:gd name="connsiteY5" fmla="*/ 283902 h 295275"/>
                  <a:gd name="connsiteX6" fmla="*/ 55397 w 66675"/>
                  <a:gd name="connsiteY6" fmla="*/ 300094 h 295275"/>
                  <a:gd name="connsiteX7" fmla="*/ 53301 w 66675"/>
                  <a:gd name="connsiteY7" fmla="*/ 3002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295275">
                    <a:moveTo>
                      <a:pt x="53301" y="300285"/>
                    </a:moveTo>
                    <a:cubicBezTo>
                      <a:pt x="46348" y="300285"/>
                      <a:pt x="40157" y="295141"/>
                      <a:pt x="39204" y="287997"/>
                    </a:cubicBezTo>
                    <a:lnTo>
                      <a:pt x="152" y="16344"/>
                    </a:lnTo>
                    <a:cubicBezTo>
                      <a:pt x="-991" y="8534"/>
                      <a:pt x="4438" y="1295"/>
                      <a:pt x="12249" y="152"/>
                    </a:cubicBezTo>
                    <a:cubicBezTo>
                      <a:pt x="20059" y="-991"/>
                      <a:pt x="27298" y="4438"/>
                      <a:pt x="28441" y="12249"/>
                    </a:cubicBezTo>
                    <a:lnTo>
                      <a:pt x="67494" y="283902"/>
                    </a:lnTo>
                    <a:cubicBezTo>
                      <a:pt x="68637" y="291712"/>
                      <a:pt x="63207" y="298951"/>
                      <a:pt x="55397" y="300094"/>
                    </a:cubicBezTo>
                    <a:cubicBezTo>
                      <a:pt x="54635" y="300189"/>
                      <a:pt x="53968" y="300285"/>
                      <a:pt x="53301" y="300285"/>
                    </a:cubicBezTo>
                    <a:close/>
                  </a:path>
                </a:pathLst>
              </a:custGeom>
              <a:grpFill/>
              <a:ln w="9525" cap="flat">
                <a:noFill/>
                <a:prstDash val="solid"/>
                <a:miter/>
              </a:ln>
            </p:spPr>
            <p:txBody>
              <a:bodyPr rtlCol="0" anchor="ctr"/>
              <a:lstStyle/>
              <a:p>
                <a:endParaRPr lang="aa-ET" dirty="0"/>
              </a:p>
            </p:txBody>
          </p:sp>
          <p:sp>
            <p:nvSpPr>
              <p:cNvPr id="67" name="צורה חופשית: צורה 315">
                <a:extLst>
                  <a:ext uri="{FF2B5EF4-FFF2-40B4-BE49-F238E27FC236}">
                    <a16:creationId xmlns:a16="http://schemas.microsoft.com/office/drawing/2014/main" xmlns="" id="{C81590C8-A597-AC46-AAC1-6014162155A1}"/>
                  </a:ext>
                </a:extLst>
              </p:cNvPr>
              <p:cNvSpPr/>
              <p:nvPr/>
            </p:nvSpPr>
            <p:spPr>
              <a:xfrm>
                <a:off x="6178096" y="3361337"/>
                <a:ext cx="38100" cy="523875"/>
              </a:xfrm>
              <a:custGeom>
                <a:avLst/>
                <a:gdLst>
                  <a:gd name="connsiteX0" fmla="*/ 31728 w 38100"/>
                  <a:gd name="connsiteY0" fmla="*/ 530578 h 523875"/>
                  <a:gd name="connsiteX1" fmla="*/ 17440 w 38100"/>
                  <a:gd name="connsiteY1" fmla="*/ 516766 h 523875"/>
                  <a:gd name="connsiteX2" fmla="*/ 10 w 38100"/>
                  <a:gd name="connsiteY2" fmla="*/ 14799 h 523875"/>
                  <a:gd name="connsiteX3" fmla="*/ 13821 w 38100"/>
                  <a:gd name="connsiteY3" fmla="*/ 35 h 523875"/>
                  <a:gd name="connsiteX4" fmla="*/ 28585 w 38100"/>
                  <a:gd name="connsiteY4" fmla="*/ 13846 h 523875"/>
                  <a:gd name="connsiteX5" fmla="*/ 46015 w 38100"/>
                  <a:gd name="connsiteY5" fmla="*/ 515814 h 523875"/>
                  <a:gd name="connsiteX6" fmla="*/ 32204 w 38100"/>
                  <a:gd name="connsiteY6" fmla="*/ 530578 h 523875"/>
                  <a:gd name="connsiteX7" fmla="*/ 31728 w 38100"/>
                  <a:gd name="connsiteY7" fmla="*/ 530578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523875">
                    <a:moveTo>
                      <a:pt x="31728" y="530578"/>
                    </a:moveTo>
                    <a:cubicBezTo>
                      <a:pt x="24108" y="530578"/>
                      <a:pt x="17726" y="524482"/>
                      <a:pt x="17440" y="516766"/>
                    </a:cubicBezTo>
                    <a:lnTo>
                      <a:pt x="10" y="14799"/>
                    </a:lnTo>
                    <a:cubicBezTo>
                      <a:pt x="-276" y="6893"/>
                      <a:pt x="5915" y="321"/>
                      <a:pt x="13821" y="35"/>
                    </a:cubicBezTo>
                    <a:cubicBezTo>
                      <a:pt x="21536" y="-536"/>
                      <a:pt x="28299" y="5941"/>
                      <a:pt x="28585" y="13846"/>
                    </a:cubicBezTo>
                    <a:lnTo>
                      <a:pt x="46015" y="515814"/>
                    </a:lnTo>
                    <a:cubicBezTo>
                      <a:pt x="46301" y="523720"/>
                      <a:pt x="40110" y="530292"/>
                      <a:pt x="32204" y="530578"/>
                    </a:cubicBezTo>
                    <a:cubicBezTo>
                      <a:pt x="32014" y="530578"/>
                      <a:pt x="31918" y="530578"/>
                      <a:pt x="31728" y="530578"/>
                    </a:cubicBezTo>
                    <a:close/>
                  </a:path>
                </a:pathLst>
              </a:custGeom>
              <a:grpFill/>
              <a:ln w="9525" cap="flat">
                <a:noFill/>
                <a:prstDash val="solid"/>
                <a:miter/>
              </a:ln>
            </p:spPr>
            <p:txBody>
              <a:bodyPr rtlCol="0" anchor="ctr"/>
              <a:lstStyle/>
              <a:p>
                <a:endParaRPr lang="aa-ET" dirty="0"/>
              </a:p>
            </p:txBody>
          </p:sp>
          <p:sp>
            <p:nvSpPr>
              <p:cNvPr id="68" name="צורה חופשית: צורה 316">
                <a:extLst>
                  <a:ext uri="{FF2B5EF4-FFF2-40B4-BE49-F238E27FC236}">
                    <a16:creationId xmlns:a16="http://schemas.microsoft.com/office/drawing/2014/main" xmlns="" id="{C05D16B5-3F0E-F040-A767-A29B7E81693F}"/>
                  </a:ext>
                </a:extLst>
              </p:cNvPr>
              <p:cNvSpPr/>
              <p:nvPr/>
            </p:nvSpPr>
            <p:spPr>
              <a:xfrm>
                <a:off x="6165047" y="2975108"/>
                <a:ext cx="28575" cy="295275"/>
              </a:xfrm>
              <a:custGeom>
                <a:avLst/>
                <a:gdLst>
                  <a:gd name="connsiteX0" fmla="*/ 22870 w 28575"/>
                  <a:gd name="connsiteY0" fmla="*/ 300348 h 295275"/>
                  <a:gd name="connsiteX1" fmla="*/ 8582 w 28575"/>
                  <a:gd name="connsiteY1" fmla="*/ 286537 h 295275"/>
                  <a:gd name="connsiteX2" fmla="*/ 10 w 28575"/>
                  <a:gd name="connsiteY2" fmla="*/ 14789 h 295275"/>
                  <a:gd name="connsiteX3" fmla="*/ 13821 w 28575"/>
                  <a:gd name="connsiteY3" fmla="*/ 25 h 295275"/>
                  <a:gd name="connsiteX4" fmla="*/ 28585 w 28575"/>
                  <a:gd name="connsiteY4" fmla="*/ 13836 h 295275"/>
                  <a:gd name="connsiteX5" fmla="*/ 37252 w 28575"/>
                  <a:gd name="connsiteY5" fmla="*/ 285489 h 295275"/>
                  <a:gd name="connsiteX6" fmla="*/ 23441 w 28575"/>
                  <a:gd name="connsiteY6" fmla="*/ 300253 h 295275"/>
                  <a:gd name="connsiteX7" fmla="*/ 22870 w 28575"/>
                  <a:gd name="connsiteY7" fmla="*/ 30034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95275">
                    <a:moveTo>
                      <a:pt x="22870" y="300348"/>
                    </a:moveTo>
                    <a:cubicBezTo>
                      <a:pt x="15154" y="300348"/>
                      <a:pt x="8868" y="294252"/>
                      <a:pt x="8582" y="286537"/>
                    </a:cubicBezTo>
                    <a:lnTo>
                      <a:pt x="10" y="14789"/>
                    </a:lnTo>
                    <a:cubicBezTo>
                      <a:pt x="-276" y="6883"/>
                      <a:pt x="5915" y="311"/>
                      <a:pt x="13821" y="25"/>
                    </a:cubicBezTo>
                    <a:cubicBezTo>
                      <a:pt x="21822" y="-451"/>
                      <a:pt x="28299" y="5931"/>
                      <a:pt x="28585" y="13836"/>
                    </a:cubicBezTo>
                    <a:lnTo>
                      <a:pt x="37252" y="285489"/>
                    </a:lnTo>
                    <a:cubicBezTo>
                      <a:pt x="37538" y="293395"/>
                      <a:pt x="31347" y="299967"/>
                      <a:pt x="23441" y="300253"/>
                    </a:cubicBezTo>
                    <a:cubicBezTo>
                      <a:pt x="23251" y="300348"/>
                      <a:pt x="23060" y="300348"/>
                      <a:pt x="22870" y="300348"/>
                    </a:cubicBezTo>
                    <a:close/>
                  </a:path>
                </a:pathLst>
              </a:custGeom>
              <a:grpFill/>
              <a:ln w="9525" cap="flat">
                <a:noFill/>
                <a:prstDash val="solid"/>
                <a:miter/>
              </a:ln>
            </p:spPr>
            <p:txBody>
              <a:bodyPr rtlCol="0" anchor="ctr"/>
              <a:lstStyle/>
              <a:p>
                <a:endParaRPr lang="aa-ET" dirty="0"/>
              </a:p>
            </p:txBody>
          </p:sp>
          <p:sp>
            <p:nvSpPr>
              <p:cNvPr id="69" name="צורה חופשית: צורה 317">
                <a:extLst>
                  <a:ext uri="{FF2B5EF4-FFF2-40B4-BE49-F238E27FC236}">
                    <a16:creationId xmlns:a16="http://schemas.microsoft.com/office/drawing/2014/main" xmlns="" id="{D30E00C4-5A5C-C641-B089-46DD795DE8BE}"/>
                  </a:ext>
                </a:extLst>
              </p:cNvPr>
              <p:cNvSpPr/>
              <p:nvPr/>
            </p:nvSpPr>
            <p:spPr>
              <a:xfrm>
                <a:off x="5419725" y="3246881"/>
                <a:ext cx="1352550" cy="28575"/>
              </a:xfrm>
              <a:custGeom>
                <a:avLst/>
                <a:gdLst>
                  <a:gd name="connsiteX0" fmla="*/ 1341977 w 1352550"/>
                  <a:gd name="connsiteY0" fmla="*/ 28575 h 28575"/>
                  <a:gd name="connsiteX1" fmla="*/ 14288 w 1352550"/>
                  <a:gd name="connsiteY1" fmla="*/ 28575 h 28575"/>
                  <a:gd name="connsiteX2" fmla="*/ 0 w 1352550"/>
                  <a:gd name="connsiteY2" fmla="*/ 14288 h 28575"/>
                  <a:gd name="connsiteX3" fmla="*/ 14288 w 1352550"/>
                  <a:gd name="connsiteY3" fmla="*/ 0 h 28575"/>
                  <a:gd name="connsiteX4" fmla="*/ 1341977 w 1352550"/>
                  <a:gd name="connsiteY4" fmla="*/ 0 h 28575"/>
                  <a:gd name="connsiteX5" fmla="*/ 1356265 w 1352550"/>
                  <a:gd name="connsiteY5" fmla="*/ 14288 h 28575"/>
                  <a:gd name="connsiteX6" fmla="*/ 1341977 w 1352550"/>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50" h="28575">
                    <a:moveTo>
                      <a:pt x="1341977" y="28575"/>
                    </a:moveTo>
                    <a:lnTo>
                      <a:pt x="14288" y="28575"/>
                    </a:lnTo>
                    <a:cubicBezTo>
                      <a:pt x="6382" y="28575"/>
                      <a:pt x="0" y="22193"/>
                      <a:pt x="0" y="14288"/>
                    </a:cubicBezTo>
                    <a:cubicBezTo>
                      <a:pt x="0" y="6382"/>
                      <a:pt x="6382" y="0"/>
                      <a:pt x="14288" y="0"/>
                    </a:cubicBezTo>
                    <a:lnTo>
                      <a:pt x="1341977" y="0"/>
                    </a:lnTo>
                    <a:cubicBezTo>
                      <a:pt x="1349883" y="0"/>
                      <a:pt x="1356265" y="6382"/>
                      <a:pt x="1356265" y="14288"/>
                    </a:cubicBezTo>
                    <a:cubicBezTo>
                      <a:pt x="1356265" y="22193"/>
                      <a:pt x="1349883" y="28575"/>
                      <a:pt x="1341977" y="28575"/>
                    </a:cubicBezTo>
                    <a:close/>
                  </a:path>
                </a:pathLst>
              </a:custGeom>
              <a:grpFill/>
              <a:ln w="9525" cap="flat">
                <a:noFill/>
                <a:prstDash val="solid"/>
                <a:miter/>
              </a:ln>
            </p:spPr>
            <p:txBody>
              <a:bodyPr rtlCol="0" anchor="ctr"/>
              <a:lstStyle/>
              <a:p>
                <a:endParaRPr lang="aa-ET" dirty="0"/>
              </a:p>
            </p:txBody>
          </p:sp>
          <p:sp>
            <p:nvSpPr>
              <p:cNvPr id="70" name="צורה חופשית: צורה 318">
                <a:extLst>
                  <a:ext uri="{FF2B5EF4-FFF2-40B4-BE49-F238E27FC236}">
                    <a16:creationId xmlns:a16="http://schemas.microsoft.com/office/drawing/2014/main" xmlns="" id="{119F7AE8-D530-7A48-B53B-A9E8EA809963}"/>
                  </a:ext>
                </a:extLst>
              </p:cNvPr>
              <p:cNvSpPr/>
              <p:nvPr/>
            </p:nvSpPr>
            <p:spPr>
              <a:xfrm>
                <a:off x="5419725" y="3361372"/>
                <a:ext cx="1352550" cy="171450"/>
              </a:xfrm>
              <a:custGeom>
                <a:avLst/>
                <a:gdLst>
                  <a:gd name="connsiteX0" fmla="*/ 1218533 w 1352550"/>
                  <a:gd name="connsiteY0" fmla="*/ 174593 h 171450"/>
                  <a:gd name="connsiteX1" fmla="*/ 1094518 w 1352550"/>
                  <a:gd name="connsiteY1" fmla="*/ 174593 h 171450"/>
                  <a:gd name="connsiteX2" fmla="*/ 1094518 w 1352550"/>
                  <a:gd name="connsiteY2" fmla="*/ 121825 h 171450"/>
                  <a:gd name="connsiteX3" fmla="*/ 1001268 w 1352550"/>
                  <a:gd name="connsiteY3" fmla="*/ 28575 h 171450"/>
                  <a:gd name="connsiteX4" fmla="*/ 354997 w 1352550"/>
                  <a:gd name="connsiteY4" fmla="*/ 28575 h 171450"/>
                  <a:gd name="connsiteX5" fmla="*/ 261747 w 1352550"/>
                  <a:gd name="connsiteY5" fmla="*/ 121825 h 171450"/>
                  <a:gd name="connsiteX6" fmla="*/ 261747 w 1352550"/>
                  <a:gd name="connsiteY6" fmla="*/ 174593 h 171450"/>
                  <a:gd name="connsiteX7" fmla="*/ 137732 w 1352550"/>
                  <a:gd name="connsiteY7" fmla="*/ 174593 h 171450"/>
                  <a:gd name="connsiteX8" fmla="*/ 137732 w 1352550"/>
                  <a:gd name="connsiteY8" fmla="*/ 121825 h 171450"/>
                  <a:gd name="connsiteX9" fmla="*/ 44482 w 1352550"/>
                  <a:gd name="connsiteY9" fmla="*/ 28575 h 171450"/>
                  <a:gd name="connsiteX10" fmla="*/ 14288 w 1352550"/>
                  <a:gd name="connsiteY10" fmla="*/ 28575 h 171450"/>
                  <a:gd name="connsiteX11" fmla="*/ 0 w 1352550"/>
                  <a:gd name="connsiteY11" fmla="*/ 14288 h 171450"/>
                  <a:gd name="connsiteX12" fmla="*/ 14288 w 1352550"/>
                  <a:gd name="connsiteY12" fmla="*/ 0 h 171450"/>
                  <a:gd name="connsiteX13" fmla="*/ 44482 w 1352550"/>
                  <a:gd name="connsiteY13" fmla="*/ 0 h 171450"/>
                  <a:gd name="connsiteX14" fmla="*/ 166306 w 1352550"/>
                  <a:gd name="connsiteY14" fmla="*/ 121825 h 171450"/>
                  <a:gd name="connsiteX15" fmla="*/ 166306 w 1352550"/>
                  <a:gd name="connsiteY15" fmla="*/ 146018 h 171450"/>
                  <a:gd name="connsiteX16" fmla="*/ 233172 w 1352550"/>
                  <a:gd name="connsiteY16" fmla="*/ 146018 h 171450"/>
                  <a:gd name="connsiteX17" fmla="*/ 233172 w 1352550"/>
                  <a:gd name="connsiteY17" fmla="*/ 121825 h 171450"/>
                  <a:gd name="connsiteX18" fmla="*/ 354997 w 1352550"/>
                  <a:gd name="connsiteY18" fmla="*/ 0 h 171450"/>
                  <a:gd name="connsiteX19" fmla="*/ 1001363 w 1352550"/>
                  <a:gd name="connsiteY19" fmla="*/ 0 h 171450"/>
                  <a:gd name="connsiteX20" fmla="*/ 1123188 w 1352550"/>
                  <a:gd name="connsiteY20" fmla="*/ 121825 h 171450"/>
                  <a:gd name="connsiteX21" fmla="*/ 1123188 w 1352550"/>
                  <a:gd name="connsiteY21" fmla="*/ 146018 h 171450"/>
                  <a:gd name="connsiteX22" fmla="*/ 1190054 w 1352550"/>
                  <a:gd name="connsiteY22" fmla="*/ 146018 h 171450"/>
                  <a:gd name="connsiteX23" fmla="*/ 1190054 w 1352550"/>
                  <a:gd name="connsiteY23" fmla="*/ 121825 h 171450"/>
                  <a:gd name="connsiteX24" fmla="*/ 1311878 w 1352550"/>
                  <a:gd name="connsiteY24" fmla="*/ 0 h 171450"/>
                  <a:gd name="connsiteX25" fmla="*/ 1342073 w 1352550"/>
                  <a:gd name="connsiteY25" fmla="*/ 0 h 171450"/>
                  <a:gd name="connsiteX26" fmla="*/ 1356360 w 1352550"/>
                  <a:gd name="connsiteY26" fmla="*/ 14288 h 171450"/>
                  <a:gd name="connsiteX27" fmla="*/ 1342073 w 1352550"/>
                  <a:gd name="connsiteY27" fmla="*/ 28575 h 171450"/>
                  <a:gd name="connsiteX28" fmla="*/ 1311878 w 1352550"/>
                  <a:gd name="connsiteY28" fmla="*/ 28575 h 171450"/>
                  <a:gd name="connsiteX29" fmla="*/ 1218629 w 1352550"/>
                  <a:gd name="connsiteY29" fmla="*/ 121825 h 171450"/>
                  <a:gd name="connsiteX30" fmla="*/ 1218629 w 1352550"/>
                  <a:gd name="connsiteY30" fmla="*/ 17459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550" h="171450">
                    <a:moveTo>
                      <a:pt x="1218533" y="174593"/>
                    </a:moveTo>
                    <a:lnTo>
                      <a:pt x="1094518" y="174593"/>
                    </a:lnTo>
                    <a:lnTo>
                      <a:pt x="1094518" y="121825"/>
                    </a:lnTo>
                    <a:cubicBezTo>
                      <a:pt x="1094518" y="70390"/>
                      <a:pt x="1052703" y="28575"/>
                      <a:pt x="1001268" y="28575"/>
                    </a:cubicBezTo>
                    <a:lnTo>
                      <a:pt x="354997" y="28575"/>
                    </a:lnTo>
                    <a:cubicBezTo>
                      <a:pt x="303562" y="28575"/>
                      <a:pt x="261747" y="70390"/>
                      <a:pt x="261747" y="121825"/>
                    </a:cubicBezTo>
                    <a:lnTo>
                      <a:pt x="261747" y="174593"/>
                    </a:lnTo>
                    <a:lnTo>
                      <a:pt x="137732" y="174593"/>
                    </a:lnTo>
                    <a:lnTo>
                      <a:pt x="137732" y="121825"/>
                    </a:lnTo>
                    <a:cubicBezTo>
                      <a:pt x="137732" y="70390"/>
                      <a:pt x="95917" y="28575"/>
                      <a:pt x="44482" y="28575"/>
                    </a:cubicBezTo>
                    <a:lnTo>
                      <a:pt x="14288" y="28575"/>
                    </a:lnTo>
                    <a:cubicBezTo>
                      <a:pt x="6382" y="28575"/>
                      <a:pt x="0" y="22193"/>
                      <a:pt x="0" y="14288"/>
                    </a:cubicBezTo>
                    <a:cubicBezTo>
                      <a:pt x="0" y="6382"/>
                      <a:pt x="6382" y="0"/>
                      <a:pt x="14288" y="0"/>
                    </a:cubicBezTo>
                    <a:lnTo>
                      <a:pt x="44482" y="0"/>
                    </a:lnTo>
                    <a:cubicBezTo>
                      <a:pt x="111633" y="0"/>
                      <a:pt x="166306" y="54673"/>
                      <a:pt x="166306" y="121825"/>
                    </a:cubicBezTo>
                    <a:lnTo>
                      <a:pt x="166306" y="146018"/>
                    </a:lnTo>
                    <a:lnTo>
                      <a:pt x="233172" y="146018"/>
                    </a:lnTo>
                    <a:lnTo>
                      <a:pt x="233172" y="121825"/>
                    </a:lnTo>
                    <a:cubicBezTo>
                      <a:pt x="233172" y="54673"/>
                      <a:pt x="287846" y="0"/>
                      <a:pt x="354997" y="0"/>
                    </a:cubicBezTo>
                    <a:lnTo>
                      <a:pt x="1001363" y="0"/>
                    </a:lnTo>
                    <a:cubicBezTo>
                      <a:pt x="1068515" y="0"/>
                      <a:pt x="1123188" y="54673"/>
                      <a:pt x="1123188" y="121825"/>
                    </a:cubicBezTo>
                    <a:lnTo>
                      <a:pt x="1123188" y="146018"/>
                    </a:lnTo>
                    <a:lnTo>
                      <a:pt x="1190054" y="146018"/>
                    </a:lnTo>
                    <a:lnTo>
                      <a:pt x="1190054" y="121825"/>
                    </a:lnTo>
                    <a:cubicBezTo>
                      <a:pt x="1190054" y="54673"/>
                      <a:pt x="1244727" y="0"/>
                      <a:pt x="1311878" y="0"/>
                    </a:cubicBezTo>
                    <a:lnTo>
                      <a:pt x="1342073" y="0"/>
                    </a:lnTo>
                    <a:cubicBezTo>
                      <a:pt x="1349978" y="0"/>
                      <a:pt x="1356360" y="6382"/>
                      <a:pt x="1356360" y="14288"/>
                    </a:cubicBezTo>
                    <a:cubicBezTo>
                      <a:pt x="1356360" y="22193"/>
                      <a:pt x="1349978" y="28575"/>
                      <a:pt x="1342073" y="28575"/>
                    </a:cubicBezTo>
                    <a:lnTo>
                      <a:pt x="1311878" y="28575"/>
                    </a:lnTo>
                    <a:cubicBezTo>
                      <a:pt x="1260443" y="28575"/>
                      <a:pt x="1218629" y="70390"/>
                      <a:pt x="1218629" y="121825"/>
                    </a:cubicBezTo>
                    <a:lnTo>
                      <a:pt x="1218629" y="174593"/>
                    </a:lnTo>
                    <a:close/>
                  </a:path>
                </a:pathLst>
              </a:custGeom>
              <a:grpFill/>
              <a:ln w="9525" cap="flat">
                <a:noFill/>
                <a:prstDash val="solid"/>
                <a:miter/>
              </a:ln>
            </p:spPr>
            <p:txBody>
              <a:bodyPr rtlCol="0" anchor="ctr"/>
              <a:lstStyle/>
              <a:p>
                <a:endParaRPr lang="aa-ET" dirty="0"/>
              </a:p>
            </p:txBody>
          </p:sp>
          <p:sp>
            <p:nvSpPr>
              <p:cNvPr id="71" name="צורה חופשית: צורה 319">
                <a:extLst>
                  <a:ext uri="{FF2B5EF4-FFF2-40B4-BE49-F238E27FC236}">
                    <a16:creationId xmlns:a16="http://schemas.microsoft.com/office/drawing/2014/main" xmlns="" id="{8A9667AF-FAD3-1C40-85B4-A204C7FEA1D8}"/>
                  </a:ext>
                </a:extLst>
              </p:cNvPr>
              <p:cNvSpPr/>
              <p:nvPr/>
            </p:nvSpPr>
            <p:spPr>
              <a:xfrm>
                <a:off x="5854665" y="3821090"/>
                <a:ext cx="28575" cy="66675"/>
              </a:xfrm>
              <a:custGeom>
                <a:avLst/>
                <a:gdLst>
                  <a:gd name="connsiteX0" fmla="*/ 14355 w 28575"/>
                  <a:gd name="connsiteY0" fmla="*/ 74253 h 66675"/>
                  <a:gd name="connsiteX1" fmla="*/ 12926 w 28575"/>
                  <a:gd name="connsiteY1" fmla="*/ 74158 h 66675"/>
                  <a:gd name="connsiteX2" fmla="*/ 67 w 28575"/>
                  <a:gd name="connsiteY2" fmla="*/ 58537 h 66675"/>
                  <a:gd name="connsiteX3" fmla="*/ 4449 w 28575"/>
                  <a:gd name="connsiteY3" fmla="*/ 12912 h 66675"/>
                  <a:gd name="connsiteX4" fmla="*/ 20070 w 28575"/>
                  <a:gd name="connsiteY4" fmla="*/ 54 h 66675"/>
                  <a:gd name="connsiteX5" fmla="*/ 32928 w 28575"/>
                  <a:gd name="connsiteY5" fmla="*/ 15675 h 66675"/>
                  <a:gd name="connsiteX6" fmla="*/ 28547 w 28575"/>
                  <a:gd name="connsiteY6" fmla="*/ 61299 h 66675"/>
                  <a:gd name="connsiteX7" fmla="*/ 14355 w 28575"/>
                  <a:gd name="connsiteY7" fmla="*/ 7425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66675">
                    <a:moveTo>
                      <a:pt x="14355" y="74253"/>
                    </a:moveTo>
                    <a:cubicBezTo>
                      <a:pt x="13878" y="74253"/>
                      <a:pt x="13402" y="74253"/>
                      <a:pt x="12926" y="74158"/>
                    </a:cubicBezTo>
                    <a:cubicBezTo>
                      <a:pt x="5115" y="73396"/>
                      <a:pt x="-695" y="66443"/>
                      <a:pt x="67" y="58537"/>
                    </a:cubicBezTo>
                    <a:lnTo>
                      <a:pt x="4449" y="12912"/>
                    </a:lnTo>
                    <a:cubicBezTo>
                      <a:pt x="5211" y="5007"/>
                      <a:pt x="12164" y="-613"/>
                      <a:pt x="20070" y="54"/>
                    </a:cubicBezTo>
                    <a:cubicBezTo>
                      <a:pt x="27880" y="816"/>
                      <a:pt x="33690" y="7769"/>
                      <a:pt x="32928" y="15675"/>
                    </a:cubicBezTo>
                    <a:lnTo>
                      <a:pt x="28547" y="61299"/>
                    </a:lnTo>
                    <a:cubicBezTo>
                      <a:pt x="27880" y="68729"/>
                      <a:pt x="21594" y="74253"/>
                      <a:pt x="14355" y="74253"/>
                    </a:cubicBezTo>
                    <a:close/>
                  </a:path>
                </a:pathLst>
              </a:custGeom>
              <a:grpFill/>
              <a:ln w="9525" cap="flat">
                <a:noFill/>
                <a:prstDash val="solid"/>
                <a:miter/>
              </a:ln>
            </p:spPr>
            <p:txBody>
              <a:bodyPr rtlCol="0" anchor="ctr"/>
              <a:lstStyle/>
              <a:p>
                <a:endParaRPr lang="aa-ET" dirty="0"/>
              </a:p>
            </p:txBody>
          </p:sp>
          <p:sp>
            <p:nvSpPr>
              <p:cNvPr id="72" name="צורה חופשית: צורה 320">
                <a:extLst>
                  <a:ext uri="{FF2B5EF4-FFF2-40B4-BE49-F238E27FC236}">
                    <a16:creationId xmlns:a16="http://schemas.microsoft.com/office/drawing/2014/main" xmlns="" id="{297632CD-4451-C64F-ABB1-4EB4CB9E6C30}"/>
                  </a:ext>
                </a:extLst>
              </p:cNvPr>
              <p:cNvSpPr/>
              <p:nvPr/>
            </p:nvSpPr>
            <p:spPr>
              <a:xfrm>
                <a:off x="5871412" y="3688550"/>
                <a:ext cx="28575" cy="57150"/>
              </a:xfrm>
              <a:custGeom>
                <a:avLst/>
                <a:gdLst>
                  <a:gd name="connsiteX0" fmla="*/ 14276 w 28575"/>
                  <a:gd name="connsiteY0" fmla="*/ 58965 h 57150"/>
                  <a:gd name="connsiteX1" fmla="*/ 12847 w 28575"/>
                  <a:gd name="connsiteY1" fmla="*/ 58870 h 57150"/>
                  <a:gd name="connsiteX2" fmla="*/ 84 w 28575"/>
                  <a:gd name="connsiteY2" fmla="*/ 43249 h 57150"/>
                  <a:gd name="connsiteX3" fmla="*/ 3132 w 28575"/>
                  <a:gd name="connsiteY3" fmla="*/ 12864 h 57150"/>
                  <a:gd name="connsiteX4" fmla="*/ 18753 w 28575"/>
                  <a:gd name="connsiteY4" fmla="*/ 101 h 57150"/>
                  <a:gd name="connsiteX5" fmla="*/ 31516 w 28575"/>
                  <a:gd name="connsiteY5" fmla="*/ 15722 h 57150"/>
                  <a:gd name="connsiteX6" fmla="*/ 28468 w 28575"/>
                  <a:gd name="connsiteY6" fmla="*/ 46107 h 57150"/>
                  <a:gd name="connsiteX7" fmla="*/ 14276 w 28575"/>
                  <a:gd name="connsiteY7" fmla="*/ 589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57150">
                    <a:moveTo>
                      <a:pt x="14276" y="58965"/>
                    </a:moveTo>
                    <a:cubicBezTo>
                      <a:pt x="13800" y="58965"/>
                      <a:pt x="13324" y="58965"/>
                      <a:pt x="12847" y="58870"/>
                    </a:cubicBezTo>
                    <a:cubicBezTo>
                      <a:pt x="5037" y="58108"/>
                      <a:pt x="-773" y="51060"/>
                      <a:pt x="84" y="43249"/>
                    </a:cubicBezTo>
                    <a:lnTo>
                      <a:pt x="3132" y="12864"/>
                    </a:lnTo>
                    <a:cubicBezTo>
                      <a:pt x="3894" y="5054"/>
                      <a:pt x="11038" y="-852"/>
                      <a:pt x="18753" y="101"/>
                    </a:cubicBezTo>
                    <a:cubicBezTo>
                      <a:pt x="26563" y="863"/>
                      <a:pt x="32374" y="7911"/>
                      <a:pt x="31516" y="15722"/>
                    </a:cubicBezTo>
                    <a:lnTo>
                      <a:pt x="28468" y="46107"/>
                    </a:lnTo>
                    <a:cubicBezTo>
                      <a:pt x="27706" y="53441"/>
                      <a:pt x="21515" y="58965"/>
                      <a:pt x="14276" y="58965"/>
                    </a:cubicBezTo>
                    <a:close/>
                  </a:path>
                </a:pathLst>
              </a:custGeom>
              <a:grpFill/>
              <a:ln w="9525" cap="flat">
                <a:noFill/>
                <a:prstDash val="solid"/>
                <a:miter/>
              </a:ln>
            </p:spPr>
            <p:txBody>
              <a:bodyPr rtlCol="0" anchor="ctr"/>
              <a:lstStyle/>
              <a:p>
                <a:endParaRPr lang="aa-ET" dirty="0"/>
              </a:p>
            </p:txBody>
          </p:sp>
          <p:sp>
            <p:nvSpPr>
              <p:cNvPr id="73" name="צורה חופשית: צורה 321">
                <a:extLst>
                  <a:ext uri="{FF2B5EF4-FFF2-40B4-BE49-F238E27FC236}">
                    <a16:creationId xmlns:a16="http://schemas.microsoft.com/office/drawing/2014/main" xmlns="" id="{E1DB29EF-2475-944A-870D-D65F211ECDA6}"/>
                  </a:ext>
                </a:extLst>
              </p:cNvPr>
              <p:cNvSpPr/>
              <p:nvPr/>
            </p:nvSpPr>
            <p:spPr>
              <a:xfrm>
                <a:off x="5884080" y="3573963"/>
                <a:ext cx="28575" cy="38100"/>
              </a:xfrm>
              <a:custGeom>
                <a:avLst/>
                <a:gdLst>
                  <a:gd name="connsiteX0" fmla="*/ 14276 w 28575"/>
                  <a:gd name="connsiteY0" fmla="*/ 43822 h 38100"/>
                  <a:gd name="connsiteX1" fmla="*/ 12847 w 28575"/>
                  <a:gd name="connsiteY1" fmla="*/ 43727 h 38100"/>
                  <a:gd name="connsiteX2" fmla="*/ 84 w 28575"/>
                  <a:gd name="connsiteY2" fmla="*/ 28106 h 38100"/>
                  <a:gd name="connsiteX3" fmla="*/ 1608 w 28575"/>
                  <a:gd name="connsiteY3" fmla="*/ 12866 h 38100"/>
                  <a:gd name="connsiteX4" fmla="*/ 17229 w 28575"/>
                  <a:gd name="connsiteY4" fmla="*/ 102 h 38100"/>
                  <a:gd name="connsiteX5" fmla="*/ 29992 w 28575"/>
                  <a:gd name="connsiteY5" fmla="*/ 15723 h 38100"/>
                  <a:gd name="connsiteX6" fmla="*/ 28468 w 28575"/>
                  <a:gd name="connsiteY6" fmla="*/ 30963 h 38100"/>
                  <a:gd name="connsiteX7" fmla="*/ 14276 w 28575"/>
                  <a:gd name="connsiteY7" fmla="*/ 4382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38100">
                    <a:moveTo>
                      <a:pt x="14276" y="43822"/>
                    </a:moveTo>
                    <a:cubicBezTo>
                      <a:pt x="13800" y="43822"/>
                      <a:pt x="13324" y="43822"/>
                      <a:pt x="12847" y="43727"/>
                    </a:cubicBezTo>
                    <a:cubicBezTo>
                      <a:pt x="5037" y="42965"/>
                      <a:pt x="-773" y="35916"/>
                      <a:pt x="84" y="28106"/>
                    </a:cubicBezTo>
                    <a:lnTo>
                      <a:pt x="1608" y="12866"/>
                    </a:lnTo>
                    <a:cubicBezTo>
                      <a:pt x="2370" y="4960"/>
                      <a:pt x="9323" y="-850"/>
                      <a:pt x="17229" y="102"/>
                    </a:cubicBezTo>
                    <a:cubicBezTo>
                      <a:pt x="25039" y="864"/>
                      <a:pt x="30850" y="7913"/>
                      <a:pt x="29992" y="15723"/>
                    </a:cubicBezTo>
                    <a:lnTo>
                      <a:pt x="28468" y="30963"/>
                    </a:lnTo>
                    <a:cubicBezTo>
                      <a:pt x="27706" y="38298"/>
                      <a:pt x="21515" y="43822"/>
                      <a:pt x="14276" y="43822"/>
                    </a:cubicBezTo>
                    <a:close/>
                  </a:path>
                </a:pathLst>
              </a:custGeom>
              <a:grpFill/>
              <a:ln w="9525" cap="flat">
                <a:noFill/>
                <a:prstDash val="solid"/>
                <a:miter/>
              </a:ln>
            </p:spPr>
            <p:txBody>
              <a:bodyPr rtlCol="0" anchor="ctr"/>
              <a:lstStyle/>
              <a:p>
                <a:endParaRPr lang="aa-ET" dirty="0"/>
              </a:p>
            </p:txBody>
          </p:sp>
          <p:sp>
            <p:nvSpPr>
              <p:cNvPr id="74" name="צורה חופשית: צורה 322">
                <a:extLst>
                  <a:ext uri="{FF2B5EF4-FFF2-40B4-BE49-F238E27FC236}">
                    <a16:creationId xmlns:a16="http://schemas.microsoft.com/office/drawing/2014/main" xmlns="" id="{359FE2F8-324A-B84B-B0BF-ECBDE4581935}"/>
                  </a:ext>
                </a:extLst>
              </p:cNvPr>
              <p:cNvSpPr/>
              <p:nvPr/>
            </p:nvSpPr>
            <p:spPr>
              <a:xfrm>
                <a:off x="6308054" y="3821090"/>
                <a:ext cx="28575" cy="66675"/>
              </a:xfrm>
              <a:custGeom>
                <a:avLst/>
                <a:gdLst>
                  <a:gd name="connsiteX0" fmla="*/ 18642 w 28575"/>
                  <a:gd name="connsiteY0" fmla="*/ 74253 h 66675"/>
                  <a:gd name="connsiteX1" fmla="*/ 4450 w 28575"/>
                  <a:gd name="connsiteY1" fmla="*/ 61299 h 66675"/>
                  <a:gd name="connsiteX2" fmla="*/ 68 w 28575"/>
                  <a:gd name="connsiteY2" fmla="*/ 15675 h 66675"/>
                  <a:gd name="connsiteX3" fmla="*/ 12927 w 28575"/>
                  <a:gd name="connsiteY3" fmla="*/ 54 h 66675"/>
                  <a:gd name="connsiteX4" fmla="*/ 28548 w 28575"/>
                  <a:gd name="connsiteY4" fmla="*/ 12912 h 66675"/>
                  <a:gd name="connsiteX5" fmla="*/ 32929 w 28575"/>
                  <a:gd name="connsiteY5" fmla="*/ 58537 h 66675"/>
                  <a:gd name="connsiteX6" fmla="*/ 20071 w 28575"/>
                  <a:gd name="connsiteY6" fmla="*/ 74158 h 66675"/>
                  <a:gd name="connsiteX7" fmla="*/ 18642 w 28575"/>
                  <a:gd name="connsiteY7" fmla="*/ 7425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66675">
                    <a:moveTo>
                      <a:pt x="18642" y="74253"/>
                    </a:moveTo>
                    <a:cubicBezTo>
                      <a:pt x="11403" y="74253"/>
                      <a:pt x="5116" y="68729"/>
                      <a:pt x="4450" y="61299"/>
                    </a:cubicBezTo>
                    <a:lnTo>
                      <a:pt x="68" y="15675"/>
                    </a:lnTo>
                    <a:cubicBezTo>
                      <a:pt x="-694" y="7864"/>
                      <a:pt x="5021" y="816"/>
                      <a:pt x="12927" y="54"/>
                    </a:cubicBezTo>
                    <a:cubicBezTo>
                      <a:pt x="20833" y="-613"/>
                      <a:pt x="27786" y="5007"/>
                      <a:pt x="28548" y="12912"/>
                    </a:cubicBezTo>
                    <a:lnTo>
                      <a:pt x="32929" y="58537"/>
                    </a:lnTo>
                    <a:cubicBezTo>
                      <a:pt x="33691" y="66348"/>
                      <a:pt x="27976" y="73396"/>
                      <a:pt x="20071" y="74158"/>
                    </a:cubicBezTo>
                    <a:cubicBezTo>
                      <a:pt x="19594" y="74253"/>
                      <a:pt x="19118" y="74253"/>
                      <a:pt x="18642" y="74253"/>
                    </a:cubicBezTo>
                    <a:close/>
                  </a:path>
                </a:pathLst>
              </a:custGeom>
              <a:grpFill/>
              <a:ln w="9525" cap="flat">
                <a:noFill/>
                <a:prstDash val="solid"/>
                <a:miter/>
              </a:ln>
            </p:spPr>
            <p:txBody>
              <a:bodyPr rtlCol="0" anchor="ctr"/>
              <a:lstStyle/>
              <a:p>
                <a:endParaRPr lang="aa-ET" dirty="0"/>
              </a:p>
            </p:txBody>
          </p:sp>
          <p:sp>
            <p:nvSpPr>
              <p:cNvPr id="75" name="צורה חופשית: צורה 323">
                <a:extLst>
                  <a:ext uri="{FF2B5EF4-FFF2-40B4-BE49-F238E27FC236}">
                    <a16:creationId xmlns:a16="http://schemas.microsoft.com/office/drawing/2014/main" xmlns="" id="{ABF6F3C2-FCA2-7342-B883-892F603A1B96}"/>
                  </a:ext>
                </a:extLst>
              </p:cNvPr>
              <p:cNvSpPr/>
              <p:nvPr/>
            </p:nvSpPr>
            <p:spPr>
              <a:xfrm>
                <a:off x="6292718" y="3688567"/>
                <a:ext cx="28575" cy="57150"/>
              </a:xfrm>
              <a:custGeom>
                <a:avLst/>
                <a:gdLst>
                  <a:gd name="connsiteX0" fmla="*/ 17308 w 28575"/>
                  <a:gd name="connsiteY0" fmla="*/ 58948 h 57150"/>
                  <a:gd name="connsiteX1" fmla="*/ 3116 w 28575"/>
                  <a:gd name="connsiteY1" fmla="*/ 46090 h 57150"/>
                  <a:gd name="connsiteX2" fmla="*/ 68 w 28575"/>
                  <a:gd name="connsiteY2" fmla="*/ 15705 h 57150"/>
                  <a:gd name="connsiteX3" fmla="*/ 12832 w 28575"/>
                  <a:gd name="connsiteY3" fmla="*/ 84 h 57150"/>
                  <a:gd name="connsiteX4" fmla="*/ 28453 w 28575"/>
                  <a:gd name="connsiteY4" fmla="*/ 12847 h 57150"/>
                  <a:gd name="connsiteX5" fmla="*/ 31501 w 28575"/>
                  <a:gd name="connsiteY5" fmla="*/ 43232 h 57150"/>
                  <a:gd name="connsiteX6" fmla="*/ 18737 w 28575"/>
                  <a:gd name="connsiteY6" fmla="*/ 58853 h 57150"/>
                  <a:gd name="connsiteX7" fmla="*/ 17308 w 28575"/>
                  <a:gd name="connsiteY7" fmla="*/ 5894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57150">
                    <a:moveTo>
                      <a:pt x="17308" y="58948"/>
                    </a:moveTo>
                    <a:cubicBezTo>
                      <a:pt x="10069" y="58948"/>
                      <a:pt x="3878" y="53424"/>
                      <a:pt x="3116" y="46090"/>
                    </a:cubicBezTo>
                    <a:lnTo>
                      <a:pt x="68" y="15705"/>
                    </a:lnTo>
                    <a:cubicBezTo>
                      <a:pt x="-694" y="7894"/>
                      <a:pt x="5021" y="846"/>
                      <a:pt x="12832" y="84"/>
                    </a:cubicBezTo>
                    <a:cubicBezTo>
                      <a:pt x="20642" y="-773"/>
                      <a:pt x="27691" y="5037"/>
                      <a:pt x="28453" y="12847"/>
                    </a:cubicBezTo>
                    <a:lnTo>
                      <a:pt x="31501" y="43232"/>
                    </a:lnTo>
                    <a:cubicBezTo>
                      <a:pt x="32263" y="51043"/>
                      <a:pt x="26548" y="58091"/>
                      <a:pt x="18737" y="58853"/>
                    </a:cubicBezTo>
                    <a:cubicBezTo>
                      <a:pt x="18261" y="58853"/>
                      <a:pt x="17785" y="58948"/>
                      <a:pt x="17308" y="58948"/>
                    </a:cubicBezTo>
                    <a:close/>
                  </a:path>
                </a:pathLst>
              </a:custGeom>
              <a:grpFill/>
              <a:ln w="9525" cap="flat">
                <a:noFill/>
                <a:prstDash val="solid"/>
                <a:miter/>
              </a:ln>
            </p:spPr>
            <p:txBody>
              <a:bodyPr rtlCol="0" anchor="ctr"/>
              <a:lstStyle/>
              <a:p>
                <a:endParaRPr lang="aa-ET" dirty="0"/>
              </a:p>
            </p:txBody>
          </p:sp>
          <p:sp>
            <p:nvSpPr>
              <p:cNvPr id="76" name="צורה חופשית: צורה 324">
                <a:extLst>
                  <a:ext uri="{FF2B5EF4-FFF2-40B4-BE49-F238E27FC236}">
                    <a16:creationId xmlns:a16="http://schemas.microsoft.com/office/drawing/2014/main" xmlns="" id="{4B22BF7D-5646-C441-8D14-8C89CB6154F6}"/>
                  </a:ext>
                </a:extLst>
              </p:cNvPr>
              <p:cNvSpPr/>
              <p:nvPr/>
            </p:nvSpPr>
            <p:spPr>
              <a:xfrm>
                <a:off x="6281574" y="3573981"/>
                <a:ext cx="28575" cy="38100"/>
              </a:xfrm>
              <a:custGeom>
                <a:avLst/>
                <a:gdLst>
                  <a:gd name="connsiteX0" fmla="*/ 15784 w 28575"/>
                  <a:gd name="connsiteY0" fmla="*/ 43804 h 38100"/>
                  <a:gd name="connsiteX1" fmla="*/ 1592 w 28575"/>
                  <a:gd name="connsiteY1" fmla="*/ 30945 h 38100"/>
                  <a:gd name="connsiteX2" fmla="*/ 68 w 28575"/>
                  <a:gd name="connsiteY2" fmla="*/ 15705 h 38100"/>
                  <a:gd name="connsiteX3" fmla="*/ 12832 w 28575"/>
                  <a:gd name="connsiteY3" fmla="*/ 84 h 38100"/>
                  <a:gd name="connsiteX4" fmla="*/ 28453 w 28575"/>
                  <a:gd name="connsiteY4" fmla="*/ 12847 h 38100"/>
                  <a:gd name="connsiteX5" fmla="*/ 29977 w 28575"/>
                  <a:gd name="connsiteY5" fmla="*/ 28087 h 38100"/>
                  <a:gd name="connsiteX6" fmla="*/ 17213 w 28575"/>
                  <a:gd name="connsiteY6" fmla="*/ 43708 h 38100"/>
                  <a:gd name="connsiteX7" fmla="*/ 15784 w 28575"/>
                  <a:gd name="connsiteY7" fmla="*/ 4380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38100">
                    <a:moveTo>
                      <a:pt x="15784" y="43804"/>
                    </a:moveTo>
                    <a:cubicBezTo>
                      <a:pt x="8545" y="43804"/>
                      <a:pt x="2354" y="38279"/>
                      <a:pt x="1592" y="30945"/>
                    </a:cubicBezTo>
                    <a:lnTo>
                      <a:pt x="68" y="15705"/>
                    </a:lnTo>
                    <a:cubicBezTo>
                      <a:pt x="-694" y="7894"/>
                      <a:pt x="5021" y="846"/>
                      <a:pt x="12832" y="84"/>
                    </a:cubicBezTo>
                    <a:cubicBezTo>
                      <a:pt x="20737" y="-773"/>
                      <a:pt x="27691" y="5037"/>
                      <a:pt x="28453" y="12847"/>
                    </a:cubicBezTo>
                    <a:lnTo>
                      <a:pt x="29977" y="28087"/>
                    </a:lnTo>
                    <a:cubicBezTo>
                      <a:pt x="30739" y="35898"/>
                      <a:pt x="25024" y="42946"/>
                      <a:pt x="17213" y="43708"/>
                    </a:cubicBezTo>
                    <a:cubicBezTo>
                      <a:pt x="16737" y="43708"/>
                      <a:pt x="16261" y="43804"/>
                      <a:pt x="15784" y="43804"/>
                    </a:cubicBezTo>
                    <a:close/>
                  </a:path>
                </a:pathLst>
              </a:custGeom>
              <a:grpFill/>
              <a:ln w="9525" cap="flat">
                <a:noFill/>
                <a:prstDash val="solid"/>
                <a:miter/>
              </a:ln>
            </p:spPr>
            <p:txBody>
              <a:bodyPr rtlCol="0" anchor="ctr"/>
              <a:lstStyle/>
              <a:p>
                <a:endParaRPr lang="aa-ET" dirty="0"/>
              </a:p>
            </p:txBody>
          </p:sp>
          <p:sp>
            <p:nvSpPr>
              <p:cNvPr id="77" name="צורה חופשית: צורה 325">
                <a:extLst>
                  <a:ext uri="{FF2B5EF4-FFF2-40B4-BE49-F238E27FC236}">
                    <a16:creationId xmlns:a16="http://schemas.microsoft.com/office/drawing/2014/main" xmlns="" id="{16328934-C6E8-A745-A18C-556A7E20F2BD}"/>
                  </a:ext>
                </a:extLst>
              </p:cNvPr>
              <p:cNvSpPr/>
              <p:nvPr/>
            </p:nvSpPr>
            <p:spPr>
              <a:xfrm>
                <a:off x="5710809" y="2967037"/>
                <a:ext cx="762000" cy="133350"/>
              </a:xfrm>
              <a:custGeom>
                <a:avLst/>
                <a:gdLst>
                  <a:gd name="connsiteX0" fmla="*/ 14288 w 762000"/>
                  <a:gd name="connsiteY0" fmla="*/ 136398 h 133350"/>
                  <a:gd name="connsiteX1" fmla="*/ 0 w 762000"/>
                  <a:gd name="connsiteY1" fmla="*/ 122206 h 133350"/>
                  <a:gd name="connsiteX2" fmla="*/ 0 w 762000"/>
                  <a:gd name="connsiteY2" fmla="*/ 94202 h 133350"/>
                  <a:gd name="connsiteX3" fmla="*/ 94202 w 762000"/>
                  <a:gd name="connsiteY3" fmla="*/ 0 h 133350"/>
                  <a:gd name="connsiteX4" fmla="*/ 677323 w 762000"/>
                  <a:gd name="connsiteY4" fmla="*/ 0 h 133350"/>
                  <a:gd name="connsiteX5" fmla="*/ 771430 w 762000"/>
                  <a:gd name="connsiteY5" fmla="*/ 94107 h 133350"/>
                  <a:gd name="connsiteX6" fmla="*/ 771430 w 762000"/>
                  <a:gd name="connsiteY6" fmla="*/ 121920 h 133350"/>
                  <a:gd name="connsiteX7" fmla="*/ 757142 w 762000"/>
                  <a:gd name="connsiteY7" fmla="*/ 136208 h 133350"/>
                  <a:gd name="connsiteX8" fmla="*/ 742855 w 762000"/>
                  <a:gd name="connsiteY8" fmla="*/ 121920 h 133350"/>
                  <a:gd name="connsiteX9" fmla="*/ 742855 w 762000"/>
                  <a:gd name="connsiteY9" fmla="*/ 94107 h 133350"/>
                  <a:gd name="connsiteX10" fmla="*/ 677323 w 762000"/>
                  <a:gd name="connsiteY10" fmla="*/ 28575 h 133350"/>
                  <a:gd name="connsiteX11" fmla="*/ 94202 w 762000"/>
                  <a:gd name="connsiteY11" fmla="*/ 28575 h 133350"/>
                  <a:gd name="connsiteX12" fmla="*/ 28670 w 762000"/>
                  <a:gd name="connsiteY12" fmla="*/ 94202 h 133350"/>
                  <a:gd name="connsiteX13" fmla="*/ 28670 w 762000"/>
                  <a:gd name="connsiteY13" fmla="*/ 122206 h 133350"/>
                  <a:gd name="connsiteX14" fmla="*/ 14288 w 762000"/>
                  <a:gd name="connsiteY14" fmla="*/ 13639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133350">
                    <a:moveTo>
                      <a:pt x="14288" y="136398"/>
                    </a:moveTo>
                    <a:cubicBezTo>
                      <a:pt x="6382" y="136398"/>
                      <a:pt x="0" y="130112"/>
                      <a:pt x="0" y="122206"/>
                    </a:cubicBezTo>
                    <a:lnTo>
                      <a:pt x="0" y="94202"/>
                    </a:lnTo>
                    <a:cubicBezTo>
                      <a:pt x="0" y="42291"/>
                      <a:pt x="42291" y="0"/>
                      <a:pt x="94202" y="0"/>
                    </a:cubicBezTo>
                    <a:lnTo>
                      <a:pt x="677323" y="0"/>
                    </a:lnTo>
                    <a:cubicBezTo>
                      <a:pt x="729234" y="0"/>
                      <a:pt x="771430" y="42196"/>
                      <a:pt x="771430" y="94107"/>
                    </a:cubicBezTo>
                    <a:lnTo>
                      <a:pt x="771430" y="121920"/>
                    </a:lnTo>
                    <a:cubicBezTo>
                      <a:pt x="771430" y="129826"/>
                      <a:pt x="765048" y="136208"/>
                      <a:pt x="757142" y="136208"/>
                    </a:cubicBezTo>
                    <a:cubicBezTo>
                      <a:pt x="749237" y="136208"/>
                      <a:pt x="742855" y="129826"/>
                      <a:pt x="742855" y="121920"/>
                    </a:cubicBezTo>
                    <a:lnTo>
                      <a:pt x="742855" y="94107"/>
                    </a:lnTo>
                    <a:cubicBezTo>
                      <a:pt x="742855" y="57912"/>
                      <a:pt x="713423" y="28575"/>
                      <a:pt x="677323" y="28575"/>
                    </a:cubicBezTo>
                    <a:lnTo>
                      <a:pt x="94202" y="28575"/>
                    </a:lnTo>
                    <a:cubicBezTo>
                      <a:pt x="58007" y="28575"/>
                      <a:pt x="28670" y="58007"/>
                      <a:pt x="28670" y="94202"/>
                    </a:cubicBezTo>
                    <a:lnTo>
                      <a:pt x="28670" y="122206"/>
                    </a:lnTo>
                    <a:cubicBezTo>
                      <a:pt x="28480" y="130016"/>
                      <a:pt x="22098" y="136398"/>
                      <a:pt x="14288" y="136398"/>
                    </a:cubicBezTo>
                    <a:close/>
                  </a:path>
                </a:pathLst>
              </a:custGeom>
              <a:grpFill/>
              <a:ln w="9525" cap="flat">
                <a:noFill/>
                <a:prstDash val="solid"/>
                <a:miter/>
              </a:ln>
            </p:spPr>
            <p:txBody>
              <a:bodyPr rtlCol="0" anchor="ctr"/>
              <a:lstStyle/>
              <a:p>
                <a:endParaRPr lang="aa-ET" dirty="0"/>
              </a:p>
            </p:txBody>
          </p:sp>
        </p:grpSp>
        <p:grpSp>
          <p:nvGrpSpPr>
            <p:cNvPr id="78" name="גרפיקה 326">
              <a:extLst>
                <a:ext uri="{FF2B5EF4-FFF2-40B4-BE49-F238E27FC236}">
                  <a16:creationId xmlns:a16="http://schemas.microsoft.com/office/drawing/2014/main" xmlns="" id="{909F5E34-136D-4647-9727-9A9974493DD7}"/>
                </a:ext>
              </a:extLst>
            </p:cNvPr>
            <p:cNvGrpSpPr/>
            <p:nvPr/>
          </p:nvGrpSpPr>
          <p:grpSpPr>
            <a:xfrm>
              <a:off x="10989488" y="2504045"/>
              <a:ext cx="341716" cy="341716"/>
              <a:chOff x="5505450" y="2838450"/>
              <a:chExt cx="1181100" cy="1181100"/>
            </a:xfrm>
          </p:grpSpPr>
          <p:sp>
            <p:nvSpPr>
              <p:cNvPr id="79" name="צורה חופשית: צורה 328">
                <a:extLst>
                  <a:ext uri="{FF2B5EF4-FFF2-40B4-BE49-F238E27FC236}">
                    <a16:creationId xmlns:a16="http://schemas.microsoft.com/office/drawing/2014/main" xmlns="" id="{8C22F6E8-0EA0-0649-A971-D2353FA6950D}"/>
                  </a:ext>
                </a:extLst>
              </p:cNvPr>
              <p:cNvSpPr/>
              <p:nvPr/>
            </p:nvSpPr>
            <p:spPr>
              <a:xfrm>
                <a:off x="5804059" y="3249073"/>
                <a:ext cx="571500" cy="457200"/>
              </a:xfrm>
              <a:custGeom>
                <a:avLst/>
                <a:gdLst>
                  <a:gd name="connsiteX0" fmla="*/ 308705 w 571500"/>
                  <a:gd name="connsiteY0" fmla="*/ 464153 h 457200"/>
                  <a:gd name="connsiteX1" fmla="*/ 271939 w 571500"/>
                  <a:gd name="connsiteY1" fmla="*/ 464153 h 457200"/>
                  <a:gd name="connsiteX2" fmla="*/ 38005 w 571500"/>
                  <a:gd name="connsiteY2" fmla="*/ 230219 h 457200"/>
                  <a:gd name="connsiteX3" fmla="*/ 38005 w 571500"/>
                  <a:gd name="connsiteY3" fmla="*/ 98774 h 457200"/>
                  <a:gd name="connsiteX4" fmla="*/ 0 w 571500"/>
                  <a:gd name="connsiteY4" fmla="*/ 52578 h 457200"/>
                  <a:gd name="connsiteX5" fmla="*/ 0 w 571500"/>
                  <a:gd name="connsiteY5" fmla="*/ 47053 h 457200"/>
                  <a:gd name="connsiteX6" fmla="*/ 47054 w 571500"/>
                  <a:gd name="connsiteY6" fmla="*/ 0 h 457200"/>
                  <a:gd name="connsiteX7" fmla="*/ 533591 w 571500"/>
                  <a:gd name="connsiteY7" fmla="*/ 0 h 457200"/>
                  <a:gd name="connsiteX8" fmla="*/ 580644 w 571500"/>
                  <a:gd name="connsiteY8" fmla="*/ 47053 h 457200"/>
                  <a:gd name="connsiteX9" fmla="*/ 580644 w 571500"/>
                  <a:gd name="connsiteY9" fmla="*/ 52578 h 457200"/>
                  <a:gd name="connsiteX10" fmla="*/ 542639 w 571500"/>
                  <a:gd name="connsiteY10" fmla="*/ 98774 h 457200"/>
                  <a:gd name="connsiteX11" fmla="*/ 542639 w 571500"/>
                  <a:gd name="connsiteY11" fmla="*/ 230219 h 457200"/>
                  <a:gd name="connsiteX12" fmla="*/ 308705 w 571500"/>
                  <a:gd name="connsiteY12" fmla="*/ 464153 h 457200"/>
                  <a:gd name="connsiteX13" fmla="*/ 66675 w 571500"/>
                  <a:gd name="connsiteY13" fmla="*/ 99727 h 457200"/>
                  <a:gd name="connsiteX14" fmla="*/ 66675 w 571500"/>
                  <a:gd name="connsiteY14" fmla="*/ 230315 h 457200"/>
                  <a:gd name="connsiteX15" fmla="*/ 272034 w 571500"/>
                  <a:gd name="connsiteY15" fmla="*/ 435673 h 457200"/>
                  <a:gd name="connsiteX16" fmla="*/ 308801 w 571500"/>
                  <a:gd name="connsiteY16" fmla="*/ 435673 h 457200"/>
                  <a:gd name="connsiteX17" fmla="*/ 514160 w 571500"/>
                  <a:gd name="connsiteY17" fmla="*/ 230315 h 457200"/>
                  <a:gd name="connsiteX18" fmla="*/ 514160 w 571500"/>
                  <a:gd name="connsiteY18" fmla="*/ 85439 h 457200"/>
                  <a:gd name="connsiteX19" fmla="*/ 528447 w 571500"/>
                  <a:gd name="connsiteY19" fmla="*/ 71152 h 457200"/>
                  <a:gd name="connsiteX20" fmla="*/ 533686 w 571500"/>
                  <a:gd name="connsiteY20" fmla="*/ 71152 h 457200"/>
                  <a:gd name="connsiteX21" fmla="*/ 552164 w 571500"/>
                  <a:gd name="connsiteY21" fmla="*/ 52673 h 457200"/>
                  <a:gd name="connsiteX22" fmla="*/ 552164 w 571500"/>
                  <a:gd name="connsiteY22" fmla="*/ 47149 h 457200"/>
                  <a:gd name="connsiteX23" fmla="*/ 533686 w 571500"/>
                  <a:gd name="connsiteY23" fmla="*/ 28670 h 457200"/>
                  <a:gd name="connsiteX24" fmla="*/ 47054 w 571500"/>
                  <a:gd name="connsiteY24" fmla="*/ 28670 h 457200"/>
                  <a:gd name="connsiteX25" fmla="*/ 28575 w 571500"/>
                  <a:gd name="connsiteY25" fmla="*/ 47149 h 457200"/>
                  <a:gd name="connsiteX26" fmla="*/ 28575 w 571500"/>
                  <a:gd name="connsiteY26" fmla="*/ 52673 h 457200"/>
                  <a:gd name="connsiteX27" fmla="*/ 47054 w 571500"/>
                  <a:gd name="connsiteY27" fmla="*/ 71152 h 457200"/>
                  <a:gd name="connsiteX28" fmla="*/ 275368 w 571500"/>
                  <a:gd name="connsiteY28" fmla="*/ 71152 h 457200"/>
                  <a:gd name="connsiteX29" fmla="*/ 289655 w 571500"/>
                  <a:gd name="connsiteY29" fmla="*/ 85439 h 457200"/>
                  <a:gd name="connsiteX30" fmla="*/ 275368 w 571500"/>
                  <a:gd name="connsiteY30" fmla="*/ 99727 h 457200"/>
                  <a:gd name="connsiteX31" fmla="*/ 66675 w 571500"/>
                  <a:gd name="connsiteY31" fmla="*/ 9972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1500" h="457200">
                    <a:moveTo>
                      <a:pt x="308705" y="464153"/>
                    </a:moveTo>
                    <a:lnTo>
                      <a:pt x="271939" y="464153"/>
                    </a:lnTo>
                    <a:cubicBezTo>
                      <a:pt x="142970" y="464153"/>
                      <a:pt x="38005" y="359188"/>
                      <a:pt x="38005" y="230219"/>
                    </a:cubicBezTo>
                    <a:lnTo>
                      <a:pt x="38005" y="98774"/>
                    </a:lnTo>
                    <a:cubicBezTo>
                      <a:pt x="16383" y="94583"/>
                      <a:pt x="0" y="75438"/>
                      <a:pt x="0" y="52578"/>
                    </a:cubicBezTo>
                    <a:lnTo>
                      <a:pt x="0" y="47053"/>
                    </a:lnTo>
                    <a:cubicBezTo>
                      <a:pt x="0" y="21146"/>
                      <a:pt x="21145" y="0"/>
                      <a:pt x="47054" y="0"/>
                    </a:cubicBezTo>
                    <a:lnTo>
                      <a:pt x="533591" y="0"/>
                    </a:lnTo>
                    <a:cubicBezTo>
                      <a:pt x="559498" y="0"/>
                      <a:pt x="580644" y="21146"/>
                      <a:pt x="580644" y="47053"/>
                    </a:cubicBezTo>
                    <a:lnTo>
                      <a:pt x="580644" y="52578"/>
                    </a:lnTo>
                    <a:cubicBezTo>
                      <a:pt x="580644" y="75438"/>
                      <a:pt x="564261" y="94583"/>
                      <a:pt x="542639" y="98774"/>
                    </a:cubicBezTo>
                    <a:lnTo>
                      <a:pt x="542639" y="230219"/>
                    </a:lnTo>
                    <a:cubicBezTo>
                      <a:pt x="542639" y="359283"/>
                      <a:pt x="437674" y="464153"/>
                      <a:pt x="308705" y="464153"/>
                    </a:cubicBezTo>
                    <a:close/>
                    <a:moveTo>
                      <a:pt x="66675" y="99727"/>
                    </a:moveTo>
                    <a:lnTo>
                      <a:pt x="66675" y="230315"/>
                    </a:lnTo>
                    <a:cubicBezTo>
                      <a:pt x="66675" y="343567"/>
                      <a:pt x="158782" y="435673"/>
                      <a:pt x="272034" y="435673"/>
                    </a:cubicBezTo>
                    <a:lnTo>
                      <a:pt x="308801" y="435673"/>
                    </a:lnTo>
                    <a:cubicBezTo>
                      <a:pt x="422053" y="435673"/>
                      <a:pt x="514160" y="343567"/>
                      <a:pt x="514160" y="230315"/>
                    </a:cubicBezTo>
                    <a:lnTo>
                      <a:pt x="514160" y="85439"/>
                    </a:lnTo>
                    <a:cubicBezTo>
                      <a:pt x="514160" y="77533"/>
                      <a:pt x="520541" y="71152"/>
                      <a:pt x="528447" y="71152"/>
                    </a:cubicBezTo>
                    <a:lnTo>
                      <a:pt x="533686" y="71152"/>
                    </a:lnTo>
                    <a:cubicBezTo>
                      <a:pt x="543877" y="71152"/>
                      <a:pt x="552164" y="62865"/>
                      <a:pt x="552164" y="52673"/>
                    </a:cubicBezTo>
                    <a:lnTo>
                      <a:pt x="552164" y="47149"/>
                    </a:lnTo>
                    <a:cubicBezTo>
                      <a:pt x="552164" y="36957"/>
                      <a:pt x="543877" y="28670"/>
                      <a:pt x="533686" y="28670"/>
                    </a:cubicBezTo>
                    <a:lnTo>
                      <a:pt x="47054" y="28670"/>
                    </a:lnTo>
                    <a:cubicBezTo>
                      <a:pt x="36862" y="28670"/>
                      <a:pt x="28575" y="36957"/>
                      <a:pt x="28575" y="47149"/>
                    </a:cubicBezTo>
                    <a:lnTo>
                      <a:pt x="28575" y="52673"/>
                    </a:lnTo>
                    <a:cubicBezTo>
                      <a:pt x="28575" y="62865"/>
                      <a:pt x="36862" y="71152"/>
                      <a:pt x="47054" y="71152"/>
                    </a:cubicBezTo>
                    <a:lnTo>
                      <a:pt x="275368" y="71152"/>
                    </a:lnTo>
                    <a:cubicBezTo>
                      <a:pt x="283274" y="71152"/>
                      <a:pt x="289655" y="77533"/>
                      <a:pt x="289655" y="85439"/>
                    </a:cubicBezTo>
                    <a:cubicBezTo>
                      <a:pt x="289655" y="93345"/>
                      <a:pt x="283274" y="99727"/>
                      <a:pt x="275368" y="99727"/>
                    </a:cubicBezTo>
                    <a:lnTo>
                      <a:pt x="66675" y="99727"/>
                    </a:lnTo>
                    <a:close/>
                  </a:path>
                </a:pathLst>
              </a:custGeom>
              <a:solidFill>
                <a:srgbClr val="FFFFFF"/>
              </a:solidFill>
              <a:ln w="9525" cap="flat">
                <a:noFill/>
                <a:prstDash val="solid"/>
                <a:miter/>
              </a:ln>
            </p:spPr>
            <p:txBody>
              <a:bodyPr rtlCol="0" anchor="ctr"/>
              <a:lstStyle/>
              <a:p>
                <a:endParaRPr lang="aa-ET" dirty="0"/>
              </a:p>
            </p:txBody>
          </p:sp>
          <p:sp>
            <p:nvSpPr>
              <p:cNvPr id="80" name="צורה חופשית: צורה 329">
                <a:extLst>
                  <a:ext uri="{FF2B5EF4-FFF2-40B4-BE49-F238E27FC236}">
                    <a16:creationId xmlns:a16="http://schemas.microsoft.com/office/drawing/2014/main" xmlns="" id="{76F5275B-FA33-4C46-A93D-E2449283A9EB}"/>
                  </a:ext>
                </a:extLst>
              </p:cNvPr>
              <p:cNvSpPr/>
              <p:nvPr/>
            </p:nvSpPr>
            <p:spPr>
              <a:xfrm>
                <a:off x="5889879" y="3045047"/>
                <a:ext cx="104775" cy="228600"/>
              </a:xfrm>
              <a:custGeom>
                <a:avLst/>
                <a:gdLst>
                  <a:gd name="connsiteX0" fmla="*/ 105537 w 104775"/>
                  <a:gd name="connsiteY0" fmla="*/ 232696 h 228600"/>
                  <a:gd name="connsiteX1" fmla="*/ 0 w 104775"/>
                  <a:gd name="connsiteY1" fmla="*/ 232696 h 228600"/>
                  <a:gd name="connsiteX2" fmla="*/ 0 w 104775"/>
                  <a:gd name="connsiteY2" fmla="*/ 46196 h 228600"/>
                  <a:gd name="connsiteX3" fmla="*/ 46196 w 104775"/>
                  <a:gd name="connsiteY3" fmla="*/ 0 h 228600"/>
                  <a:gd name="connsiteX4" fmla="*/ 59341 w 104775"/>
                  <a:gd name="connsiteY4" fmla="*/ 0 h 228600"/>
                  <a:gd name="connsiteX5" fmla="*/ 105537 w 104775"/>
                  <a:gd name="connsiteY5" fmla="*/ 46196 h 228600"/>
                  <a:gd name="connsiteX6" fmla="*/ 105537 w 104775"/>
                  <a:gd name="connsiteY6" fmla="*/ 232696 h 228600"/>
                  <a:gd name="connsiteX7" fmla="*/ 28575 w 104775"/>
                  <a:gd name="connsiteY7" fmla="*/ 204121 h 228600"/>
                  <a:gd name="connsiteX8" fmla="*/ 76962 w 104775"/>
                  <a:gd name="connsiteY8" fmla="*/ 204121 h 228600"/>
                  <a:gd name="connsiteX9" fmla="*/ 76962 w 104775"/>
                  <a:gd name="connsiteY9" fmla="*/ 46196 h 228600"/>
                  <a:gd name="connsiteX10" fmla="*/ 59341 w 104775"/>
                  <a:gd name="connsiteY10" fmla="*/ 28575 h 228600"/>
                  <a:gd name="connsiteX11" fmla="*/ 46196 w 104775"/>
                  <a:gd name="connsiteY11" fmla="*/ 28575 h 228600"/>
                  <a:gd name="connsiteX12" fmla="*/ 28575 w 104775"/>
                  <a:gd name="connsiteY12" fmla="*/ 46196 h 228600"/>
                  <a:gd name="connsiteX13" fmla="*/ 28575 w 104775"/>
                  <a:gd name="connsiteY13" fmla="*/ 20412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28600">
                    <a:moveTo>
                      <a:pt x="105537" y="232696"/>
                    </a:moveTo>
                    <a:lnTo>
                      <a:pt x="0" y="232696"/>
                    </a:lnTo>
                    <a:lnTo>
                      <a:pt x="0" y="46196"/>
                    </a:lnTo>
                    <a:cubicBezTo>
                      <a:pt x="0" y="20765"/>
                      <a:pt x="20765" y="0"/>
                      <a:pt x="46196" y="0"/>
                    </a:cubicBezTo>
                    <a:lnTo>
                      <a:pt x="59341" y="0"/>
                    </a:lnTo>
                    <a:cubicBezTo>
                      <a:pt x="84772" y="0"/>
                      <a:pt x="105537" y="20765"/>
                      <a:pt x="105537" y="46196"/>
                    </a:cubicBezTo>
                    <a:lnTo>
                      <a:pt x="105537" y="232696"/>
                    </a:lnTo>
                    <a:close/>
                    <a:moveTo>
                      <a:pt x="28575" y="204121"/>
                    </a:moveTo>
                    <a:lnTo>
                      <a:pt x="76962" y="204121"/>
                    </a:lnTo>
                    <a:lnTo>
                      <a:pt x="76962" y="46196"/>
                    </a:lnTo>
                    <a:cubicBezTo>
                      <a:pt x="76962" y="36481"/>
                      <a:pt x="69056" y="28575"/>
                      <a:pt x="59341" y="28575"/>
                    </a:cubicBezTo>
                    <a:lnTo>
                      <a:pt x="46196" y="28575"/>
                    </a:lnTo>
                    <a:cubicBezTo>
                      <a:pt x="36481" y="28575"/>
                      <a:pt x="28575" y="36481"/>
                      <a:pt x="28575" y="46196"/>
                    </a:cubicBezTo>
                    <a:lnTo>
                      <a:pt x="28575" y="204121"/>
                    </a:lnTo>
                    <a:close/>
                  </a:path>
                </a:pathLst>
              </a:custGeom>
              <a:solidFill>
                <a:srgbClr val="FFFFFF"/>
              </a:solidFill>
              <a:ln w="9525" cap="flat">
                <a:noFill/>
                <a:prstDash val="solid"/>
                <a:miter/>
              </a:ln>
            </p:spPr>
            <p:txBody>
              <a:bodyPr rtlCol="0" anchor="ctr"/>
              <a:lstStyle/>
              <a:p>
                <a:endParaRPr lang="aa-ET" dirty="0"/>
              </a:p>
            </p:txBody>
          </p:sp>
          <p:sp>
            <p:nvSpPr>
              <p:cNvPr id="81" name="צורה חופשית: צורה 330">
                <a:extLst>
                  <a:ext uri="{FF2B5EF4-FFF2-40B4-BE49-F238E27FC236}">
                    <a16:creationId xmlns:a16="http://schemas.microsoft.com/office/drawing/2014/main" xmlns="" id="{4F054987-5B2C-994A-B148-514B3F1418C8}"/>
                  </a:ext>
                </a:extLst>
              </p:cNvPr>
              <p:cNvSpPr/>
              <p:nvPr/>
            </p:nvSpPr>
            <p:spPr>
              <a:xfrm>
                <a:off x="6193346" y="3045047"/>
                <a:ext cx="104775" cy="228600"/>
              </a:xfrm>
              <a:custGeom>
                <a:avLst/>
                <a:gdLst>
                  <a:gd name="connsiteX0" fmla="*/ 105537 w 104775"/>
                  <a:gd name="connsiteY0" fmla="*/ 232696 h 228600"/>
                  <a:gd name="connsiteX1" fmla="*/ 0 w 104775"/>
                  <a:gd name="connsiteY1" fmla="*/ 232696 h 228600"/>
                  <a:gd name="connsiteX2" fmla="*/ 0 w 104775"/>
                  <a:gd name="connsiteY2" fmla="*/ 46196 h 228600"/>
                  <a:gd name="connsiteX3" fmla="*/ 46196 w 104775"/>
                  <a:gd name="connsiteY3" fmla="*/ 0 h 228600"/>
                  <a:gd name="connsiteX4" fmla="*/ 59341 w 104775"/>
                  <a:gd name="connsiteY4" fmla="*/ 0 h 228600"/>
                  <a:gd name="connsiteX5" fmla="*/ 105537 w 104775"/>
                  <a:gd name="connsiteY5" fmla="*/ 46196 h 228600"/>
                  <a:gd name="connsiteX6" fmla="*/ 105537 w 104775"/>
                  <a:gd name="connsiteY6" fmla="*/ 232696 h 228600"/>
                  <a:gd name="connsiteX7" fmla="*/ 28575 w 104775"/>
                  <a:gd name="connsiteY7" fmla="*/ 204121 h 228600"/>
                  <a:gd name="connsiteX8" fmla="*/ 76962 w 104775"/>
                  <a:gd name="connsiteY8" fmla="*/ 204121 h 228600"/>
                  <a:gd name="connsiteX9" fmla="*/ 76962 w 104775"/>
                  <a:gd name="connsiteY9" fmla="*/ 46196 h 228600"/>
                  <a:gd name="connsiteX10" fmla="*/ 59341 w 104775"/>
                  <a:gd name="connsiteY10" fmla="*/ 28575 h 228600"/>
                  <a:gd name="connsiteX11" fmla="*/ 46196 w 104775"/>
                  <a:gd name="connsiteY11" fmla="*/ 28575 h 228600"/>
                  <a:gd name="connsiteX12" fmla="*/ 28575 w 104775"/>
                  <a:gd name="connsiteY12" fmla="*/ 46196 h 228600"/>
                  <a:gd name="connsiteX13" fmla="*/ 28575 w 104775"/>
                  <a:gd name="connsiteY13" fmla="*/ 20412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28600">
                    <a:moveTo>
                      <a:pt x="105537" y="232696"/>
                    </a:moveTo>
                    <a:lnTo>
                      <a:pt x="0" y="232696"/>
                    </a:lnTo>
                    <a:lnTo>
                      <a:pt x="0" y="46196"/>
                    </a:lnTo>
                    <a:cubicBezTo>
                      <a:pt x="0" y="20765"/>
                      <a:pt x="20765" y="0"/>
                      <a:pt x="46196" y="0"/>
                    </a:cubicBezTo>
                    <a:lnTo>
                      <a:pt x="59341" y="0"/>
                    </a:lnTo>
                    <a:cubicBezTo>
                      <a:pt x="84773" y="0"/>
                      <a:pt x="105537" y="20765"/>
                      <a:pt x="105537" y="46196"/>
                    </a:cubicBezTo>
                    <a:lnTo>
                      <a:pt x="105537" y="232696"/>
                    </a:lnTo>
                    <a:close/>
                    <a:moveTo>
                      <a:pt x="28575" y="204121"/>
                    </a:moveTo>
                    <a:lnTo>
                      <a:pt x="76962" y="204121"/>
                    </a:lnTo>
                    <a:lnTo>
                      <a:pt x="76962" y="46196"/>
                    </a:lnTo>
                    <a:cubicBezTo>
                      <a:pt x="76962" y="36481"/>
                      <a:pt x="69056" y="28575"/>
                      <a:pt x="59341" y="28575"/>
                    </a:cubicBezTo>
                    <a:lnTo>
                      <a:pt x="46196" y="28575"/>
                    </a:lnTo>
                    <a:cubicBezTo>
                      <a:pt x="36481" y="28575"/>
                      <a:pt x="28575" y="36481"/>
                      <a:pt x="28575" y="46196"/>
                    </a:cubicBezTo>
                    <a:lnTo>
                      <a:pt x="28575" y="204121"/>
                    </a:lnTo>
                    <a:close/>
                  </a:path>
                </a:pathLst>
              </a:custGeom>
              <a:solidFill>
                <a:srgbClr val="FFFFFF"/>
              </a:solidFill>
              <a:ln w="9525" cap="flat">
                <a:noFill/>
                <a:prstDash val="solid"/>
                <a:miter/>
              </a:ln>
            </p:spPr>
            <p:txBody>
              <a:bodyPr rtlCol="0" anchor="ctr"/>
              <a:lstStyle/>
              <a:p>
                <a:endParaRPr lang="aa-ET" dirty="0"/>
              </a:p>
            </p:txBody>
          </p:sp>
          <p:sp>
            <p:nvSpPr>
              <p:cNvPr id="82" name="צורה חופשית: צורה 331">
                <a:extLst>
                  <a:ext uri="{FF2B5EF4-FFF2-40B4-BE49-F238E27FC236}">
                    <a16:creationId xmlns:a16="http://schemas.microsoft.com/office/drawing/2014/main" xmlns="" id="{362135FA-9048-0A47-87DF-494856B9162A}"/>
                  </a:ext>
                </a:extLst>
              </p:cNvPr>
              <p:cNvSpPr/>
              <p:nvPr/>
            </p:nvSpPr>
            <p:spPr>
              <a:xfrm>
                <a:off x="6027515" y="3684651"/>
                <a:ext cx="133350" cy="152400"/>
              </a:xfrm>
              <a:custGeom>
                <a:avLst/>
                <a:gdLst>
                  <a:gd name="connsiteX0" fmla="*/ 133826 w 133350"/>
                  <a:gd name="connsiteY0" fmla="*/ 153257 h 152400"/>
                  <a:gd name="connsiteX1" fmla="*/ 105251 w 133350"/>
                  <a:gd name="connsiteY1" fmla="*/ 153257 h 152400"/>
                  <a:gd name="connsiteX2" fmla="*/ 105251 w 133350"/>
                  <a:gd name="connsiteY2" fmla="*/ 28575 h 152400"/>
                  <a:gd name="connsiteX3" fmla="*/ 28575 w 133350"/>
                  <a:gd name="connsiteY3" fmla="*/ 28575 h 152400"/>
                  <a:gd name="connsiteX4" fmla="*/ 28575 w 133350"/>
                  <a:gd name="connsiteY4" fmla="*/ 153257 h 152400"/>
                  <a:gd name="connsiteX5" fmla="*/ 0 w 133350"/>
                  <a:gd name="connsiteY5" fmla="*/ 153257 h 152400"/>
                  <a:gd name="connsiteX6" fmla="*/ 0 w 133350"/>
                  <a:gd name="connsiteY6" fmla="*/ 0 h 152400"/>
                  <a:gd name="connsiteX7" fmla="*/ 133826 w 133350"/>
                  <a:gd name="connsiteY7"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52400">
                    <a:moveTo>
                      <a:pt x="133826" y="153257"/>
                    </a:moveTo>
                    <a:lnTo>
                      <a:pt x="105251" y="153257"/>
                    </a:lnTo>
                    <a:lnTo>
                      <a:pt x="105251" y="28575"/>
                    </a:lnTo>
                    <a:lnTo>
                      <a:pt x="28575" y="28575"/>
                    </a:lnTo>
                    <a:lnTo>
                      <a:pt x="28575" y="153257"/>
                    </a:lnTo>
                    <a:lnTo>
                      <a:pt x="0" y="153257"/>
                    </a:lnTo>
                    <a:lnTo>
                      <a:pt x="0" y="0"/>
                    </a:lnTo>
                    <a:lnTo>
                      <a:pt x="133826" y="0"/>
                    </a:lnTo>
                    <a:close/>
                  </a:path>
                </a:pathLst>
              </a:custGeom>
              <a:solidFill>
                <a:srgbClr val="FFFFFF"/>
              </a:solidFill>
              <a:ln w="9525" cap="flat">
                <a:noFill/>
                <a:prstDash val="solid"/>
                <a:miter/>
              </a:ln>
            </p:spPr>
            <p:txBody>
              <a:bodyPr rtlCol="0" anchor="ctr"/>
              <a:lstStyle/>
              <a:p>
                <a:endParaRPr lang="aa-ET" dirty="0"/>
              </a:p>
            </p:txBody>
          </p:sp>
          <p:sp>
            <p:nvSpPr>
              <p:cNvPr id="83" name="צורה חופשית: צורה 332">
                <a:extLst>
                  <a:ext uri="{FF2B5EF4-FFF2-40B4-BE49-F238E27FC236}">
                    <a16:creationId xmlns:a16="http://schemas.microsoft.com/office/drawing/2014/main" xmlns="" id="{34E0A789-37AA-D54B-8722-927D255198C4}"/>
                  </a:ext>
                </a:extLst>
              </p:cNvPr>
              <p:cNvSpPr/>
              <p:nvPr/>
            </p:nvSpPr>
            <p:spPr>
              <a:xfrm>
                <a:off x="6034469" y="3403949"/>
                <a:ext cx="114300" cy="200025"/>
              </a:xfrm>
              <a:custGeom>
                <a:avLst/>
                <a:gdLst>
                  <a:gd name="connsiteX0" fmla="*/ 108490 w 114300"/>
                  <a:gd name="connsiteY0" fmla="*/ 0 h 200025"/>
                  <a:gd name="connsiteX1" fmla="*/ 8096 w 114300"/>
                  <a:gd name="connsiteY1" fmla="*/ 103727 h 200025"/>
                  <a:gd name="connsiteX2" fmla="*/ 57245 w 114300"/>
                  <a:gd name="connsiteY2" fmla="*/ 103727 h 200025"/>
                  <a:gd name="connsiteX3" fmla="*/ 0 w 114300"/>
                  <a:gd name="connsiteY3" fmla="*/ 204311 h 200025"/>
                  <a:gd name="connsiteX4" fmla="*/ 119825 w 114300"/>
                  <a:gd name="connsiteY4" fmla="*/ 80963 h 200025"/>
                  <a:gd name="connsiteX5" fmla="*/ 67532 w 114300"/>
                  <a:gd name="connsiteY5" fmla="*/ 8096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00025">
                    <a:moveTo>
                      <a:pt x="108490" y="0"/>
                    </a:moveTo>
                    <a:lnTo>
                      <a:pt x="8096" y="103727"/>
                    </a:lnTo>
                    <a:lnTo>
                      <a:pt x="57245" y="103727"/>
                    </a:lnTo>
                    <a:lnTo>
                      <a:pt x="0" y="204311"/>
                    </a:lnTo>
                    <a:lnTo>
                      <a:pt x="119825" y="80963"/>
                    </a:lnTo>
                    <a:lnTo>
                      <a:pt x="67532" y="80963"/>
                    </a:lnTo>
                    <a:close/>
                  </a:path>
                </a:pathLst>
              </a:custGeom>
              <a:solidFill>
                <a:srgbClr val="FFFFFF"/>
              </a:solidFill>
              <a:ln w="9525" cap="flat">
                <a:noFill/>
                <a:prstDash val="solid"/>
                <a:miter/>
              </a:ln>
            </p:spPr>
            <p:txBody>
              <a:bodyPr rtlCol="0" anchor="ctr"/>
              <a:lstStyle/>
              <a:p>
                <a:endParaRPr lang="aa-ET" dirty="0"/>
              </a:p>
            </p:txBody>
          </p:sp>
          <p:sp>
            <p:nvSpPr>
              <p:cNvPr id="84" name="צורה חופשית: צורה 333">
                <a:extLst>
                  <a:ext uri="{FF2B5EF4-FFF2-40B4-BE49-F238E27FC236}">
                    <a16:creationId xmlns:a16="http://schemas.microsoft.com/office/drawing/2014/main" xmlns="" id="{2CCC5982-70F5-EB4A-901D-6CF71CE73339}"/>
                  </a:ext>
                </a:extLst>
              </p:cNvPr>
              <p:cNvSpPr/>
              <p:nvPr/>
            </p:nvSpPr>
            <p:spPr>
              <a:xfrm>
                <a:off x="5505450" y="2838450"/>
                <a:ext cx="1171575" cy="1171575"/>
              </a:xfrm>
              <a:custGeom>
                <a:avLst/>
                <a:gdLst>
                  <a:gd name="connsiteX0" fmla="*/ 588931 w 1171575"/>
                  <a:gd name="connsiteY0" fmla="*/ 1177957 h 1171575"/>
                  <a:gd name="connsiteX1" fmla="*/ 0 w 1171575"/>
                  <a:gd name="connsiteY1" fmla="*/ 588931 h 1171575"/>
                  <a:gd name="connsiteX2" fmla="*/ 588931 w 1171575"/>
                  <a:gd name="connsiteY2" fmla="*/ 0 h 1171575"/>
                  <a:gd name="connsiteX3" fmla="*/ 1177862 w 1171575"/>
                  <a:gd name="connsiteY3" fmla="*/ 588931 h 1171575"/>
                  <a:gd name="connsiteX4" fmla="*/ 588931 w 1171575"/>
                  <a:gd name="connsiteY4" fmla="*/ 1177957 h 1171575"/>
                  <a:gd name="connsiteX5" fmla="*/ 588931 w 1171575"/>
                  <a:gd name="connsiteY5" fmla="*/ 28575 h 1171575"/>
                  <a:gd name="connsiteX6" fmla="*/ 28575 w 1171575"/>
                  <a:gd name="connsiteY6" fmla="*/ 588931 h 1171575"/>
                  <a:gd name="connsiteX7" fmla="*/ 588931 w 1171575"/>
                  <a:gd name="connsiteY7" fmla="*/ 1149287 h 1171575"/>
                  <a:gd name="connsiteX8" fmla="*/ 1149287 w 1171575"/>
                  <a:gd name="connsiteY8" fmla="*/ 588931 h 1171575"/>
                  <a:gd name="connsiteX9" fmla="*/ 588931 w 1171575"/>
                  <a:gd name="connsiteY9" fmla="*/ 285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1171575">
                    <a:moveTo>
                      <a:pt x="588931" y="1177957"/>
                    </a:moveTo>
                    <a:cubicBezTo>
                      <a:pt x="264224" y="1177957"/>
                      <a:pt x="0" y="913733"/>
                      <a:pt x="0" y="588931"/>
                    </a:cubicBezTo>
                    <a:cubicBezTo>
                      <a:pt x="0" y="264224"/>
                      <a:pt x="264224" y="0"/>
                      <a:pt x="588931" y="0"/>
                    </a:cubicBezTo>
                    <a:cubicBezTo>
                      <a:pt x="913638" y="0"/>
                      <a:pt x="1177862" y="264224"/>
                      <a:pt x="1177862" y="588931"/>
                    </a:cubicBezTo>
                    <a:cubicBezTo>
                      <a:pt x="1177957" y="913733"/>
                      <a:pt x="913733" y="1177957"/>
                      <a:pt x="588931" y="1177957"/>
                    </a:cubicBezTo>
                    <a:close/>
                    <a:moveTo>
                      <a:pt x="588931" y="28575"/>
                    </a:moveTo>
                    <a:cubicBezTo>
                      <a:pt x="279940" y="28575"/>
                      <a:pt x="28575" y="279940"/>
                      <a:pt x="28575" y="588931"/>
                    </a:cubicBezTo>
                    <a:cubicBezTo>
                      <a:pt x="28575" y="897922"/>
                      <a:pt x="279940" y="1149287"/>
                      <a:pt x="588931" y="1149287"/>
                    </a:cubicBezTo>
                    <a:cubicBezTo>
                      <a:pt x="897922" y="1149287"/>
                      <a:pt x="1149287" y="897922"/>
                      <a:pt x="1149287" y="588931"/>
                    </a:cubicBezTo>
                    <a:cubicBezTo>
                      <a:pt x="1149382" y="279940"/>
                      <a:pt x="897922" y="28575"/>
                      <a:pt x="588931" y="28575"/>
                    </a:cubicBezTo>
                    <a:close/>
                  </a:path>
                </a:pathLst>
              </a:custGeom>
              <a:solidFill>
                <a:srgbClr val="FFFFFF"/>
              </a:solidFill>
              <a:ln w="9525" cap="flat">
                <a:noFill/>
                <a:prstDash val="solid"/>
                <a:miter/>
              </a:ln>
            </p:spPr>
            <p:txBody>
              <a:bodyPr rtlCol="0" anchor="ctr"/>
              <a:lstStyle/>
              <a:p>
                <a:endParaRPr lang="aa-ET" dirty="0"/>
              </a:p>
            </p:txBody>
          </p:sp>
          <p:sp>
            <p:nvSpPr>
              <p:cNvPr id="85" name="צורה חופשית: צורה 334">
                <a:extLst>
                  <a:ext uri="{FF2B5EF4-FFF2-40B4-BE49-F238E27FC236}">
                    <a16:creationId xmlns:a16="http://schemas.microsoft.com/office/drawing/2014/main" xmlns="" id="{828F74CF-7C25-2443-97A1-FAD8EBDC0360}"/>
                  </a:ext>
                </a:extLst>
              </p:cNvPr>
              <p:cNvSpPr/>
              <p:nvPr/>
            </p:nvSpPr>
            <p:spPr>
              <a:xfrm>
                <a:off x="6193346" y="3320225"/>
                <a:ext cx="152400" cy="28575"/>
              </a:xfrm>
              <a:custGeom>
                <a:avLst/>
                <a:gdLst>
                  <a:gd name="connsiteX0" fmla="*/ 139065 w 152400"/>
                  <a:gd name="connsiteY0" fmla="*/ 28575 h 28575"/>
                  <a:gd name="connsiteX1" fmla="*/ 14288 w 152400"/>
                  <a:gd name="connsiteY1" fmla="*/ 28575 h 28575"/>
                  <a:gd name="connsiteX2" fmla="*/ 0 w 152400"/>
                  <a:gd name="connsiteY2" fmla="*/ 14288 h 28575"/>
                  <a:gd name="connsiteX3" fmla="*/ 14288 w 152400"/>
                  <a:gd name="connsiteY3" fmla="*/ 0 h 28575"/>
                  <a:gd name="connsiteX4" fmla="*/ 139065 w 152400"/>
                  <a:gd name="connsiteY4" fmla="*/ 0 h 28575"/>
                  <a:gd name="connsiteX5" fmla="*/ 153352 w 152400"/>
                  <a:gd name="connsiteY5" fmla="*/ 14288 h 28575"/>
                  <a:gd name="connsiteX6" fmla="*/ 139065 w 152400"/>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8575">
                    <a:moveTo>
                      <a:pt x="139065" y="28575"/>
                    </a:moveTo>
                    <a:lnTo>
                      <a:pt x="14288" y="28575"/>
                    </a:lnTo>
                    <a:cubicBezTo>
                      <a:pt x="6382" y="28575"/>
                      <a:pt x="0" y="22193"/>
                      <a:pt x="0" y="14288"/>
                    </a:cubicBezTo>
                    <a:cubicBezTo>
                      <a:pt x="0" y="6382"/>
                      <a:pt x="6382" y="0"/>
                      <a:pt x="14288" y="0"/>
                    </a:cubicBezTo>
                    <a:lnTo>
                      <a:pt x="139065" y="0"/>
                    </a:lnTo>
                    <a:cubicBezTo>
                      <a:pt x="146971" y="0"/>
                      <a:pt x="153352" y="6382"/>
                      <a:pt x="153352" y="14288"/>
                    </a:cubicBezTo>
                    <a:cubicBezTo>
                      <a:pt x="153352" y="22193"/>
                      <a:pt x="146971" y="28575"/>
                      <a:pt x="139065" y="28575"/>
                    </a:cubicBezTo>
                    <a:close/>
                  </a:path>
                </a:pathLst>
              </a:custGeom>
              <a:solidFill>
                <a:srgbClr val="FFFFFF"/>
              </a:solidFill>
              <a:ln w="9525" cap="flat">
                <a:noFill/>
                <a:prstDash val="solid"/>
                <a:miter/>
              </a:ln>
            </p:spPr>
            <p:txBody>
              <a:bodyPr rtlCol="0" anchor="ctr"/>
              <a:lstStyle/>
              <a:p>
                <a:endParaRPr lang="aa-ET" dirty="0"/>
              </a:p>
            </p:txBody>
          </p:sp>
        </p:grpSp>
        <p:pic>
          <p:nvPicPr>
            <p:cNvPr id="106" name="Picture 4" descr="https://www.gov.il/BlobFolder/generalpage/iplan_doc/he/subject_IPLAN_LOGO_WITH_STATE_OF_ISRAEL_SYMBOL.PNG">
              <a:extLst>
                <a:ext uri="{FF2B5EF4-FFF2-40B4-BE49-F238E27FC236}">
                  <a16:creationId xmlns:a16="http://schemas.microsoft.com/office/drawing/2014/main" xmlns="" id="{6AAFDB33-9568-D248-B988-0D5511E3BAA7}"/>
                </a:ext>
              </a:extLst>
            </p:cNvPr>
            <p:cNvPicPr>
              <a:picLocks noChangeAspect="1" noChangeArrowheads="1"/>
            </p:cNvPicPr>
            <p:nvPr/>
          </p:nvPicPr>
          <p:blipFill rotWithShape="1">
            <a:blip r:embed="rId12" cstate="screen">
              <a:biLevel thresh="25000"/>
              <a:extLst>
                <a:ext uri="{28A0092B-C50C-407E-A947-70E740481C1C}">
                  <a14:useLocalDpi xmlns:a14="http://schemas.microsoft.com/office/drawing/2010/main"/>
                </a:ext>
              </a:extLst>
            </a:blip>
            <a:srcRect r="24830"/>
            <a:stretch/>
          </p:blipFill>
          <p:spPr bwMode="auto">
            <a:xfrm>
              <a:off x="9518923" y="1869319"/>
              <a:ext cx="826140" cy="245562"/>
            </a:xfrm>
            <a:prstGeom prst="rect">
              <a:avLst/>
            </a:prstGeom>
            <a:noFill/>
          </p:spPr>
        </p:pic>
        <p:pic>
          <p:nvPicPr>
            <p:cNvPr id="107" name="תמונה 34">
              <a:extLst>
                <a:ext uri="{FF2B5EF4-FFF2-40B4-BE49-F238E27FC236}">
                  <a16:creationId xmlns:a16="http://schemas.microsoft.com/office/drawing/2014/main" xmlns="" id="{111F236D-E512-8B4B-9B7D-DB28922F962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387048" y="2938947"/>
              <a:ext cx="515848" cy="385027"/>
            </a:xfrm>
            <a:prstGeom prst="rect">
              <a:avLst/>
            </a:prstGeom>
            <a:noFill/>
          </p:spPr>
        </p:pic>
        <p:grpSp>
          <p:nvGrpSpPr>
            <p:cNvPr id="109" name="גרפיקה 36">
              <a:extLst>
                <a:ext uri="{FF2B5EF4-FFF2-40B4-BE49-F238E27FC236}">
                  <a16:creationId xmlns:a16="http://schemas.microsoft.com/office/drawing/2014/main" xmlns="" id="{DBEE8C8B-DCB7-A144-8A3E-8DEDD8808022}"/>
                </a:ext>
              </a:extLst>
            </p:cNvPr>
            <p:cNvGrpSpPr/>
            <p:nvPr/>
          </p:nvGrpSpPr>
          <p:grpSpPr>
            <a:xfrm>
              <a:off x="10167385" y="3978116"/>
              <a:ext cx="350932" cy="346394"/>
              <a:chOff x="4991100" y="2338387"/>
              <a:chExt cx="2209800" cy="2181225"/>
            </a:xfrm>
            <a:solidFill>
              <a:schemeClr val="tx1">
                <a:lumMod val="50000"/>
                <a:lumOff val="50000"/>
              </a:schemeClr>
            </a:solidFill>
          </p:grpSpPr>
          <p:sp>
            <p:nvSpPr>
              <p:cNvPr id="110" name="צורה חופשית: צורה 38">
                <a:extLst>
                  <a:ext uri="{FF2B5EF4-FFF2-40B4-BE49-F238E27FC236}">
                    <a16:creationId xmlns:a16="http://schemas.microsoft.com/office/drawing/2014/main" xmlns="" id="{7C5F5321-B31F-4E48-B707-90A2392CB52D}"/>
                  </a:ext>
                </a:extLst>
              </p:cNvPr>
              <p:cNvSpPr/>
              <p:nvPr/>
            </p:nvSpPr>
            <p:spPr>
              <a:xfrm>
                <a:off x="5002095" y="2338387"/>
                <a:ext cx="2181225" cy="1219200"/>
              </a:xfrm>
              <a:custGeom>
                <a:avLst/>
                <a:gdLst>
                  <a:gd name="connsiteX0" fmla="*/ 2008794 w 2181225"/>
                  <a:gd name="connsiteY0" fmla="*/ 262041 h 1219200"/>
                  <a:gd name="connsiteX1" fmla="*/ 2183454 w 2181225"/>
                  <a:gd name="connsiteY1" fmla="*/ 87380 h 1219200"/>
                  <a:gd name="connsiteX2" fmla="*/ 2183454 w 2181225"/>
                  <a:gd name="connsiteY2" fmla="*/ 0 h 1219200"/>
                  <a:gd name="connsiteX3" fmla="*/ 0 w 2181225"/>
                  <a:gd name="connsiteY3" fmla="*/ 0 h 1219200"/>
                  <a:gd name="connsiteX4" fmla="*/ 0 w 2181225"/>
                  <a:gd name="connsiteY4" fmla="*/ 87380 h 1219200"/>
                  <a:gd name="connsiteX5" fmla="*/ 174660 w 2181225"/>
                  <a:gd name="connsiteY5" fmla="*/ 262041 h 1219200"/>
                  <a:gd name="connsiteX6" fmla="*/ 2183454 w 2181225"/>
                  <a:gd name="connsiteY6" fmla="*/ 1222772 h 1219200"/>
                  <a:gd name="connsiteX7" fmla="*/ 2183454 w 2181225"/>
                  <a:gd name="connsiteY7" fmla="*/ 1135442 h 1219200"/>
                  <a:gd name="connsiteX8" fmla="*/ 2008794 w 2181225"/>
                  <a:gd name="connsiteY8" fmla="*/ 960732 h 1219200"/>
                  <a:gd name="connsiteX9" fmla="*/ 174660 w 2181225"/>
                  <a:gd name="connsiteY9" fmla="*/ 960732 h 1219200"/>
                  <a:gd name="connsiteX10" fmla="*/ 0 w 2181225"/>
                  <a:gd name="connsiteY10" fmla="*/ 1135442 h 1219200"/>
                  <a:gd name="connsiteX11" fmla="*/ 0 w 2181225"/>
                  <a:gd name="connsiteY11" fmla="*/ 122277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1225" h="1219200">
                    <a:moveTo>
                      <a:pt x="2008794" y="262041"/>
                    </a:moveTo>
                    <a:lnTo>
                      <a:pt x="2183454" y="87380"/>
                    </a:lnTo>
                    <a:lnTo>
                      <a:pt x="2183454" y="0"/>
                    </a:lnTo>
                    <a:lnTo>
                      <a:pt x="0" y="0"/>
                    </a:lnTo>
                    <a:lnTo>
                      <a:pt x="0" y="87380"/>
                    </a:lnTo>
                    <a:lnTo>
                      <a:pt x="174660" y="262041"/>
                    </a:lnTo>
                    <a:close/>
                    <a:moveTo>
                      <a:pt x="2183454" y="1222772"/>
                    </a:moveTo>
                    <a:lnTo>
                      <a:pt x="2183454" y="1135442"/>
                    </a:lnTo>
                    <a:lnTo>
                      <a:pt x="2008794" y="960732"/>
                    </a:lnTo>
                    <a:lnTo>
                      <a:pt x="174660" y="960732"/>
                    </a:lnTo>
                    <a:lnTo>
                      <a:pt x="0" y="1135442"/>
                    </a:lnTo>
                    <a:lnTo>
                      <a:pt x="0" y="1222772"/>
                    </a:lnTo>
                    <a:close/>
                  </a:path>
                </a:pathLst>
              </a:custGeom>
              <a:grpFill/>
              <a:ln w="49591" cap="flat">
                <a:noFill/>
                <a:prstDash val="solid"/>
                <a:miter/>
              </a:ln>
            </p:spPr>
            <p:txBody>
              <a:bodyPr rtlCol="0" anchor="ctr"/>
              <a:lstStyle/>
              <a:p>
                <a:endParaRPr lang="aa-ET" dirty="0"/>
              </a:p>
            </p:txBody>
          </p:sp>
          <p:sp>
            <p:nvSpPr>
              <p:cNvPr id="111" name="צורה חופשית: צורה 39">
                <a:extLst>
                  <a:ext uri="{FF2B5EF4-FFF2-40B4-BE49-F238E27FC236}">
                    <a16:creationId xmlns:a16="http://schemas.microsoft.com/office/drawing/2014/main" xmlns="" id="{EE6CBF5C-A5EE-8343-803F-1A312DF206A0}"/>
                  </a:ext>
                </a:extLst>
              </p:cNvPr>
              <p:cNvSpPr/>
              <p:nvPr/>
            </p:nvSpPr>
            <p:spPr>
              <a:xfrm>
                <a:off x="6836219" y="2687767"/>
                <a:ext cx="85725" cy="523875"/>
              </a:xfrm>
              <a:custGeom>
                <a:avLst/>
                <a:gdLst>
                  <a:gd name="connsiteX0" fmla="*/ 0 w 85725"/>
                  <a:gd name="connsiteY0" fmla="*/ 524032 h 523875"/>
                  <a:gd name="connsiteX1" fmla="*/ 87330 w 85725"/>
                  <a:gd name="connsiteY1" fmla="*/ 524032 h 523875"/>
                  <a:gd name="connsiteX2" fmla="*/ 8733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30" y="524032"/>
                    </a:lnTo>
                    <a:lnTo>
                      <a:pt x="87330" y="0"/>
                    </a:lnTo>
                    <a:lnTo>
                      <a:pt x="0" y="0"/>
                    </a:lnTo>
                    <a:close/>
                  </a:path>
                </a:pathLst>
              </a:custGeom>
              <a:grpFill/>
              <a:ln w="49591" cap="flat">
                <a:noFill/>
                <a:prstDash val="solid"/>
                <a:miter/>
              </a:ln>
            </p:spPr>
            <p:txBody>
              <a:bodyPr rtlCol="0" anchor="ctr"/>
              <a:lstStyle/>
              <a:p>
                <a:endParaRPr lang="aa-ET" dirty="0"/>
              </a:p>
            </p:txBody>
          </p:sp>
          <p:sp>
            <p:nvSpPr>
              <p:cNvPr id="112" name="צורה חופשית: צורה 40">
                <a:extLst>
                  <a:ext uri="{FF2B5EF4-FFF2-40B4-BE49-F238E27FC236}">
                    <a16:creationId xmlns:a16="http://schemas.microsoft.com/office/drawing/2014/main" xmlns="" id="{636C131A-E08B-FC4D-98CB-8525DAF1B718}"/>
                  </a:ext>
                </a:extLst>
              </p:cNvPr>
              <p:cNvSpPr/>
              <p:nvPr/>
            </p:nvSpPr>
            <p:spPr>
              <a:xfrm>
                <a:off x="6574228" y="2687767"/>
                <a:ext cx="85725" cy="523875"/>
              </a:xfrm>
              <a:custGeom>
                <a:avLst/>
                <a:gdLst>
                  <a:gd name="connsiteX0" fmla="*/ 0 w 85725"/>
                  <a:gd name="connsiteY0" fmla="*/ 524032 h 523875"/>
                  <a:gd name="connsiteX1" fmla="*/ 87330 w 85725"/>
                  <a:gd name="connsiteY1" fmla="*/ 524032 h 523875"/>
                  <a:gd name="connsiteX2" fmla="*/ 8733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30" y="524032"/>
                    </a:lnTo>
                    <a:lnTo>
                      <a:pt x="87330" y="0"/>
                    </a:lnTo>
                    <a:lnTo>
                      <a:pt x="0" y="0"/>
                    </a:lnTo>
                    <a:close/>
                  </a:path>
                </a:pathLst>
              </a:custGeom>
              <a:grpFill/>
              <a:ln w="49591" cap="flat">
                <a:noFill/>
                <a:prstDash val="solid"/>
                <a:miter/>
              </a:ln>
            </p:spPr>
            <p:txBody>
              <a:bodyPr rtlCol="0" anchor="ctr"/>
              <a:lstStyle/>
              <a:p>
                <a:endParaRPr lang="aa-ET" dirty="0"/>
              </a:p>
            </p:txBody>
          </p:sp>
          <p:sp>
            <p:nvSpPr>
              <p:cNvPr id="113" name="צורה חופשית: צורה 41">
                <a:extLst>
                  <a:ext uri="{FF2B5EF4-FFF2-40B4-BE49-F238E27FC236}">
                    <a16:creationId xmlns:a16="http://schemas.microsoft.com/office/drawing/2014/main" xmlns="" id="{1F15EFE3-3666-0344-ADAD-67384ACFD66E}"/>
                  </a:ext>
                </a:extLst>
              </p:cNvPr>
              <p:cNvSpPr/>
              <p:nvPr/>
            </p:nvSpPr>
            <p:spPr>
              <a:xfrm>
                <a:off x="6312138" y="2687767"/>
                <a:ext cx="85725" cy="523875"/>
              </a:xfrm>
              <a:custGeom>
                <a:avLst/>
                <a:gdLst>
                  <a:gd name="connsiteX0" fmla="*/ 0 w 85725"/>
                  <a:gd name="connsiteY0" fmla="*/ 524032 h 523875"/>
                  <a:gd name="connsiteX1" fmla="*/ 87330 w 85725"/>
                  <a:gd name="connsiteY1" fmla="*/ 524032 h 523875"/>
                  <a:gd name="connsiteX2" fmla="*/ 8733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30" y="524032"/>
                    </a:lnTo>
                    <a:lnTo>
                      <a:pt x="87330" y="0"/>
                    </a:lnTo>
                    <a:lnTo>
                      <a:pt x="0" y="0"/>
                    </a:lnTo>
                    <a:close/>
                  </a:path>
                </a:pathLst>
              </a:custGeom>
              <a:grpFill/>
              <a:ln w="49591" cap="flat">
                <a:noFill/>
                <a:prstDash val="solid"/>
                <a:miter/>
              </a:ln>
            </p:spPr>
            <p:txBody>
              <a:bodyPr rtlCol="0" anchor="ctr"/>
              <a:lstStyle/>
              <a:p>
                <a:endParaRPr lang="aa-ET" dirty="0"/>
              </a:p>
            </p:txBody>
          </p:sp>
          <p:sp>
            <p:nvSpPr>
              <p:cNvPr id="114" name="צורה חופשית: צורה 42">
                <a:extLst>
                  <a:ext uri="{FF2B5EF4-FFF2-40B4-BE49-F238E27FC236}">
                    <a16:creationId xmlns:a16="http://schemas.microsoft.com/office/drawing/2014/main" xmlns="" id="{A5F5EB94-6643-8547-B784-98769EA16A07}"/>
                  </a:ext>
                </a:extLst>
              </p:cNvPr>
              <p:cNvSpPr/>
              <p:nvPr/>
            </p:nvSpPr>
            <p:spPr>
              <a:xfrm>
                <a:off x="6050147" y="2687767"/>
                <a:ext cx="85725" cy="523875"/>
              </a:xfrm>
              <a:custGeom>
                <a:avLst/>
                <a:gdLst>
                  <a:gd name="connsiteX0" fmla="*/ 0 w 85725"/>
                  <a:gd name="connsiteY0" fmla="*/ 524032 h 523875"/>
                  <a:gd name="connsiteX1" fmla="*/ 87330 w 85725"/>
                  <a:gd name="connsiteY1" fmla="*/ 524032 h 523875"/>
                  <a:gd name="connsiteX2" fmla="*/ 8733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30" y="524032"/>
                    </a:lnTo>
                    <a:lnTo>
                      <a:pt x="87330" y="0"/>
                    </a:lnTo>
                    <a:lnTo>
                      <a:pt x="0" y="0"/>
                    </a:lnTo>
                    <a:close/>
                  </a:path>
                </a:pathLst>
              </a:custGeom>
              <a:grpFill/>
              <a:ln w="49591" cap="flat">
                <a:noFill/>
                <a:prstDash val="solid"/>
                <a:miter/>
              </a:ln>
            </p:spPr>
            <p:txBody>
              <a:bodyPr rtlCol="0" anchor="ctr"/>
              <a:lstStyle/>
              <a:p>
                <a:endParaRPr lang="aa-ET" dirty="0"/>
              </a:p>
            </p:txBody>
          </p:sp>
          <p:sp>
            <p:nvSpPr>
              <p:cNvPr id="115" name="צורה חופשית: צורה 43">
                <a:extLst>
                  <a:ext uri="{FF2B5EF4-FFF2-40B4-BE49-F238E27FC236}">
                    <a16:creationId xmlns:a16="http://schemas.microsoft.com/office/drawing/2014/main" xmlns="" id="{9FBEE95B-FCBB-384C-9E57-10339F002045}"/>
                  </a:ext>
                </a:extLst>
              </p:cNvPr>
              <p:cNvSpPr/>
              <p:nvPr/>
            </p:nvSpPr>
            <p:spPr>
              <a:xfrm>
                <a:off x="5788156" y="2687767"/>
                <a:ext cx="85725" cy="523875"/>
              </a:xfrm>
              <a:custGeom>
                <a:avLst/>
                <a:gdLst>
                  <a:gd name="connsiteX0" fmla="*/ 0 w 85725"/>
                  <a:gd name="connsiteY0" fmla="*/ 524032 h 523875"/>
                  <a:gd name="connsiteX1" fmla="*/ 87330 w 85725"/>
                  <a:gd name="connsiteY1" fmla="*/ 524032 h 523875"/>
                  <a:gd name="connsiteX2" fmla="*/ 8733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30" y="524032"/>
                    </a:lnTo>
                    <a:lnTo>
                      <a:pt x="87330" y="0"/>
                    </a:lnTo>
                    <a:lnTo>
                      <a:pt x="0" y="0"/>
                    </a:lnTo>
                    <a:close/>
                  </a:path>
                </a:pathLst>
              </a:custGeom>
              <a:grpFill/>
              <a:ln w="49591" cap="flat">
                <a:noFill/>
                <a:prstDash val="solid"/>
                <a:miter/>
              </a:ln>
            </p:spPr>
            <p:txBody>
              <a:bodyPr rtlCol="0" anchor="ctr"/>
              <a:lstStyle/>
              <a:p>
                <a:endParaRPr lang="aa-ET" dirty="0"/>
              </a:p>
            </p:txBody>
          </p:sp>
          <p:sp>
            <p:nvSpPr>
              <p:cNvPr id="116" name="צורה חופשית: צורה 44">
                <a:extLst>
                  <a:ext uri="{FF2B5EF4-FFF2-40B4-BE49-F238E27FC236}">
                    <a16:creationId xmlns:a16="http://schemas.microsoft.com/office/drawing/2014/main" xmlns="" id="{6FD7D8E3-6F3B-A04A-ADB3-D9CF3F96B718}"/>
                  </a:ext>
                </a:extLst>
              </p:cNvPr>
              <p:cNvSpPr/>
              <p:nvPr/>
            </p:nvSpPr>
            <p:spPr>
              <a:xfrm>
                <a:off x="5526116" y="2687767"/>
                <a:ext cx="85725" cy="523875"/>
              </a:xfrm>
              <a:custGeom>
                <a:avLst/>
                <a:gdLst>
                  <a:gd name="connsiteX0" fmla="*/ 0 w 85725"/>
                  <a:gd name="connsiteY0" fmla="*/ 524032 h 523875"/>
                  <a:gd name="connsiteX1" fmla="*/ 87330 w 85725"/>
                  <a:gd name="connsiteY1" fmla="*/ 524032 h 523875"/>
                  <a:gd name="connsiteX2" fmla="*/ 8733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30" y="524032"/>
                    </a:lnTo>
                    <a:lnTo>
                      <a:pt x="87330" y="0"/>
                    </a:lnTo>
                    <a:lnTo>
                      <a:pt x="0" y="0"/>
                    </a:lnTo>
                    <a:close/>
                  </a:path>
                </a:pathLst>
              </a:custGeom>
              <a:grpFill/>
              <a:ln w="49591" cap="flat">
                <a:noFill/>
                <a:prstDash val="solid"/>
                <a:miter/>
              </a:ln>
            </p:spPr>
            <p:txBody>
              <a:bodyPr rtlCol="0" anchor="ctr"/>
              <a:lstStyle/>
              <a:p>
                <a:endParaRPr lang="aa-ET" dirty="0"/>
              </a:p>
            </p:txBody>
          </p:sp>
          <p:sp>
            <p:nvSpPr>
              <p:cNvPr id="117" name="צורה חופשית: צורה 45">
                <a:extLst>
                  <a:ext uri="{FF2B5EF4-FFF2-40B4-BE49-F238E27FC236}">
                    <a16:creationId xmlns:a16="http://schemas.microsoft.com/office/drawing/2014/main" xmlns="" id="{8D371D76-1755-AE44-AE67-BAC01758BE63}"/>
                  </a:ext>
                </a:extLst>
              </p:cNvPr>
              <p:cNvSpPr/>
              <p:nvPr/>
            </p:nvSpPr>
            <p:spPr>
              <a:xfrm>
                <a:off x="5264076" y="2687767"/>
                <a:ext cx="85725" cy="523875"/>
              </a:xfrm>
              <a:custGeom>
                <a:avLst/>
                <a:gdLst>
                  <a:gd name="connsiteX0" fmla="*/ 0 w 85725"/>
                  <a:gd name="connsiteY0" fmla="*/ 524032 h 523875"/>
                  <a:gd name="connsiteX1" fmla="*/ 87380 w 85725"/>
                  <a:gd name="connsiteY1" fmla="*/ 524032 h 523875"/>
                  <a:gd name="connsiteX2" fmla="*/ 87380 w 85725"/>
                  <a:gd name="connsiteY2" fmla="*/ 0 h 523875"/>
                  <a:gd name="connsiteX3" fmla="*/ 0 w 85725"/>
                  <a:gd name="connsiteY3" fmla="*/ 0 h 523875"/>
                </a:gdLst>
                <a:ahLst/>
                <a:cxnLst>
                  <a:cxn ang="0">
                    <a:pos x="connsiteX0" y="connsiteY0"/>
                  </a:cxn>
                  <a:cxn ang="0">
                    <a:pos x="connsiteX1" y="connsiteY1"/>
                  </a:cxn>
                  <a:cxn ang="0">
                    <a:pos x="connsiteX2" y="connsiteY2"/>
                  </a:cxn>
                  <a:cxn ang="0">
                    <a:pos x="connsiteX3" y="connsiteY3"/>
                  </a:cxn>
                </a:cxnLst>
                <a:rect l="l" t="t" r="r" b="b"/>
                <a:pathLst>
                  <a:path w="85725" h="523875">
                    <a:moveTo>
                      <a:pt x="0" y="524032"/>
                    </a:moveTo>
                    <a:lnTo>
                      <a:pt x="87380" y="524032"/>
                    </a:lnTo>
                    <a:lnTo>
                      <a:pt x="87380" y="0"/>
                    </a:lnTo>
                    <a:lnTo>
                      <a:pt x="0" y="0"/>
                    </a:lnTo>
                    <a:close/>
                  </a:path>
                </a:pathLst>
              </a:custGeom>
              <a:grpFill/>
              <a:ln w="49591" cap="flat">
                <a:noFill/>
                <a:prstDash val="solid"/>
                <a:miter/>
              </a:ln>
            </p:spPr>
            <p:txBody>
              <a:bodyPr rtlCol="0" anchor="ctr"/>
              <a:lstStyle/>
              <a:p>
                <a:endParaRPr lang="aa-ET" dirty="0"/>
              </a:p>
            </p:txBody>
          </p:sp>
          <p:sp>
            <p:nvSpPr>
              <p:cNvPr id="118" name="צורה חופשית: צורה 46">
                <a:extLst>
                  <a:ext uri="{FF2B5EF4-FFF2-40B4-BE49-F238E27FC236}">
                    <a16:creationId xmlns:a16="http://schemas.microsoft.com/office/drawing/2014/main" xmlns="" id="{3E269CE1-C094-AC4E-AAF1-C65D66F0C129}"/>
                  </a:ext>
                </a:extLst>
              </p:cNvPr>
              <p:cNvSpPr/>
              <p:nvPr/>
            </p:nvSpPr>
            <p:spPr>
              <a:xfrm>
                <a:off x="4991100" y="3779534"/>
                <a:ext cx="2190750" cy="285750"/>
              </a:xfrm>
              <a:custGeom>
                <a:avLst/>
                <a:gdLst>
                  <a:gd name="connsiteX0" fmla="*/ 843895 w 2190750"/>
                  <a:gd name="connsiteY0" fmla="*/ 59162 h 285750"/>
                  <a:gd name="connsiteX1" fmla="*/ 831101 w 2190750"/>
                  <a:gd name="connsiteY1" fmla="*/ 43641 h 285750"/>
                  <a:gd name="connsiteX2" fmla="*/ 785923 w 2190750"/>
                  <a:gd name="connsiteY2" fmla="*/ 43641 h 285750"/>
                  <a:gd name="connsiteX3" fmla="*/ 785923 w 2190750"/>
                  <a:gd name="connsiteY3" fmla="*/ 70916 h 285750"/>
                  <a:gd name="connsiteX4" fmla="*/ 805462 w 2190750"/>
                  <a:gd name="connsiteY4" fmla="*/ 70916 h 285750"/>
                  <a:gd name="connsiteX5" fmla="*/ 770401 w 2190750"/>
                  <a:gd name="connsiteY5" fmla="*/ 186017 h 285750"/>
                  <a:gd name="connsiteX6" fmla="*/ 805462 w 2190750"/>
                  <a:gd name="connsiteY6" fmla="*/ 186017 h 285750"/>
                  <a:gd name="connsiteX7" fmla="*/ 638687 w 2190750"/>
                  <a:gd name="connsiteY7" fmla="*/ 43641 h 285750"/>
                  <a:gd name="connsiteX8" fmla="*/ 507666 w 2190750"/>
                  <a:gd name="connsiteY8" fmla="*/ 43641 h 285750"/>
                  <a:gd name="connsiteX9" fmla="*/ 507666 w 2190750"/>
                  <a:gd name="connsiteY9" fmla="*/ 70965 h 285750"/>
                  <a:gd name="connsiteX10" fmla="*/ 622322 w 2190750"/>
                  <a:gd name="connsiteY10" fmla="*/ 70965 h 285750"/>
                  <a:gd name="connsiteX11" fmla="*/ 622322 w 2190750"/>
                  <a:gd name="connsiteY11" fmla="*/ 251081 h 285750"/>
                  <a:gd name="connsiteX12" fmla="*/ 655101 w 2190750"/>
                  <a:gd name="connsiteY12" fmla="*/ 251081 h 285750"/>
                  <a:gd name="connsiteX13" fmla="*/ 655101 w 2190750"/>
                  <a:gd name="connsiteY13" fmla="*/ 60055 h 285750"/>
                  <a:gd name="connsiteX14" fmla="*/ 638687 w 2190750"/>
                  <a:gd name="connsiteY14" fmla="*/ 43641 h 285750"/>
                  <a:gd name="connsiteX15" fmla="*/ 915704 w 2190750"/>
                  <a:gd name="connsiteY15" fmla="*/ 43641 h 285750"/>
                  <a:gd name="connsiteX16" fmla="*/ 878907 w 2190750"/>
                  <a:gd name="connsiteY16" fmla="*/ 43641 h 285750"/>
                  <a:gd name="connsiteX17" fmla="*/ 878907 w 2190750"/>
                  <a:gd name="connsiteY17" fmla="*/ 70916 h 285750"/>
                  <a:gd name="connsiteX18" fmla="*/ 900727 w 2190750"/>
                  <a:gd name="connsiteY18" fmla="*/ 70916 h 285750"/>
                  <a:gd name="connsiteX19" fmla="*/ 863137 w 2190750"/>
                  <a:gd name="connsiteY19" fmla="*/ 189042 h 285750"/>
                  <a:gd name="connsiteX20" fmla="*/ 824307 w 2190750"/>
                  <a:gd name="connsiteY20" fmla="*/ 223806 h 285750"/>
                  <a:gd name="connsiteX21" fmla="*/ 777195 w 2190750"/>
                  <a:gd name="connsiteY21" fmla="*/ 223806 h 285750"/>
                  <a:gd name="connsiteX22" fmla="*/ 770401 w 2190750"/>
                  <a:gd name="connsiteY22" fmla="*/ 186017 h 285750"/>
                  <a:gd name="connsiteX23" fmla="*/ 748036 w 2190750"/>
                  <a:gd name="connsiteY23" fmla="*/ 66601 h 285750"/>
                  <a:gd name="connsiteX24" fmla="*/ 746002 w 2190750"/>
                  <a:gd name="connsiteY24" fmla="*/ 57824 h 285750"/>
                  <a:gd name="connsiteX25" fmla="*/ 727455 w 2190750"/>
                  <a:gd name="connsiteY25" fmla="*/ 43641 h 285750"/>
                  <a:gd name="connsiteX26" fmla="*/ 698791 w 2190750"/>
                  <a:gd name="connsiteY26" fmla="*/ 43641 h 285750"/>
                  <a:gd name="connsiteX27" fmla="*/ 698791 w 2190750"/>
                  <a:gd name="connsiteY27" fmla="*/ 70916 h 285750"/>
                  <a:gd name="connsiteX28" fmla="*/ 716297 w 2190750"/>
                  <a:gd name="connsiteY28" fmla="*/ 70916 h 285750"/>
                  <a:gd name="connsiteX29" fmla="*/ 753341 w 2190750"/>
                  <a:gd name="connsiteY29" fmla="*/ 251081 h 285750"/>
                  <a:gd name="connsiteX30" fmla="*/ 812405 w 2190750"/>
                  <a:gd name="connsiteY30" fmla="*/ 251081 h 285750"/>
                  <a:gd name="connsiteX31" fmla="*/ 900231 w 2190750"/>
                  <a:gd name="connsiteY31" fmla="*/ 182942 h 285750"/>
                  <a:gd name="connsiteX32" fmla="*/ 935242 w 2190750"/>
                  <a:gd name="connsiteY32" fmla="*/ 66899 h 285750"/>
                  <a:gd name="connsiteX33" fmla="*/ 915704 w 2190750"/>
                  <a:gd name="connsiteY33" fmla="*/ 43641 h 285750"/>
                  <a:gd name="connsiteX34" fmla="*/ 455943 w 2190750"/>
                  <a:gd name="connsiteY34" fmla="*/ 184629 h 285750"/>
                  <a:gd name="connsiteX35" fmla="*/ 478655 w 2190750"/>
                  <a:gd name="connsiteY35" fmla="*/ 66254 h 285750"/>
                  <a:gd name="connsiteX36" fmla="*/ 459067 w 2190750"/>
                  <a:gd name="connsiteY36" fmla="*/ 43690 h 285750"/>
                  <a:gd name="connsiteX37" fmla="*/ 418601 w 2190750"/>
                  <a:gd name="connsiteY37" fmla="*/ 43690 h 285750"/>
                  <a:gd name="connsiteX38" fmla="*/ 418601 w 2190750"/>
                  <a:gd name="connsiteY38" fmla="*/ 70965 h 285750"/>
                  <a:gd name="connsiteX39" fmla="*/ 445925 w 2190750"/>
                  <a:gd name="connsiteY39" fmla="*/ 70965 h 285750"/>
                  <a:gd name="connsiteX40" fmla="*/ 425940 w 2190750"/>
                  <a:gd name="connsiteY40" fmla="*/ 174215 h 285750"/>
                  <a:gd name="connsiteX41" fmla="*/ 311186 w 2190750"/>
                  <a:gd name="connsiteY41" fmla="*/ 38185 h 285750"/>
                  <a:gd name="connsiteX42" fmla="*/ 288274 w 2190750"/>
                  <a:gd name="connsiteY42" fmla="*/ 59113 h 285750"/>
                  <a:gd name="connsiteX43" fmla="*/ 333502 w 2190750"/>
                  <a:gd name="connsiteY43" fmla="*/ 112820 h 285750"/>
                  <a:gd name="connsiteX44" fmla="*/ 308557 w 2190750"/>
                  <a:gd name="connsiteY44" fmla="*/ 122590 h 285750"/>
                  <a:gd name="connsiteX45" fmla="*/ 289713 w 2190750"/>
                  <a:gd name="connsiteY45" fmla="*/ 251081 h 285750"/>
                  <a:gd name="connsiteX46" fmla="*/ 322096 w 2190750"/>
                  <a:gd name="connsiteY46" fmla="*/ 251081 h 285750"/>
                  <a:gd name="connsiteX47" fmla="*/ 341238 w 2190750"/>
                  <a:gd name="connsiteY47" fmla="*/ 122243 h 285750"/>
                  <a:gd name="connsiteX48" fmla="*/ 456141 w 2190750"/>
                  <a:gd name="connsiteY48" fmla="*/ 254602 h 285750"/>
                  <a:gd name="connsiteX49" fmla="*/ 480391 w 2190750"/>
                  <a:gd name="connsiteY49" fmla="*/ 234716 h 285750"/>
                  <a:gd name="connsiteX50" fmla="*/ 435015 w 2190750"/>
                  <a:gd name="connsiteY50" fmla="*/ 184629 h 285750"/>
                  <a:gd name="connsiteX51" fmla="*/ 1015382 w 2190750"/>
                  <a:gd name="connsiteY51" fmla="*/ 43641 h 285750"/>
                  <a:gd name="connsiteX52" fmla="*/ 960782 w 2190750"/>
                  <a:gd name="connsiteY52" fmla="*/ 43641 h 285750"/>
                  <a:gd name="connsiteX53" fmla="*/ 960782 w 2190750"/>
                  <a:gd name="connsiteY53" fmla="*/ 70916 h 285750"/>
                  <a:gd name="connsiteX54" fmla="*/ 999017 w 2190750"/>
                  <a:gd name="connsiteY54" fmla="*/ 70916 h 285750"/>
                  <a:gd name="connsiteX55" fmla="*/ 999017 w 2190750"/>
                  <a:gd name="connsiteY55" fmla="*/ 147336 h 285750"/>
                  <a:gd name="connsiteX56" fmla="*/ 1031747 w 2190750"/>
                  <a:gd name="connsiteY56" fmla="*/ 147336 h 285750"/>
                  <a:gd name="connsiteX57" fmla="*/ 1031747 w 2190750"/>
                  <a:gd name="connsiteY57" fmla="*/ 60006 h 285750"/>
                  <a:gd name="connsiteX58" fmla="*/ 1015382 w 2190750"/>
                  <a:gd name="connsiteY58" fmla="*/ 43641 h 285750"/>
                  <a:gd name="connsiteX59" fmla="*/ 2178099 w 2190750"/>
                  <a:gd name="connsiteY59" fmla="*/ 43641 h 285750"/>
                  <a:gd name="connsiteX60" fmla="*/ 2030664 w 2190750"/>
                  <a:gd name="connsiteY60" fmla="*/ 43641 h 285750"/>
                  <a:gd name="connsiteX61" fmla="*/ 2030664 w 2190750"/>
                  <a:gd name="connsiteY61" fmla="*/ 70916 h 285750"/>
                  <a:gd name="connsiteX62" fmla="*/ 2161684 w 2190750"/>
                  <a:gd name="connsiteY62" fmla="*/ 70916 h 285750"/>
                  <a:gd name="connsiteX63" fmla="*/ 2161684 w 2190750"/>
                  <a:gd name="connsiteY63" fmla="*/ 251081 h 285750"/>
                  <a:gd name="connsiteX64" fmla="*/ 2194464 w 2190750"/>
                  <a:gd name="connsiteY64" fmla="*/ 251081 h 285750"/>
                  <a:gd name="connsiteX65" fmla="*/ 2194464 w 2190750"/>
                  <a:gd name="connsiteY65" fmla="*/ 60006 h 285750"/>
                  <a:gd name="connsiteX66" fmla="*/ 2178099 w 2190750"/>
                  <a:gd name="connsiteY66" fmla="*/ 43641 h 285750"/>
                  <a:gd name="connsiteX67" fmla="*/ 240221 w 2190750"/>
                  <a:gd name="connsiteY67" fmla="*/ 43641 h 285750"/>
                  <a:gd name="connsiteX68" fmla="*/ 136823 w 2190750"/>
                  <a:gd name="connsiteY68" fmla="*/ 43641 h 285750"/>
                  <a:gd name="connsiteX69" fmla="*/ 136823 w 2190750"/>
                  <a:gd name="connsiteY69" fmla="*/ 0 h 285750"/>
                  <a:gd name="connsiteX70" fmla="*/ 103745 w 2190750"/>
                  <a:gd name="connsiteY70" fmla="*/ 0 h 285750"/>
                  <a:gd name="connsiteX71" fmla="*/ 103745 w 2190750"/>
                  <a:gd name="connsiteY71" fmla="*/ 70767 h 285750"/>
                  <a:gd name="connsiteX72" fmla="*/ 227228 w 2190750"/>
                  <a:gd name="connsiteY72" fmla="*/ 70767 h 285750"/>
                  <a:gd name="connsiteX73" fmla="*/ 174711 w 2190750"/>
                  <a:gd name="connsiteY73" fmla="*/ 251081 h 285750"/>
                  <a:gd name="connsiteX74" fmla="*/ 210863 w 2190750"/>
                  <a:gd name="connsiteY74" fmla="*/ 251081 h 285750"/>
                  <a:gd name="connsiteX75" fmla="*/ 260008 w 2190750"/>
                  <a:gd name="connsiteY75" fmla="*/ 70767 h 285750"/>
                  <a:gd name="connsiteX76" fmla="*/ 240221 w 2190750"/>
                  <a:gd name="connsiteY76" fmla="*/ 43641 h 285750"/>
                  <a:gd name="connsiteX77" fmla="*/ 1735943 w 2190750"/>
                  <a:gd name="connsiteY77" fmla="*/ 43641 h 285750"/>
                  <a:gd name="connsiteX78" fmla="*/ 1607055 w 2190750"/>
                  <a:gd name="connsiteY78" fmla="*/ 43641 h 285750"/>
                  <a:gd name="connsiteX79" fmla="*/ 1607055 w 2190750"/>
                  <a:gd name="connsiteY79" fmla="*/ 70767 h 285750"/>
                  <a:gd name="connsiteX80" fmla="*/ 1719776 w 2190750"/>
                  <a:gd name="connsiteY80" fmla="*/ 70767 h 285750"/>
                  <a:gd name="connsiteX81" fmla="*/ 1719776 w 2190750"/>
                  <a:gd name="connsiteY81" fmla="*/ 212846 h 285750"/>
                  <a:gd name="connsiteX82" fmla="*/ 1605171 w 2190750"/>
                  <a:gd name="connsiteY82" fmla="*/ 225442 h 285750"/>
                  <a:gd name="connsiteX83" fmla="*/ 1605171 w 2190750"/>
                  <a:gd name="connsiteY83" fmla="*/ 256139 h 285750"/>
                  <a:gd name="connsiteX84" fmla="*/ 1738720 w 2190750"/>
                  <a:gd name="connsiteY84" fmla="*/ 242650 h 285750"/>
                  <a:gd name="connsiteX85" fmla="*/ 1752209 w 2190750"/>
                  <a:gd name="connsiteY85" fmla="*/ 226831 h 285750"/>
                  <a:gd name="connsiteX86" fmla="*/ 1752209 w 2190750"/>
                  <a:gd name="connsiteY86" fmla="*/ 60006 h 285750"/>
                  <a:gd name="connsiteX87" fmla="*/ 1735943 w 2190750"/>
                  <a:gd name="connsiteY87" fmla="*/ 43641 h 285750"/>
                  <a:gd name="connsiteX88" fmla="*/ 2036169 w 2190750"/>
                  <a:gd name="connsiteY88" fmla="*/ 251081 h 285750"/>
                  <a:gd name="connsiteX89" fmla="*/ 2068998 w 2190750"/>
                  <a:gd name="connsiteY89" fmla="*/ 251081 h 285750"/>
                  <a:gd name="connsiteX90" fmla="*/ 2068998 w 2190750"/>
                  <a:gd name="connsiteY90" fmla="*/ 130971 h 285750"/>
                  <a:gd name="connsiteX91" fmla="*/ 2036169 w 2190750"/>
                  <a:gd name="connsiteY91" fmla="*/ 130971 h 285750"/>
                  <a:gd name="connsiteX92" fmla="*/ 1904355 w 2190750"/>
                  <a:gd name="connsiteY92" fmla="*/ 38185 h 285750"/>
                  <a:gd name="connsiteX93" fmla="*/ 1844647 w 2190750"/>
                  <a:gd name="connsiteY93" fmla="*/ 60154 h 285750"/>
                  <a:gd name="connsiteX94" fmla="*/ 1813901 w 2190750"/>
                  <a:gd name="connsiteY94" fmla="*/ 40566 h 285750"/>
                  <a:gd name="connsiteX95" fmla="*/ 1796048 w 2190750"/>
                  <a:gd name="connsiteY95" fmla="*/ 67544 h 285750"/>
                  <a:gd name="connsiteX96" fmla="*/ 1828778 w 2190750"/>
                  <a:gd name="connsiteY96" fmla="*/ 88471 h 285750"/>
                  <a:gd name="connsiteX97" fmla="*/ 1802197 w 2190750"/>
                  <a:gd name="connsiteY97" fmla="*/ 251775 h 285750"/>
                  <a:gd name="connsiteX98" fmla="*/ 1835175 w 2190750"/>
                  <a:gd name="connsiteY98" fmla="*/ 251775 h 285750"/>
                  <a:gd name="connsiteX99" fmla="*/ 1859128 w 2190750"/>
                  <a:gd name="connsiteY99" fmla="*/ 107018 h 285750"/>
                  <a:gd name="connsiteX100" fmla="*/ 1905049 w 2190750"/>
                  <a:gd name="connsiteY100" fmla="*/ 69230 h 285750"/>
                  <a:gd name="connsiteX101" fmla="*/ 1948789 w 2190750"/>
                  <a:gd name="connsiteY101" fmla="*/ 109151 h 285750"/>
                  <a:gd name="connsiteX102" fmla="*/ 1948789 w 2190750"/>
                  <a:gd name="connsiteY102" fmla="*/ 223806 h 285750"/>
                  <a:gd name="connsiteX103" fmla="*/ 1888784 w 2190750"/>
                  <a:gd name="connsiteY103" fmla="*/ 223806 h 285750"/>
                  <a:gd name="connsiteX104" fmla="*/ 1888784 w 2190750"/>
                  <a:gd name="connsiteY104" fmla="*/ 251081 h 285750"/>
                  <a:gd name="connsiteX105" fmla="*/ 1981569 w 2190750"/>
                  <a:gd name="connsiteY105" fmla="*/ 251081 h 285750"/>
                  <a:gd name="connsiteX106" fmla="*/ 1981915 w 2190750"/>
                  <a:gd name="connsiteY106" fmla="*/ 103299 h 285750"/>
                  <a:gd name="connsiteX107" fmla="*/ 1904355 w 2190750"/>
                  <a:gd name="connsiteY107" fmla="*/ 38185 h 285750"/>
                  <a:gd name="connsiteX108" fmla="*/ 1539412 w 2190750"/>
                  <a:gd name="connsiteY108" fmla="*/ 43641 h 285750"/>
                  <a:gd name="connsiteX109" fmla="*/ 1495722 w 2190750"/>
                  <a:gd name="connsiteY109" fmla="*/ 43641 h 285750"/>
                  <a:gd name="connsiteX110" fmla="*/ 1495722 w 2190750"/>
                  <a:gd name="connsiteY110" fmla="*/ 70916 h 285750"/>
                  <a:gd name="connsiteX111" fmla="*/ 1522998 w 2190750"/>
                  <a:gd name="connsiteY111" fmla="*/ 70916 h 285750"/>
                  <a:gd name="connsiteX112" fmla="*/ 1522998 w 2190750"/>
                  <a:gd name="connsiteY112" fmla="*/ 251081 h 285750"/>
                  <a:gd name="connsiteX113" fmla="*/ 1555778 w 2190750"/>
                  <a:gd name="connsiteY113" fmla="*/ 251081 h 285750"/>
                  <a:gd name="connsiteX114" fmla="*/ 1555778 w 2190750"/>
                  <a:gd name="connsiteY114" fmla="*/ 60006 h 285750"/>
                  <a:gd name="connsiteX115" fmla="*/ 1539412 w 2190750"/>
                  <a:gd name="connsiteY115" fmla="*/ 43641 h 285750"/>
                  <a:gd name="connsiteX116" fmla="*/ 1430460 w 2190750"/>
                  <a:gd name="connsiteY116" fmla="*/ 43641 h 285750"/>
                  <a:gd name="connsiteX117" fmla="*/ 1386572 w 2190750"/>
                  <a:gd name="connsiteY117" fmla="*/ 43641 h 285750"/>
                  <a:gd name="connsiteX118" fmla="*/ 1386572 w 2190750"/>
                  <a:gd name="connsiteY118" fmla="*/ 70767 h 285750"/>
                  <a:gd name="connsiteX119" fmla="*/ 1413847 w 2190750"/>
                  <a:gd name="connsiteY119" fmla="*/ 70767 h 285750"/>
                  <a:gd name="connsiteX120" fmla="*/ 1413847 w 2190750"/>
                  <a:gd name="connsiteY120" fmla="*/ 294721 h 285750"/>
                  <a:gd name="connsiteX121" fmla="*/ 1446627 w 2190750"/>
                  <a:gd name="connsiteY121" fmla="*/ 294721 h 285750"/>
                  <a:gd name="connsiteX122" fmla="*/ 1446627 w 2190750"/>
                  <a:gd name="connsiteY122" fmla="*/ 59510 h 285750"/>
                  <a:gd name="connsiteX123" fmla="*/ 1430460 w 2190750"/>
                  <a:gd name="connsiteY123" fmla="*/ 43641 h 285750"/>
                  <a:gd name="connsiteX124" fmla="*/ 1211912 w 2190750"/>
                  <a:gd name="connsiteY124" fmla="*/ 43641 h 285750"/>
                  <a:gd name="connsiteX125" fmla="*/ 1064477 w 2190750"/>
                  <a:gd name="connsiteY125" fmla="*/ 43641 h 285750"/>
                  <a:gd name="connsiteX126" fmla="*/ 1064477 w 2190750"/>
                  <a:gd name="connsiteY126" fmla="*/ 70916 h 285750"/>
                  <a:gd name="connsiteX127" fmla="*/ 1195497 w 2190750"/>
                  <a:gd name="connsiteY127" fmla="*/ 70916 h 285750"/>
                  <a:gd name="connsiteX128" fmla="*/ 1195497 w 2190750"/>
                  <a:gd name="connsiteY128" fmla="*/ 251081 h 285750"/>
                  <a:gd name="connsiteX129" fmla="*/ 1228277 w 2190750"/>
                  <a:gd name="connsiteY129" fmla="*/ 251081 h 285750"/>
                  <a:gd name="connsiteX130" fmla="*/ 1228277 w 2190750"/>
                  <a:gd name="connsiteY130" fmla="*/ 60006 h 285750"/>
                  <a:gd name="connsiteX131" fmla="*/ 1211912 w 2190750"/>
                  <a:gd name="connsiteY131" fmla="*/ 43641 h 285750"/>
                  <a:gd name="connsiteX132" fmla="*/ 1069981 w 2190750"/>
                  <a:gd name="connsiteY132" fmla="*/ 251081 h 285750"/>
                  <a:gd name="connsiteX133" fmla="*/ 1102811 w 2190750"/>
                  <a:gd name="connsiteY133" fmla="*/ 251081 h 285750"/>
                  <a:gd name="connsiteX134" fmla="*/ 1102811 w 2190750"/>
                  <a:gd name="connsiteY134" fmla="*/ 130971 h 285750"/>
                  <a:gd name="connsiteX135" fmla="*/ 1069981 w 2190750"/>
                  <a:gd name="connsiteY135" fmla="*/ 130971 h 285750"/>
                  <a:gd name="connsiteX136" fmla="*/ 54650 w 2190750"/>
                  <a:gd name="connsiteY136" fmla="*/ 43343 h 285750"/>
                  <a:gd name="connsiteX137" fmla="*/ 0 w 2190750"/>
                  <a:gd name="connsiteY137" fmla="*/ 43343 h 285750"/>
                  <a:gd name="connsiteX138" fmla="*/ 0 w 2190750"/>
                  <a:gd name="connsiteY138" fmla="*/ 70618 h 285750"/>
                  <a:gd name="connsiteX139" fmla="*/ 38235 w 2190750"/>
                  <a:gd name="connsiteY139" fmla="*/ 70618 h 285750"/>
                  <a:gd name="connsiteX140" fmla="*/ 38235 w 2190750"/>
                  <a:gd name="connsiteY140" fmla="*/ 147038 h 285750"/>
                  <a:gd name="connsiteX141" fmla="*/ 71015 w 2190750"/>
                  <a:gd name="connsiteY141" fmla="*/ 147038 h 285750"/>
                  <a:gd name="connsiteX142" fmla="*/ 71015 w 2190750"/>
                  <a:gd name="connsiteY142" fmla="*/ 59708 h 285750"/>
                  <a:gd name="connsiteX143" fmla="*/ 54650 w 2190750"/>
                  <a:gd name="connsiteY143" fmla="*/ 4334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190750" h="285750">
                    <a:moveTo>
                      <a:pt x="843895" y="59162"/>
                    </a:moveTo>
                    <a:cubicBezTo>
                      <a:pt x="845978" y="52468"/>
                      <a:pt x="841217" y="43641"/>
                      <a:pt x="831101" y="43641"/>
                    </a:cubicBezTo>
                    <a:lnTo>
                      <a:pt x="785923" y="43641"/>
                    </a:lnTo>
                    <a:lnTo>
                      <a:pt x="785923" y="70916"/>
                    </a:lnTo>
                    <a:lnTo>
                      <a:pt x="805462" y="70916"/>
                    </a:lnTo>
                    <a:lnTo>
                      <a:pt x="770401" y="186017"/>
                    </a:lnTo>
                    <a:lnTo>
                      <a:pt x="805462" y="186017"/>
                    </a:lnTo>
                    <a:close/>
                    <a:moveTo>
                      <a:pt x="638687" y="43641"/>
                    </a:moveTo>
                    <a:lnTo>
                      <a:pt x="507666" y="43641"/>
                    </a:lnTo>
                    <a:lnTo>
                      <a:pt x="507666" y="70965"/>
                    </a:lnTo>
                    <a:lnTo>
                      <a:pt x="622322" y="70965"/>
                    </a:lnTo>
                    <a:lnTo>
                      <a:pt x="622322" y="251081"/>
                    </a:lnTo>
                    <a:lnTo>
                      <a:pt x="655101" y="251081"/>
                    </a:lnTo>
                    <a:lnTo>
                      <a:pt x="655101" y="60055"/>
                    </a:lnTo>
                    <a:cubicBezTo>
                      <a:pt x="655101" y="51625"/>
                      <a:pt x="647464" y="43641"/>
                      <a:pt x="638687" y="43641"/>
                    </a:cubicBezTo>
                    <a:moveTo>
                      <a:pt x="915704" y="43641"/>
                    </a:moveTo>
                    <a:lnTo>
                      <a:pt x="878907" y="43641"/>
                    </a:lnTo>
                    <a:lnTo>
                      <a:pt x="878907" y="70916"/>
                    </a:lnTo>
                    <a:lnTo>
                      <a:pt x="900727" y="70916"/>
                    </a:lnTo>
                    <a:lnTo>
                      <a:pt x="863137" y="189042"/>
                    </a:lnTo>
                    <a:cubicBezTo>
                      <a:pt x="856690" y="208581"/>
                      <a:pt x="847565" y="223806"/>
                      <a:pt x="824307" y="223806"/>
                    </a:cubicBezTo>
                    <a:lnTo>
                      <a:pt x="777195" y="223806"/>
                    </a:lnTo>
                    <a:lnTo>
                      <a:pt x="770401" y="186017"/>
                    </a:lnTo>
                    <a:lnTo>
                      <a:pt x="748036" y="66601"/>
                    </a:lnTo>
                    <a:lnTo>
                      <a:pt x="746002" y="57824"/>
                    </a:lnTo>
                    <a:cubicBezTo>
                      <a:pt x="744266" y="49393"/>
                      <a:pt x="737225" y="43641"/>
                      <a:pt x="727455" y="43641"/>
                    </a:cubicBezTo>
                    <a:lnTo>
                      <a:pt x="698791" y="43641"/>
                    </a:lnTo>
                    <a:lnTo>
                      <a:pt x="698791" y="70916"/>
                    </a:lnTo>
                    <a:lnTo>
                      <a:pt x="716297" y="70916"/>
                    </a:lnTo>
                    <a:lnTo>
                      <a:pt x="753341" y="251081"/>
                    </a:lnTo>
                    <a:lnTo>
                      <a:pt x="812405" y="251081"/>
                    </a:lnTo>
                    <a:cubicBezTo>
                      <a:pt x="857582" y="251081"/>
                      <a:pt x="880643" y="245378"/>
                      <a:pt x="900231" y="182942"/>
                    </a:cubicBezTo>
                    <a:lnTo>
                      <a:pt x="935242" y="66899"/>
                    </a:lnTo>
                    <a:cubicBezTo>
                      <a:pt x="937573" y="59510"/>
                      <a:pt x="934201" y="43641"/>
                      <a:pt x="915704" y="43641"/>
                    </a:cubicBezTo>
                    <a:moveTo>
                      <a:pt x="455943" y="184629"/>
                    </a:moveTo>
                    <a:lnTo>
                      <a:pt x="478655" y="66254"/>
                    </a:lnTo>
                    <a:cubicBezTo>
                      <a:pt x="480986" y="53807"/>
                      <a:pt x="470870" y="43690"/>
                      <a:pt x="459067" y="43690"/>
                    </a:cubicBezTo>
                    <a:lnTo>
                      <a:pt x="418601" y="43690"/>
                    </a:lnTo>
                    <a:lnTo>
                      <a:pt x="418601" y="70965"/>
                    </a:lnTo>
                    <a:lnTo>
                      <a:pt x="445925" y="70965"/>
                    </a:lnTo>
                    <a:lnTo>
                      <a:pt x="425940" y="174215"/>
                    </a:lnTo>
                    <a:lnTo>
                      <a:pt x="311186" y="38185"/>
                    </a:lnTo>
                    <a:lnTo>
                      <a:pt x="288274" y="59113"/>
                    </a:lnTo>
                    <a:lnTo>
                      <a:pt x="333502" y="112820"/>
                    </a:lnTo>
                    <a:lnTo>
                      <a:pt x="308557" y="122590"/>
                    </a:lnTo>
                    <a:lnTo>
                      <a:pt x="289713" y="251081"/>
                    </a:lnTo>
                    <a:lnTo>
                      <a:pt x="322096" y="251081"/>
                    </a:lnTo>
                    <a:lnTo>
                      <a:pt x="341238" y="122243"/>
                    </a:lnTo>
                    <a:lnTo>
                      <a:pt x="456141" y="254602"/>
                    </a:lnTo>
                    <a:lnTo>
                      <a:pt x="480391" y="234716"/>
                    </a:lnTo>
                    <a:lnTo>
                      <a:pt x="435015" y="184629"/>
                    </a:lnTo>
                    <a:close/>
                    <a:moveTo>
                      <a:pt x="1015382" y="43641"/>
                    </a:moveTo>
                    <a:lnTo>
                      <a:pt x="960782" y="43641"/>
                    </a:lnTo>
                    <a:lnTo>
                      <a:pt x="960782" y="70916"/>
                    </a:lnTo>
                    <a:lnTo>
                      <a:pt x="999017" y="70916"/>
                    </a:lnTo>
                    <a:lnTo>
                      <a:pt x="999017" y="147336"/>
                    </a:lnTo>
                    <a:lnTo>
                      <a:pt x="1031747" y="147336"/>
                    </a:lnTo>
                    <a:lnTo>
                      <a:pt x="1031747" y="60006"/>
                    </a:lnTo>
                    <a:cubicBezTo>
                      <a:pt x="1031747" y="51575"/>
                      <a:pt x="1023465" y="43641"/>
                      <a:pt x="1015382" y="43641"/>
                    </a:cubicBezTo>
                    <a:moveTo>
                      <a:pt x="2178099" y="43641"/>
                    </a:moveTo>
                    <a:lnTo>
                      <a:pt x="2030664" y="43641"/>
                    </a:lnTo>
                    <a:lnTo>
                      <a:pt x="2030664" y="70916"/>
                    </a:lnTo>
                    <a:lnTo>
                      <a:pt x="2161684" y="70916"/>
                    </a:lnTo>
                    <a:lnTo>
                      <a:pt x="2161684" y="251081"/>
                    </a:lnTo>
                    <a:lnTo>
                      <a:pt x="2194464" y="251081"/>
                    </a:lnTo>
                    <a:lnTo>
                      <a:pt x="2194464" y="60006"/>
                    </a:lnTo>
                    <a:cubicBezTo>
                      <a:pt x="2194464" y="51575"/>
                      <a:pt x="2186827" y="43641"/>
                      <a:pt x="2178099" y="43641"/>
                    </a:cubicBezTo>
                    <a:moveTo>
                      <a:pt x="240221" y="43641"/>
                    </a:moveTo>
                    <a:lnTo>
                      <a:pt x="136823" y="43641"/>
                    </a:lnTo>
                    <a:lnTo>
                      <a:pt x="136823" y="0"/>
                    </a:lnTo>
                    <a:lnTo>
                      <a:pt x="103745" y="0"/>
                    </a:lnTo>
                    <a:lnTo>
                      <a:pt x="103745" y="70767"/>
                    </a:lnTo>
                    <a:lnTo>
                      <a:pt x="227228" y="70767"/>
                    </a:lnTo>
                    <a:lnTo>
                      <a:pt x="174711" y="251081"/>
                    </a:lnTo>
                    <a:lnTo>
                      <a:pt x="210863" y="251081"/>
                    </a:lnTo>
                    <a:cubicBezTo>
                      <a:pt x="222318" y="210912"/>
                      <a:pt x="260008" y="70767"/>
                      <a:pt x="260008" y="70767"/>
                    </a:cubicBezTo>
                    <a:cubicBezTo>
                      <a:pt x="263380" y="58320"/>
                      <a:pt x="258768" y="43641"/>
                      <a:pt x="240221" y="43641"/>
                    </a:cubicBezTo>
                    <a:moveTo>
                      <a:pt x="1735943" y="43641"/>
                    </a:moveTo>
                    <a:lnTo>
                      <a:pt x="1607055" y="43641"/>
                    </a:lnTo>
                    <a:lnTo>
                      <a:pt x="1607055" y="70767"/>
                    </a:lnTo>
                    <a:lnTo>
                      <a:pt x="1719776" y="70767"/>
                    </a:lnTo>
                    <a:lnTo>
                      <a:pt x="1719776" y="212846"/>
                    </a:lnTo>
                    <a:lnTo>
                      <a:pt x="1605171" y="225442"/>
                    </a:lnTo>
                    <a:lnTo>
                      <a:pt x="1605171" y="256139"/>
                    </a:lnTo>
                    <a:lnTo>
                      <a:pt x="1738720" y="242650"/>
                    </a:lnTo>
                    <a:cubicBezTo>
                      <a:pt x="1746456" y="241659"/>
                      <a:pt x="1752209" y="233178"/>
                      <a:pt x="1752209" y="226831"/>
                    </a:cubicBezTo>
                    <a:lnTo>
                      <a:pt x="1752209" y="60006"/>
                    </a:lnTo>
                    <a:cubicBezTo>
                      <a:pt x="1752209" y="51575"/>
                      <a:pt x="1744374" y="43641"/>
                      <a:pt x="1735943" y="43641"/>
                    </a:cubicBezTo>
                    <a:moveTo>
                      <a:pt x="2036169" y="251081"/>
                    </a:moveTo>
                    <a:lnTo>
                      <a:pt x="2068998" y="251081"/>
                    </a:lnTo>
                    <a:lnTo>
                      <a:pt x="2068998" y="130971"/>
                    </a:lnTo>
                    <a:lnTo>
                      <a:pt x="2036169" y="130971"/>
                    </a:lnTo>
                    <a:close/>
                    <a:moveTo>
                      <a:pt x="1904355" y="38185"/>
                    </a:moveTo>
                    <a:cubicBezTo>
                      <a:pt x="1881047" y="38185"/>
                      <a:pt x="1863195" y="44583"/>
                      <a:pt x="1844647" y="60154"/>
                    </a:cubicBezTo>
                    <a:lnTo>
                      <a:pt x="1813901" y="40566"/>
                    </a:lnTo>
                    <a:lnTo>
                      <a:pt x="1796048" y="67544"/>
                    </a:lnTo>
                    <a:lnTo>
                      <a:pt x="1828778" y="88471"/>
                    </a:lnTo>
                    <a:lnTo>
                      <a:pt x="1802197" y="251775"/>
                    </a:lnTo>
                    <a:lnTo>
                      <a:pt x="1835175" y="251775"/>
                    </a:lnTo>
                    <a:lnTo>
                      <a:pt x="1859128" y="107018"/>
                    </a:lnTo>
                    <a:cubicBezTo>
                      <a:pt x="1863541" y="81032"/>
                      <a:pt x="1883725" y="69230"/>
                      <a:pt x="1905049" y="69230"/>
                    </a:cubicBezTo>
                    <a:cubicBezTo>
                      <a:pt x="1925283" y="69230"/>
                      <a:pt x="1948789" y="83165"/>
                      <a:pt x="1948789" y="109151"/>
                    </a:cubicBezTo>
                    <a:lnTo>
                      <a:pt x="1948789" y="223806"/>
                    </a:lnTo>
                    <a:lnTo>
                      <a:pt x="1888784" y="223806"/>
                    </a:lnTo>
                    <a:lnTo>
                      <a:pt x="1888784" y="251081"/>
                    </a:lnTo>
                    <a:lnTo>
                      <a:pt x="1981569" y="251081"/>
                    </a:lnTo>
                    <a:lnTo>
                      <a:pt x="1981915" y="103299"/>
                    </a:lnTo>
                    <a:cubicBezTo>
                      <a:pt x="1981915" y="70916"/>
                      <a:pt x="1949880" y="38185"/>
                      <a:pt x="1904355" y="38185"/>
                    </a:cubicBezTo>
                    <a:moveTo>
                      <a:pt x="1539412" y="43641"/>
                    </a:moveTo>
                    <a:lnTo>
                      <a:pt x="1495722" y="43641"/>
                    </a:lnTo>
                    <a:lnTo>
                      <a:pt x="1495722" y="70916"/>
                    </a:lnTo>
                    <a:lnTo>
                      <a:pt x="1522998" y="70916"/>
                    </a:lnTo>
                    <a:lnTo>
                      <a:pt x="1522998" y="251081"/>
                    </a:lnTo>
                    <a:lnTo>
                      <a:pt x="1555778" y="251081"/>
                    </a:lnTo>
                    <a:lnTo>
                      <a:pt x="1555778" y="60006"/>
                    </a:lnTo>
                    <a:cubicBezTo>
                      <a:pt x="1555778" y="51575"/>
                      <a:pt x="1547843" y="43641"/>
                      <a:pt x="1539412" y="43641"/>
                    </a:cubicBezTo>
                    <a:moveTo>
                      <a:pt x="1430460" y="43641"/>
                    </a:moveTo>
                    <a:lnTo>
                      <a:pt x="1386572" y="43641"/>
                    </a:lnTo>
                    <a:lnTo>
                      <a:pt x="1386572" y="70767"/>
                    </a:lnTo>
                    <a:lnTo>
                      <a:pt x="1413847" y="70767"/>
                    </a:lnTo>
                    <a:lnTo>
                      <a:pt x="1413847" y="294721"/>
                    </a:lnTo>
                    <a:lnTo>
                      <a:pt x="1446627" y="294721"/>
                    </a:lnTo>
                    <a:lnTo>
                      <a:pt x="1446627" y="59510"/>
                    </a:lnTo>
                    <a:cubicBezTo>
                      <a:pt x="1446627" y="50732"/>
                      <a:pt x="1439188" y="43641"/>
                      <a:pt x="1430460" y="43641"/>
                    </a:cubicBezTo>
                    <a:moveTo>
                      <a:pt x="1211912" y="43641"/>
                    </a:moveTo>
                    <a:lnTo>
                      <a:pt x="1064477" y="43641"/>
                    </a:lnTo>
                    <a:lnTo>
                      <a:pt x="1064477" y="70916"/>
                    </a:lnTo>
                    <a:lnTo>
                      <a:pt x="1195497" y="70916"/>
                    </a:lnTo>
                    <a:lnTo>
                      <a:pt x="1195497" y="251081"/>
                    </a:lnTo>
                    <a:lnTo>
                      <a:pt x="1228277" y="251081"/>
                    </a:lnTo>
                    <a:lnTo>
                      <a:pt x="1228277" y="60006"/>
                    </a:lnTo>
                    <a:cubicBezTo>
                      <a:pt x="1228277" y="51575"/>
                      <a:pt x="1220590" y="43641"/>
                      <a:pt x="1211912" y="43641"/>
                    </a:cubicBezTo>
                    <a:moveTo>
                      <a:pt x="1069981" y="251081"/>
                    </a:moveTo>
                    <a:lnTo>
                      <a:pt x="1102811" y="251081"/>
                    </a:lnTo>
                    <a:lnTo>
                      <a:pt x="1102811" y="130971"/>
                    </a:lnTo>
                    <a:lnTo>
                      <a:pt x="1069981" y="130971"/>
                    </a:lnTo>
                    <a:close/>
                    <a:moveTo>
                      <a:pt x="54650" y="43343"/>
                    </a:moveTo>
                    <a:lnTo>
                      <a:pt x="0" y="43343"/>
                    </a:lnTo>
                    <a:lnTo>
                      <a:pt x="0" y="70618"/>
                    </a:lnTo>
                    <a:lnTo>
                      <a:pt x="38235" y="70618"/>
                    </a:lnTo>
                    <a:lnTo>
                      <a:pt x="38235" y="147038"/>
                    </a:lnTo>
                    <a:lnTo>
                      <a:pt x="71015" y="147038"/>
                    </a:lnTo>
                    <a:lnTo>
                      <a:pt x="71015" y="59708"/>
                    </a:lnTo>
                    <a:cubicBezTo>
                      <a:pt x="71015" y="51277"/>
                      <a:pt x="62733" y="43343"/>
                      <a:pt x="54650" y="43343"/>
                    </a:cubicBezTo>
                  </a:path>
                </a:pathLst>
              </a:custGeom>
              <a:grpFill/>
              <a:ln w="49591" cap="flat">
                <a:noFill/>
                <a:prstDash val="solid"/>
                <a:miter/>
              </a:ln>
            </p:spPr>
            <p:txBody>
              <a:bodyPr rtlCol="0" anchor="ctr"/>
              <a:lstStyle/>
              <a:p>
                <a:endParaRPr lang="aa-ET" dirty="0"/>
              </a:p>
            </p:txBody>
          </p:sp>
          <p:sp>
            <p:nvSpPr>
              <p:cNvPr id="119" name="צורה חופשית: צורה 47">
                <a:extLst>
                  <a:ext uri="{FF2B5EF4-FFF2-40B4-BE49-F238E27FC236}">
                    <a16:creationId xmlns:a16="http://schemas.microsoft.com/office/drawing/2014/main" xmlns="" id="{F6AE73DA-9771-E844-BD50-6C71F253BCDC}"/>
                  </a:ext>
                </a:extLst>
              </p:cNvPr>
              <p:cNvSpPr/>
              <p:nvPr/>
            </p:nvSpPr>
            <p:spPr>
              <a:xfrm>
                <a:off x="5002025" y="4156191"/>
                <a:ext cx="2190750" cy="361950"/>
              </a:xfrm>
              <a:custGeom>
                <a:avLst/>
                <a:gdLst>
                  <a:gd name="connsiteX0" fmla="*/ 180165 w 2190750"/>
                  <a:gd name="connsiteY0" fmla="*/ 49094 h 361950"/>
                  <a:gd name="connsiteX1" fmla="*/ 0 w 2190750"/>
                  <a:gd name="connsiteY1" fmla="*/ 49094 h 361950"/>
                  <a:gd name="connsiteX2" fmla="*/ 0 w 2190750"/>
                  <a:gd name="connsiteY2" fmla="*/ 87279 h 361950"/>
                  <a:gd name="connsiteX3" fmla="*/ 158345 w 2190750"/>
                  <a:gd name="connsiteY3" fmla="*/ 87279 h 361950"/>
                  <a:gd name="connsiteX4" fmla="*/ 158345 w 2190750"/>
                  <a:gd name="connsiteY4" fmla="*/ 311085 h 361950"/>
                  <a:gd name="connsiteX5" fmla="*/ 202035 w 2190750"/>
                  <a:gd name="connsiteY5" fmla="*/ 311085 h 361950"/>
                  <a:gd name="connsiteX6" fmla="*/ 202035 w 2190750"/>
                  <a:gd name="connsiteY6" fmla="*/ 70914 h 361950"/>
                  <a:gd name="connsiteX7" fmla="*/ 180165 w 2190750"/>
                  <a:gd name="connsiteY7" fmla="*/ 49094 h 361950"/>
                  <a:gd name="connsiteX8" fmla="*/ 0 w 2190750"/>
                  <a:gd name="connsiteY8" fmla="*/ 311085 h 361950"/>
                  <a:gd name="connsiteX9" fmla="*/ 43690 w 2190750"/>
                  <a:gd name="connsiteY9" fmla="*/ 311085 h 361950"/>
                  <a:gd name="connsiteX10" fmla="*/ 43690 w 2190750"/>
                  <a:gd name="connsiteY10" fmla="*/ 163700 h 361950"/>
                  <a:gd name="connsiteX11" fmla="*/ 0 w 2190750"/>
                  <a:gd name="connsiteY11" fmla="*/ 163700 h 361950"/>
                  <a:gd name="connsiteX12" fmla="*/ 338312 w 2190750"/>
                  <a:gd name="connsiteY12" fmla="*/ 49094 h 361950"/>
                  <a:gd name="connsiteX13" fmla="*/ 267495 w 2190750"/>
                  <a:gd name="connsiteY13" fmla="*/ 49094 h 361950"/>
                  <a:gd name="connsiteX14" fmla="*/ 267495 w 2190750"/>
                  <a:gd name="connsiteY14" fmla="*/ 87279 h 361950"/>
                  <a:gd name="connsiteX15" fmla="*/ 316640 w 2190750"/>
                  <a:gd name="connsiteY15" fmla="*/ 87330 h 361950"/>
                  <a:gd name="connsiteX16" fmla="*/ 316640 w 2190750"/>
                  <a:gd name="connsiteY16" fmla="*/ 191026 h 361950"/>
                  <a:gd name="connsiteX17" fmla="*/ 360132 w 2190750"/>
                  <a:gd name="connsiteY17" fmla="*/ 191026 h 361950"/>
                  <a:gd name="connsiteX18" fmla="*/ 360132 w 2190750"/>
                  <a:gd name="connsiteY18" fmla="*/ 70915 h 361950"/>
                  <a:gd name="connsiteX19" fmla="*/ 338312 w 2190750"/>
                  <a:gd name="connsiteY19" fmla="*/ 49095 h 361950"/>
                  <a:gd name="connsiteX20" fmla="*/ 657580 w 2190750"/>
                  <a:gd name="connsiteY20" fmla="*/ 49095 h 361950"/>
                  <a:gd name="connsiteX21" fmla="*/ 557009 w 2190750"/>
                  <a:gd name="connsiteY21" fmla="*/ 49095 h 361950"/>
                  <a:gd name="connsiteX22" fmla="*/ 557009 w 2190750"/>
                  <a:gd name="connsiteY22" fmla="*/ 87280 h 361950"/>
                  <a:gd name="connsiteX23" fmla="*/ 631694 w 2190750"/>
                  <a:gd name="connsiteY23" fmla="*/ 87280 h 361950"/>
                  <a:gd name="connsiteX24" fmla="*/ 603774 w 2190750"/>
                  <a:gd name="connsiteY24" fmla="*/ 219441 h 361950"/>
                  <a:gd name="connsiteX25" fmla="*/ 570548 w 2190750"/>
                  <a:gd name="connsiteY25" fmla="*/ 257775 h 361950"/>
                  <a:gd name="connsiteX26" fmla="*/ 520411 w 2190750"/>
                  <a:gd name="connsiteY26" fmla="*/ 266255 h 361950"/>
                  <a:gd name="connsiteX27" fmla="*/ 490061 w 2190750"/>
                  <a:gd name="connsiteY27" fmla="*/ 64667 h 361950"/>
                  <a:gd name="connsiteX28" fmla="*/ 473597 w 2190750"/>
                  <a:gd name="connsiteY28" fmla="*/ 49095 h 361950"/>
                  <a:gd name="connsiteX29" fmla="*/ 425791 w 2190750"/>
                  <a:gd name="connsiteY29" fmla="*/ 49095 h 361950"/>
                  <a:gd name="connsiteX30" fmla="*/ 425791 w 2190750"/>
                  <a:gd name="connsiteY30" fmla="*/ 87280 h 361950"/>
                  <a:gd name="connsiteX31" fmla="*/ 453115 w 2190750"/>
                  <a:gd name="connsiteY31" fmla="*/ 87280 h 361950"/>
                  <a:gd name="connsiteX32" fmla="*/ 485052 w 2190750"/>
                  <a:gd name="connsiteY32" fmla="*/ 312970 h 361950"/>
                  <a:gd name="connsiteX33" fmla="*/ 571341 w 2190750"/>
                  <a:gd name="connsiteY33" fmla="*/ 298639 h 361950"/>
                  <a:gd name="connsiteX34" fmla="*/ 645480 w 2190750"/>
                  <a:gd name="connsiteY34" fmla="*/ 222020 h 361950"/>
                  <a:gd name="connsiteX35" fmla="*/ 666408 w 2190750"/>
                  <a:gd name="connsiteY35" fmla="*/ 120060 h 361950"/>
                  <a:gd name="connsiteX36" fmla="*/ 676921 w 2190750"/>
                  <a:gd name="connsiteY36" fmla="*/ 68485 h 361950"/>
                  <a:gd name="connsiteX37" fmla="*/ 657580 w 2190750"/>
                  <a:gd name="connsiteY37" fmla="*/ 49095 h 361950"/>
                  <a:gd name="connsiteX38" fmla="*/ 889816 w 2190750"/>
                  <a:gd name="connsiteY38" fmla="*/ 49095 h 361950"/>
                  <a:gd name="connsiteX39" fmla="*/ 731471 w 2190750"/>
                  <a:gd name="connsiteY39" fmla="*/ 49095 h 361950"/>
                  <a:gd name="connsiteX40" fmla="*/ 731471 w 2190750"/>
                  <a:gd name="connsiteY40" fmla="*/ 87280 h 361950"/>
                  <a:gd name="connsiteX41" fmla="*/ 867947 w 2190750"/>
                  <a:gd name="connsiteY41" fmla="*/ 87280 h 361950"/>
                  <a:gd name="connsiteX42" fmla="*/ 867947 w 2190750"/>
                  <a:gd name="connsiteY42" fmla="*/ 311086 h 361950"/>
                  <a:gd name="connsiteX43" fmla="*/ 911637 w 2190750"/>
                  <a:gd name="connsiteY43" fmla="*/ 311086 h 361950"/>
                  <a:gd name="connsiteX44" fmla="*/ 911637 w 2190750"/>
                  <a:gd name="connsiteY44" fmla="*/ 70915 h 361950"/>
                  <a:gd name="connsiteX45" fmla="*/ 889816 w 2190750"/>
                  <a:gd name="connsiteY45" fmla="*/ 49095 h 361950"/>
                  <a:gd name="connsiteX46" fmla="*/ 1208391 w 2190750"/>
                  <a:gd name="connsiteY46" fmla="*/ 49095 h 361950"/>
                  <a:gd name="connsiteX47" fmla="*/ 988057 w 2190750"/>
                  <a:gd name="connsiteY47" fmla="*/ 49095 h 361950"/>
                  <a:gd name="connsiteX48" fmla="*/ 988057 w 2190750"/>
                  <a:gd name="connsiteY48" fmla="*/ 87280 h 361950"/>
                  <a:gd name="connsiteX49" fmla="*/ 1020787 w 2190750"/>
                  <a:gd name="connsiteY49" fmla="*/ 87280 h 361950"/>
                  <a:gd name="connsiteX50" fmla="*/ 1020787 w 2190750"/>
                  <a:gd name="connsiteY50" fmla="*/ 365686 h 361950"/>
                  <a:gd name="connsiteX51" fmla="*/ 1064477 w 2190750"/>
                  <a:gd name="connsiteY51" fmla="*/ 365686 h 361950"/>
                  <a:gd name="connsiteX52" fmla="*/ 1064477 w 2190750"/>
                  <a:gd name="connsiteY52" fmla="*/ 87280 h 361950"/>
                  <a:gd name="connsiteX53" fmla="*/ 1184537 w 2190750"/>
                  <a:gd name="connsiteY53" fmla="*/ 87280 h 361950"/>
                  <a:gd name="connsiteX54" fmla="*/ 1126267 w 2190750"/>
                  <a:gd name="connsiteY54" fmla="*/ 275033 h 361950"/>
                  <a:gd name="connsiteX55" fmla="*/ 1167081 w 2190750"/>
                  <a:gd name="connsiteY55" fmla="*/ 289365 h 361950"/>
                  <a:gd name="connsiteX56" fmla="*/ 1230261 w 2190750"/>
                  <a:gd name="connsiteY56" fmla="*/ 77313 h 361950"/>
                  <a:gd name="connsiteX57" fmla="*/ 1208391 w 2190750"/>
                  <a:gd name="connsiteY57" fmla="*/ 49095 h 361950"/>
                  <a:gd name="connsiteX58" fmla="*/ 1354933 w 2190750"/>
                  <a:gd name="connsiteY58" fmla="*/ 49095 h 361950"/>
                  <a:gd name="connsiteX59" fmla="*/ 1299192 w 2190750"/>
                  <a:gd name="connsiteY59" fmla="*/ 49095 h 361950"/>
                  <a:gd name="connsiteX60" fmla="*/ 1299192 w 2190750"/>
                  <a:gd name="connsiteY60" fmla="*/ 87280 h 361950"/>
                  <a:gd name="connsiteX61" fmla="*/ 1331972 w 2190750"/>
                  <a:gd name="connsiteY61" fmla="*/ 87280 h 361950"/>
                  <a:gd name="connsiteX62" fmla="*/ 1331972 w 2190750"/>
                  <a:gd name="connsiteY62" fmla="*/ 311086 h 361950"/>
                  <a:gd name="connsiteX63" fmla="*/ 1375613 w 2190750"/>
                  <a:gd name="connsiteY63" fmla="*/ 311086 h 361950"/>
                  <a:gd name="connsiteX64" fmla="*/ 1375613 w 2190750"/>
                  <a:gd name="connsiteY64" fmla="*/ 70915 h 361950"/>
                  <a:gd name="connsiteX65" fmla="*/ 1354933 w 2190750"/>
                  <a:gd name="connsiteY65" fmla="*/ 49095 h 361950"/>
                  <a:gd name="connsiteX66" fmla="*/ 1594012 w 2190750"/>
                  <a:gd name="connsiteY66" fmla="*/ 43640 h 361950"/>
                  <a:gd name="connsiteX67" fmla="*/ 1515708 w 2190750"/>
                  <a:gd name="connsiteY67" fmla="*/ 73296 h 361950"/>
                  <a:gd name="connsiteX68" fmla="*/ 1475489 w 2190750"/>
                  <a:gd name="connsiteY68" fmla="*/ 46616 h 361950"/>
                  <a:gd name="connsiteX69" fmla="*/ 1453124 w 2190750"/>
                  <a:gd name="connsiteY69" fmla="*/ 80288 h 361950"/>
                  <a:gd name="connsiteX70" fmla="*/ 1495921 w 2190750"/>
                  <a:gd name="connsiteY70" fmla="*/ 108704 h 361950"/>
                  <a:gd name="connsiteX71" fmla="*/ 1462992 w 2190750"/>
                  <a:gd name="connsiteY71" fmla="*/ 311086 h 361950"/>
                  <a:gd name="connsiteX72" fmla="*/ 1506682 w 2190750"/>
                  <a:gd name="connsiteY72" fmla="*/ 311086 h 361950"/>
                  <a:gd name="connsiteX73" fmla="*/ 1533908 w 2190750"/>
                  <a:gd name="connsiteY73" fmla="*/ 136425 h 361950"/>
                  <a:gd name="connsiteX74" fmla="*/ 1594012 w 2190750"/>
                  <a:gd name="connsiteY74" fmla="*/ 81924 h 361950"/>
                  <a:gd name="connsiteX75" fmla="*/ 1648563 w 2190750"/>
                  <a:gd name="connsiteY75" fmla="*/ 152791 h 361950"/>
                  <a:gd name="connsiteX76" fmla="*/ 1648563 w 2190750"/>
                  <a:gd name="connsiteY76" fmla="*/ 272901 h 361950"/>
                  <a:gd name="connsiteX77" fmla="*/ 1577598 w 2190750"/>
                  <a:gd name="connsiteY77" fmla="*/ 272901 h 361950"/>
                  <a:gd name="connsiteX78" fmla="*/ 1577598 w 2190750"/>
                  <a:gd name="connsiteY78" fmla="*/ 311086 h 361950"/>
                  <a:gd name="connsiteX79" fmla="*/ 1692203 w 2190750"/>
                  <a:gd name="connsiteY79" fmla="*/ 311086 h 361950"/>
                  <a:gd name="connsiteX80" fmla="*/ 1692203 w 2190750"/>
                  <a:gd name="connsiteY80" fmla="*/ 120060 h 361950"/>
                  <a:gd name="connsiteX81" fmla="*/ 1594012 w 2190750"/>
                  <a:gd name="connsiteY81" fmla="*/ 43640 h 361950"/>
                  <a:gd name="connsiteX82" fmla="*/ 1741398 w 2190750"/>
                  <a:gd name="connsiteY82" fmla="*/ 87280 h 361950"/>
                  <a:gd name="connsiteX83" fmla="*/ 1866913 w 2190750"/>
                  <a:gd name="connsiteY83" fmla="*/ 87280 h 361950"/>
                  <a:gd name="connsiteX84" fmla="*/ 1866913 w 2190750"/>
                  <a:gd name="connsiteY84" fmla="*/ 311086 h 361950"/>
                  <a:gd name="connsiteX85" fmla="*/ 1910603 w 2190750"/>
                  <a:gd name="connsiteY85" fmla="*/ 311086 h 361950"/>
                  <a:gd name="connsiteX86" fmla="*/ 1910603 w 2190750"/>
                  <a:gd name="connsiteY86" fmla="*/ 87280 h 361950"/>
                  <a:gd name="connsiteX87" fmla="*/ 1948788 w 2190750"/>
                  <a:gd name="connsiteY87" fmla="*/ 87280 h 361950"/>
                  <a:gd name="connsiteX88" fmla="*/ 1948788 w 2190750"/>
                  <a:gd name="connsiteY88" fmla="*/ 49095 h 361950"/>
                  <a:gd name="connsiteX89" fmla="*/ 1741398 w 2190750"/>
                  <a:gd name="connsiteY89" fmla="*/ 49095 h 361950"/>
                  <a:gd name="connsiteX90" fmla="*/ 2172048 w 2190750"/>
                  <a:gd name="connsiteY90" fmla="*/ 49095 h 361950"/>
                  <a:gd name="connsiteX91" fmla="*/ 2039788 w 2190750"/>
                  <a:gd name="connsiteY91" fmla="*/ 49095 h 361950"/>
                  <a:gd name="connsiteX92" fmla="*/ 2039788 w 2190750"/>
                  <a:gd name="connsiteY92" fmla="*/ 0 h 361950"/>
                  <a:gd name="connsiteX93" fmla="*/ 1996049 w 2190750"/>
                  <a:gd name="connsiteY93" fmla="*/ 0 h 361950"/>
                  <a:gd name="connsiteX94" fmla="*/ 1996049 w 2190750"/>
                  <a:gd name="connsiteY94" fmla="*/ 87280 h 361950"/>
                  <a:gd name="connsiteX95" fmla="*/ 2148939 w 2190750"/>
                  <a:gd name="connsiteY95" fmla="*/ 87280 h 361950"/>
                  <a:gd name="connsiteX96" fmla="*/ 2088884 w 2190750"/>
                  <a:gd name="connsiteY96" fmla="*/ 311136 h 361950"/>
                  <a:gd name="connsiteX97" fmla="*/ 2132574 w 2190750"/>
                  <a:gd name="connsiteY97" fmla="*/ 311085 h 361950"/>
                  <a:gd name="connsiteX98" fmla="*/ 2192579 w 2190750"/>
                  <a:gd name="connsiteY98" fmla="*/ 81874 h 361950"/>
                  <a:gd name="connsiteX99" fmla="*/ 2172048 w 2190750"/>
                  <a:gd name="connsiteY99" fmla="*/ 4909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190750" h="361950">
                    <a:moveTo>
                      <a:pt x="180165" y="49094"/>
                    </a:moveTo>
                    <a:lnTo>
                      <a:pt x="0" y="49094"/>
                    </a:lnTo>
                    <a:lnTo>
                      <a:pt x="0" y="87279"/>
                    </a:lnTo>
                    <a:lnTo>
                      <a:pt x="158345" y="87279"/>
                    </a:lnTo>
                    <a:lnTo>
                      <a:pt x="158345" y="311085"/>
                    </a:lnTo>
                    <a:lnTo>
                      <a:pt x="202035" y="311085"/>
                    </a:lnTo>
                    <a:lnTo>
                      <a:pt x="202035" y="70914"/>
                    </a:lnTo>
                    <a:cubicBezTo>
                      <a:pt x="202035" y="60451"/>
                      <a:pt x="196530" y="49094"/>
                      <a:pt x="180165" y="49094"/>
                    </a:cubicBezTo>
                    <a:moveTo>
                      <a:pt x="0" y="311085"/>
                    </a:moveTo>
                    <a:lnTo>
                      <a:pt x="43690" y="311085"/>
                    </a:lnTo>
                    <a:lnTo>
                      <a:pt x="43690" y="163700"/>
                    </a:lnTo>
                    <a:lnTo>
                      <a:pt x="0" y="163700"/>
                    </a:lnTo>
                    <a:close/>
                    <a:moveTo>
                      <a:pt x="338312" y="49094"/>
                    </a:moveTo>
                    <a:lnTo>
                      <a:pt x="267495" y="49094"/>
                    </a:lnTo>
                    <a:lnTo>
                      <a:pt x="267495" y="87279"/>
                    </a:lnTo>
                    <a:lnTo>
                      <a:pt x="316640" y="87330"/>
                    </a:lnTo>
                    <a:lnTo>
                      <a:pt x="316640" y="191026"/>
                    </a:lnTo>
                    <a:lnTo>
                      <a:pt x="360132" y="191026"/>
                    </a:lnTo>
                    <a:lnTo>
                      <a:pt x="360132" y="70915"/>
                    </a:lnTo>
                    <a:cubicBezTo>
                      <a:pt x="360132" y="60452"/>
                      <a:pt x="354677" y="49095"/>
                      <a:pt x="338312" y="49095"/>
                    </a:cubicBezTo>
                    <a:moveTo>
                      <a:pt x="657580" y="49095"/>
                    </a:moveTo>
                    <a:lnTo>
                      <a:pt x="557009" y="49095"/>
                    </a:lnTo>
                    <a:lnTo>
                      <a:pt x="557009" y="87280"/>
                    </a:lnTo>
                    <a:lnTo>
                      <a:pt x="631694" y="87280"/>
                    </a:lnTo>
                    <a:lnTo>
                      <a:pt x="603774" y="219441"/>
                    </a:lnTo>
                    <a:cubicBezTo>
                      <a:pt x="599608" y="236749"/>
                      <a:pt x="594550" y="252717"/>
                      <a:pt x="570548" y="257775"/>
                    </a:cubicBezTo>
                    <a:lnTo>
                      <a:pt x="520411" y="266255"/>
                    </a:lnTo>
                    <a:lnTo>
                      <a:pt x="490061" y="64667"/>
                    </a:lnTo>
                    <a:cubicBezTo>
                      <a:pt x="487978" y="51228"/>
                      <a:pt x="478258" y="49095"/>
                      <a:pt x="473597" y="49095"/>
                    </a:cubicBezTo>
                    <a:lnTo>
                      <a:pt x="425791" y="49095"/>
                    </a:lnTo>
                    <a:lnTo>
                      <a:pt x="425791" y="87280"/>
                    </a:lnTo>
                    <a:lnTo>
                      <a:pt x="453115" y="87280"/>
                    </a:lnTo>
                    <a:lnTo>
                      <a:pt x="485052" y="312970"/>
                    </a:lnTo>
                    <a:cubicBezTo>
                      <a:pt x="509055" y="309995"/>
                      <a:pt x="571341" y="298639"/>
                      <a:pt x="571341" y="298639"/>
                    </a:cubicBezTo>
                    <a:cubicBezTo>
                      <a:pt x="622767" y="288968"/>
                      <a:pt x="634570" y="267495"/>
                      <a:pt x="645480" y="222020"/>
                    </a:cubicBezTo>
                    <a:lnTo>
                      <a:pt x="666408" y="120060"/>
                    </a:lnTo>
                    <a:cubicBezTo>
                      <a:pt x="669780" y="106125"/>
                      <a:pt x="676921" y="68485"/>
                      <a:pt x="676921" y="68485"/>
                    </a:cubicBezTo>
                    <a:cubicBezTo>
                      <a:pt x="676921" y="57972"/>
                      <a:pt x="668094" y="49095"/>
                      <a:pt x="657580" y="49095"/>
                    </a:cubicBezTo>
                    <a:moveTo>
                      <a:pt x="889816" y="49095"/>
                    </a:moveTo>
                    <a:lnTo>
                      <a:pt x="731471" y="49095"/>
                    </a:lnTo>
                    <a:lnTo>
                      <a:pt x="731471" y="87280"/>
                    </a:lnTo>
                    <a:lnTo>
                      <a:pt x="867947" y="87280"/>
                    </a:lnTo>
                    <a:lnTo>
                      <a:pt x="867947" y="311086"/>
                    </a:lnTo>
                    <a:lnTo>
                      <a:pt x="911637" y="311086"/>
                    </a:lnTo>
                    <a:lnTo>
                      <a:pt x="911637" y="70915"/>
                    </a:lnTo>
                    <a:cubicBezTo>
                      <a:pt x="911637" y="60452"/>
                      <a:pt x="900726" y="49095"/>
                      <a:pt x="889816" y="49095"/>
                    </a:cubicBezTo>
                    <a:moveTo>
                      <a:pt x="1208391" y="49095"/>
                    </a:moveTo>
                    <a:lnTo>
                      <a:pt x="988057" y="49095"/>
                    </a:lnTo>
                    <a:lnTo>
                      <a:pt x="988057" y="87280"/>
                    </a:lnTo>
                    <a:lnTo>
                      <a:pt x="1020787" y="87280"/>
                    </a:lnTo>
                    <a:lnTo>
                      <a:pt x="1020787" y="365686"/>
                    </a:lnTo>
                    <a:lnTo>
                      <a:pt x="1064477" y="365686"/>
                    </a:lnTo>
                    <a:lnTo>
                      <a:pt x="1064477" y="87280"/>
                    </a:lnTo>
                    <a:lnTo>
                      <a:pt x="1184537" y="87280"/>
                    </a:lnTo>
                    <a:lnTo>
                      <a:pt x="1126267" y="275033"/>
                    </a:lnTo>
                    <a:lnTo>
                      <a:pt x="1167081" y="289365"/>
                    </a:lnTo>
                    <a:lnTo>
                      <a:pt x="1230261" y="77313"/>
                    </a:lnTo>
                    <a:cubicBezTo>
                      <a:pt x="1234922" y="62584"/>
                      <a:pt x="1223119" y="49095"/>
                      <a:pt x="1208391" y="49095"/>
                    </a:cubicBezTo>
                    <a:moveTo>
                      <a:pt x="1354933" y="49095"/>
                    </a:moveTo>
                    <a:lnTo>
                      <a:pt x="1299192" y="49095"/>
                    </a:lnTo>
                    <a:lnTo>
                      <a:pt x="1299192" y="87280"/>
                    </a:lnTo>
                    <a:lnTo>
                      <a:pt x="1331972" y="87280"/>
                    </a:lnTo>
                    <a:lnTo>
                      <a:pt x="1331972" y="311086"/>
                    </a:lnTo>
                    <a:lnTo>
                      <a:pt x="1375613" y="311086"/>
                    </a:lnTo>
                    <a:lnTo>
                      <a:pt x="1375613" y="70915"/>
                    </a:lnTo>
                    <a:cubicBezTo>
                      <a:pt x="1375613" y="60452"/>
                      <a:pt x="1365496" y="49095"/>
                      <a:pt x="1354933" y="49095"/>
                    </a:cubicBezTo>
                    <a:moveTo>
                      <a:pt x="1594012" y="43640"/>
                    </a:moveTo>
                    <a:cubicBezTo>
                      <a:pt x="1564903" y="43640"/>
                      <a:pt x="1538917" y="53906"/>
                      <a:pt x="1515708" y="73296"/>
                    </a:cubicBezTo>
                    <a:lnTo>
                      <a:pt x="1475489" y="46616"/>
                    </a:lnTo>
                    <a:lnTo>
                      <a:pt x="1453124" y="80288"/>
                    </a:lnTo>
                    <a:lnTo>
                      <a:pt x="1495921" y="108704"/>
                    </a:lnTo>
                    <a:lnTo>
                      <a:pt x="1462992" y="311086"/>
                    </a:lnTo>
                    <a:lnTo>
                      <a:pt x="1506682" y="311086"/>
                    </a:lnTo>
                    <a:lnTo>
                      <a:pt x="1533908" y="136425"/>
                    </a:lnTo>
                    <a:cubicBezTo>
                      <a:pt x="1539363" y="98191"/>
                      <a:pt x="1567431" y="81924"/>
                      <a:pt x="1594012" y="81924"/>
                    </a:cubicBezTo>
                    <a:cubicBezTo>
                      <a:pt x="1619205" y="81924"/>
                      <a:pt x="1648563" y="92785"/>
                      <a:pt x="1648563" y="152791"/>
                    </a:cubicBezTo>
                    <a:lnTo>
                      <a:pt x="1648563" y="272901"/>
                    </a:lnTo>
                    <a:lnTo>
                      <a:pt x="1577598" y="272901"/>
                    </a:lnTo>
                    <a:lnTo>
                      <a:pt x="1577598" y="311086"/>
                    </a:lnTo>
                    <a:lnTo>
                      <a:pt x="1692203" y="311086"/>
                    </a:lnTo>
                    <a:lnTo>
                      <a:pt x="1692203" y="120060"/>
                    </a:lnTo>
                    <a:cubicBezTo>
                      <a:pt x="1692203" y="79594"/>
                      <a:pt x="1654018" y="43640"/>
                      <a:pt x="1594012" y="43640"/>
                    </a:cubicBezTo>
                    <a:moveTo>
                      <a:pt x="1741398" y="87280"/>
                    </a:moveTo>
                    <a:lnTo>
                      <a:pt x="1866913" y="87280"/>
                    </a:lnTo>
                    <a:lnTo>
                      <a:pt x="1866913" y="311086"/>
                    </a:lnTo>
                    <a:lnTo>
                      <a:pt x="1910603" y="311086"/>
                    </a:lnTo>
                    <a:lnTo>
                      <a:pt x="1910603" y="87280"/>
                    </a:lnTo>
                    <a:lnTo>
                      <a:pt x="1948788" y="87280"/>
                    </a:lnTo>
                    <a:lnTo>
                      <a:pt x="1948788" y="49095"/>
                    </a:lnTo>
                    <a:lnTo>
                      <a:pt x="1741398" y="49095"/>
                    </a:lnTo>
                    <a:close/>
                    <a:moveTo>
                      <a:pt x="2172048" y="49095"/>
                    </a:moveTo>
                    <a:lnTo>
                      <a:pt x="2039788" y="49095"/>
                    </a:lnTo>
                    <a:lnTo>
                      <a:pt x="2039788" y="0"/>
                    </a:lnTo>
                    <a:lnTo>
                      <a:pt x="1996049" y="0"/>
                    </a:lnTo>
                    <a:lnTo>
                      <a:pt x="1996049" y="87280"/>
                    </a:lnTo>
                    <a:lnTo>
                      <a:pt x="2148939" y="87280"/>
                    </a:lnTo>
                    <a:lnTo>
                      <a:pt x="2088884" y="311136"/>
                    </a:lnTo>
                    <a:lnTo>
                      <a:pt x="2132574" y="311085"/>
                    </a:lnTo>
                    <a:cubicBezTo>
                      <a:pt x="2148939" y="251079"/>
                      <a:pt x="2192579" y="81874"/>
                      <a:pt x="2192579" y="81874"/>
                    </a:cubicBezTo>
                    <a:cubicBezTo>
                      <a:pt x="2196795" y="66253"/>
                      <a:pt x="2195208" y="49094"/>
                      <a:pt x="2172048" y="49094"/>
                    </a:cubicBezTo>
                  </a:path>
                </a:pathLst>
              </a:custGeom>
              <a:grpFill/>
              <a:ln w="49591" cap="flat">
                <a:noFill/>
                <a:prstDash val="solid"/>
                <a:miter/>
              </a:ln>
            </p:spPr>
            <p:txBody>
              <a:bodyPr rtlCol="0" anchor="ctr"/>
              <a:lstStyle/>
              <a:p>
                <a:endParaRPr lang="aa-ET" dirty="0"/>
              </a:p>
            </p:txBody>
          </p:sp>
        </p:grpSp>
        <p:grpSp>
          <p:nvGrpSpPr>
            <p:cNvPr id="120" name="קבוצה 1">
              <a:extLst>
                <a:ext uri="{FF2B5EF4-FFF2-40B4-BE49-F238E27FC236}">
                  <a16:creationId xmlns:a16="http://schemas.microsoft.com/office/drawing/2014/main" xmlns="" id="{964A0A45-2499-8D49-8E3C-6013EF9A4DA8}"/>
                </a:ext>
              </a:extLst>
            </p:cNvPr>
            <p:cNvGrpSpPr/>
            <p:nvPr/>
          </p:nvGrpSpPr>
          <p:grpSpPr>
            <a:xfrm>
              <a:off x="8873445" y="1184411"/>
              <a:ext cx="2933350" cy="2927784"/>
              <a:chOff x="3439516" y="1172267"/>
              <a:chExt cx="5329237" cy="5319132"/>
            </a:xfrm>
            <a:effectLst/>
          </p:grpSpPr>
          <p:sp>
            <p:nvSpPr>
              <p:cNvPr id="121" name="קשת 221">
                <a:extLst>
                  <a:ext uri="{FF2B5EF4-FFF2-40B4-BE49-F238E27FC236}">
                    <a16:creationId xmlns:a16="http://schemas.microsoft.com/office/drawing/2014/main" xmlns="" id="{F66FB41A-AF73-204B-8E7A-8AE961872FE0}"/>
                  </a:ext>
                </a:extLst>
              </p:cNvPr>
              <p:cNvSpPr/>
              <p:nvPr/>
            </p:nvSpPr>
            <p:spPr>
              <a:xfrm>
                <a:off x="3444278" y="1172267"/>
                <a:ext cx="5324475" cy="5319132"/>
              </a:xfrm>
              <a:prstGeom prst="arc">
                <a:avLst>
                  <a:gd name="adj1" fmla="val 11863965"/>
                  <a:gd name="adj2" fmla="val 15129648"/>
                </a:avLst>
              </a:prstGeom>
              <a:noFill/>
              <a:ln w="41275">
                <a:solidFill>
                  <a:schemeClr val="tx1">
                    <a:lumMod val="50000"/>
                    <a:lumOff val="50000"/>
                  </a:schemeClr>
                </a:solidFill>
                <a:tailEnd type="oval"/>
              </a:ln>
              <a:effectLst/>
            </p:spPr>
            <p:txBody>
              <a:bodyPr wrap="square" rtlCol="1" anchor="ctr">
                <a:spAutoFit/>
              </a:bodyPr>
              <a:lstStyle/>
              <a:p>
                <a:pPr marL="0" algn="r" defTabSz="914400" rtl="1" eaLnBrk="1" latinLnBrk="0" hangingPunct="1"/>
                <a:endParaRPr lang="aa-ET" dirty="0">
                  <a:solidFill>
                    <a:schemeClr val="tx2"/>
                  </a:solidFill>
                </a:endParaRPr>
              </a:p>
            </p:txBody>
          </p:sp>
          <p:sp>
            <p:nvSpPr>
              <p:cNvPr id="122" name="קשת 222">
                <a:extLst>
                  <a:ext uri="{FF2B5EF4-FFF2-40B4-BE49-F238E27FC236}">
                    <a16:creationId xmlns:a16="http://schemas.microsoft.com/office/drawing/2014/main" xmlns="" id="{58634E3C-98E6-3C44-ABC9-CBD4618FE308}"/>
                  </a:ext>
                </a:extLst>
              </p:cNvPr>
              <p:cNvSpPr/>
              <p:nvPr/>
            </p:nvSpPr>
            <p:spPr>
              <a:xfrm flipH="1">
                <a:off x="3439516" y="1172267"/>
                <a:ext cx="5324475" cy="5319132"/>
              </a:xfrm>
              <a:prstGeom prst="arc">
                <a:avLst>
                  <a:gd name="adj1" fmla="val 11671128"/>
                  <a:gd name="adj2" fmla="val 15024115"/>
                </a:avLst>
              </a:prstGeom>
              <a:noFill/>
              <a:ln w="41275">
                <a:solidFill>
                  <a:schemeClr val="tx1">
                    <a:lumMod val="50000"/>
                    <a:lumOff val="50000"/>
                  </a:schemeClr>
                </a:solidFill>
                <a:headEnd type="none"/>
                <a:tailEnd type="oval"/>
              </a:ln>
              <a:effectLst/>
            </p:spPr>
            <p:txBody>
              <a:bodyPr wrap="square" rtlCol="1" anchor="ctr">
                <a:spAutoFit/>
              </a:bodyPr>
              <a:lstStyle/>
              <a:p>
                <a:pPr marL="0" algn="r" defTabSz="914400" rtl="1" eaLnBrk="1" latinLnBrk="0" hangingPunct="1"/>
                <a:endParaRPr lang="aa-ET" dirty="0">
                  <a:solidFill>
                    <a:schemeClr val="tx2"/>
                  </a:solidFill>
                </a:endParaRPr>
              </a:p>
            </p:txBody>
          </p:sp>
          <p:sp>
            <p:nvSpPr>
              <p:cNvPr id="123" name="קשת 225">
                <a:extLst>
                  <a:ext uri="{FF2B5EF4-FFF2-40B4-BE49-F238E27FC236}">
                    <a16:creationId xmlns:a16="http://schemas.microsoft.com/office/drawing/2014/main" xmlns="" id="{7C02A3E5-B8DB-1843-9F5A-6027C68445E4}"/>
                  </a:ext>
                </a:extLst>
              </p:cNvPr>
              <p:cNvSpPr/>
              <p:nvPr/>
            </p:nvSpPr>
            <p:spPr>
              <a:xfrm>
                <a:off x="3444278" y="1172267"/>
                <a:ext cx="5324475" cy="5319132"/>
              </a:xfrm>
              <a:prstGeom prst="arc">
                <a:avLst>
                  <a:gd name="adj1" fmla="val 6069851"/>
                  <a:gd name="adj2" fmla="val 10299483"/>
                </a:avLst>
              </a:prstGeom>
              <a:noFill/>
              <a:ln w="41275">
                <a:solidFill>
                  <a:schemeClr val="tx1">
                    <a:lumMod val="50000"/>
                    <a:lumOff val="50000"/>
                  </a:schemeClr>
                </a:solidFill>
                <a:headEnd type="oval"/>
              </a:ln>
              <a:effectLst/>
            </p:spPr>
            <p:txBody>
              <a:bodyPr wrap="square" rtlCol="1" anchor="ctr">
                <a:spAutoFit/>
              </a:bodyPr>
              <a:lstStyle/>
              <a:p>
                <a:pPr marL="0" algn="r" defTabSz="914400" rtl="1" eaLnBrk="1" latinLnBrk="0" hangingPunct="1"/>
                <a:endParaRPr lang="aa-ET" dirty="0">
                  <a:solidFill>
                    <a:schemeClr val="tx2"/>
                  </a:solidFill>
                </a:endParaRPr>
              </a:p>
            </p:txBody>
          </p:sp>
          <p:sp>
            <p:nvSpPr>
              <p:cNvPr id="124" name="קשת 226">
                <a:extLst>
                  <a:ext uri="{FF2B5EF4-FFF2-40B4-BE49-F238E27FC236}">
                    <a16:creationId xmlns:a16="http://schemas.microsoft.com/office/drawing/2014/main" xmlns="" id="{E6335557-CBBC-8048-98CC-C7C562047037}"/>
                  </a:ext>
                </a:extLst>
              </p:cNvPr>
              <p:cNvSpPr/>
              <p:nvPr/>
            </p:nvSpPr>
            <p:spPr>
              <a:xfrm flipH="1">
                <a:off x="3439516" y="1172267"/>
                <a:ext cx="5324475" cy="5319132"/>
              </a:xfrm>
              <a:prstGeom prst="arc">
                <a:avLst>
                  <a:gd name="adj1" fmla="val 6067663"/>
                  <a:gd name="adj2" fmla="val 10318874"/>
                </a:avLst>
              </a:prstGeom>
              <a:noFill/>
              <a:ln w="41275">
                <a:solidFill>
                  <a:schemeClr val="tx1">
                    <a:lumMod val="50000"/>
                    <a:lumOff val="50000"/>
                  </a:schemeClr>
                </a:solidFill>
                <a:headEnd type="oval"/>
              </a:ln>
              <a:effectLst/>
            </p:spPr>
            <p:txBody>
              <a:bodyPr wrap="square" rtlCol="1" anchor="ctr">
                <a:spAutoFit/>
              </a:bodyPr>
              <a:lstStyle/>
              <a:p>
                <a:pPr marL="0" algn="r" defTabSz="914400" rtl="1" eaLnBrk="1" latinLnBrk="0" hangingPunct="1"/>
                <a:endParaRPr lang="aa-ET" dirty="0">
                  <a:solidFill>
                    <a:schemeClr val="tx2"/>
                  </a:solidFill>
                </a:endParaRPr>
              </a:p>
            </p:txBody>
          </p:sp>
        </p:grpSp>
        <p:sp>
          <p:nvSpPr>
            <p:cNvPr id="125" name="מלבן 237">
              <a:extLst>
                <a:ext uri="{FF2B5EF4-FFF2-40B4-BE49-F238E27FC236}">
                  <a16:creationId xmlns:a16="http://schemas.microsoft.com/office/drawing/2014/main" xmlns="" id="{C5223453-1F12-1940-976E-CFAD7FDFD769}"/>
                </a:ext>
              </a:extLst>
            </p:cNvPr>
            <p:cNvSpPr/>
            <p:nvPr/>
          </p:nvSpPr>
          <p:spPr>
            <a:xfrm>
              <a:off x="8572607" y="2574315"/>
              <a:ext cx="449752" cy="253916"/>
            </a:xfrm>
            <a:prstGeom prst="rect">
              <a:avLst/>
            </a:prstGeom>
          </p:spPr>
          <p:txBody>
            <a:bodyPr wrap="square" lIns="0" tIns="0" rIns="0" bIns="0">
              <a:spAutoFit/>
            </a:bodyPr>
            <a:lstStyle/>
            <a:p>
              <a:pPr algn="r">
                <a:lnSpc>
                  <a:spcPct val="80000"/>
                </a:lnSpc>
              </a:pPr>
              <a:r>
                <a:rPr lang="he-IL" sz="1000" b="1" dirty="0">
                  <a:solidFill>
                    <a:schemeClr val="tx1">
                      <a:lumMod val="50000"/>
                      <a:lumOff val="50000"/>
                    </a:schemeClr>
                  </a:solidFill>
                  <a:latin typeface="Almoni Neue DL 4.0 AAA" pitchFamily="2" charset="-79"/>
                  <a:cs typeface="Almoni Neue DL 4.0 AAA" pitchFamily="2" charset="-79"/>
                </a:rPr>
                <a:t>היבטים </a:t>
              </a:r>
              <a:r>
                <a:rPr lang="en-US" sz="1000" b="1" dirty="0">
                  <a:solidFill>
                    <a:schemeClr val="tx1">
                      <a:lumMod val="50000"/>
                      <a:lumOff val="50000"/>
                    </a:schemeClr>
                  </a:solidFill>
                  <a:latin typeface="Almoni Neue DL 4.0 AAA" pitchFamily="2" charset="-79"/>
                  <a:cs typeface="Almoni Neue DL 4.0 AAA" pitchFamily="2" charset="-79"/>
                </a:rPr>
                <a:t/>
              </a:r>
              <a:br>
                <a:rPr lang="en-US" sz="1000" b="1" dirty="0">
                  <a:solidFill>
                    <a:schemeClr val="tx1">
                      <a:lumMod val="50000"/>
                      <a:lumOff val="50000"/>
                    </a:schemeClr>
                  </a:solidFill>
                  <a:latin typeface="Almoni Neue DL 4.0 AAA" pitchFamily="2" charset="-79"/>
                  <a:cs typeface="Almoni Neue DL 4.0 AAA" pitchFamily="2" charset="-79"/>
                </a:rPr>
              </a:br>
              <a:r>
                <a:rPr lang="he-IL" sz="1000" b="1" dirty="0">
                  <a:solidFill>
                    <a:schemeClr val="tx1">
                      <a:lumMod val="50000"/>
                      <a:lumOff val="50000"/>
                    </a:schemeClr>
                  </a:solidFill>
                  <a:latin typeface="Almoni Neue DL 4.0 AAA" pitchFamily="2" charset="-79"/>
                  <a:cs typeface="Almoni Neue DL 4.0 AAA" pitchFamily="2" charset="-79"/>
                </a:rPr>
                <a:t>חברתיים </a:t>
              </a:r>
              <a:endParaRPr lang="x-none" sz="1000" b="1" dirty="0">
                <a:solidFill>
                  <a:schemeClr val="tx1">
                    <a:lumMod val="50000"/>
                    <a:lumOff val="50000"/>
                  </a:schemeClr>
                </a:solidFill>
                <a:latin typeface="Calibri" panose="020F0502020204030204" pitchFamily="34" charset="0"/>
                <a:cs typeface="Almoni Neue DL 4.0 AAA" pitchFamily="2" charset="-79"/>
              </a:endParaRPr>
            </a:p>
          </p:txBody>
        </p:sp>
        <p:sp>
          <p:nvSpPr>
            <p:cNvPr id="126" name="מלבן 339">
              <a:extLst>
                <a:ext uri="{FF2B5EF4-FFF2-40B4-BE49-F238E27FC236}">
                  <a16:creationId xmlns:a16="http://schemas.microsoft.com/office/drawing/2014/main" xmlns="" id="{B3C6E740-DB3F-014C-BD21-3DA0CBF080CA}"/>
                </a:ext>
              </a:extLst>
            </p:cNvPr>
            <p:cNvSpPr/>
            <p:nvPr/>
          </p:nvSpPr>
          <p:spPr>
            <a:xfrm>
              <a:off x="11690801" y="2574315"/>
              <a:ext cx="339599" cy="253916"/>
            </a:xfrm>
            <a:prstGeom prst="rect">
              <a:avLst/>
            </a:prstGeom>
          </p:spPr>
          <p:txBody>
            <a:bodyPr wrap="square" lIns="0" tIns="0" rIns="0" bIns="0">
              <a:spAutoFit/>
            </a:bodyPr>
            <a:lstStyle/>
            <a:p>
              <a:pPr algn="l">
                <a:lnSpc>
                  <a:spcPct val="80000"/>
                </a:lnSpc>
              </a:pPr>
              <a:r>
                <a:rPr lang="he-IL" sz="1000" b="1" dirty="0">
                  <a:solidFill>
                    <a:schemeClr val="tx1">
                      <a:lumMod val="50000"/>
                      <a:lumOff val="50000"/>
                    </a:schemeClr>
                  </a:solidFill>
                  <a:latin typeface="Almoni Neue DL 4.0 AAA" pitchFamily="2" charset="-79"/>
                  <a:cs typeface="Almoni Neue DL 4.0 AAA" pitchFamily="2" charset="-79"/>
                </a:rPr>
                <a:t>מאקרו</a:t>
              </a:r>
              <a:r>
                <a:rPr lang="en-US" sz="1000" b="1" dirty="0">
                  <a:solidFill>
                    <a:schemeClr val="tx1">
                      <a:lumMod val="50000"/>
                      <a:lumOff val="50000"/>
                    </a:schemeClr>
                  </a:solidFill>
                  <a:latin typeface="Almoni Neue DL 4.0 AAA" pitchFamily="2" charset="-79"/>
                  <a:cs typeface="Almoni Neue DL 4.0 AAA" pitchFamily="2" charset="-79"/>
                </a:rPr>
                <a:t/>
              </a:r>
              <a:br>
                <a:rPr lang="en-US" sz="1000" b="1" dirty="0">
                  <a:solidFill>
                    <a:schemeClr val="tx1">
                      <a:lumMod val="50000"/>
                      <a:lumOff val="50000"/>
                    </a:schemeClr>
                  </a:solidFill>
                  <a:latin typeface="Almoni Neue DL 4.0 AAA" pitchFamily="2" charset="-79"/>
                  <a:cs typeface="Almoni Neue DL 4.0 AAA" pitchFamily="2" charset="-79"/>
                </a:rPr>
              </a:br>
              <a:r>
                <a:rPr lang="he-IL" sz="1000" b="1" dirty="0">
                  <a:solidFill>
                    <a:schemeClr val="tx1">
                      <a:lumMod val="50000"/>
                      <a:lumOff val="50000"/>
                    </a:schemeClr>
                  </a:solidFill>
                  <a:latin typeface="Almoni Neue DL 4.0 AAA" pitchFamily="2" charset="-79"/>
                  <a:cs typeface="Almoni Neue DL 4.0 AAA" pitchFamily="2" charset="-79"/>
                </a:rPr>
                <a:t>כלכלה</a:t>
              </a:r>
            </a:p>
          </p:txBody>
        </p:sp>
        <p:grpSp>
          <p:nvGrpSpPr>
            <p:cNvPr id="127" name="גרפיקה 41">
              <a:extLst>
                <a:ext uri="{FF2B5EF4-FFF2-40B4-BE49-F238E27FC236}">
                  <a16:creationId xmlns:a16="http://schemas.microsoft.com/office/drawing/2014/main" xmlns="" id="{4AF15542-6CF7-8C4E-9BFB-D5181DAD37ED}"/>
                </a:ext>
              </a:extLst>
            </p:cNvPr>
            <p:cNvGrpSpPr/>
            <p:nvPr/>
          </p:nvGrpSpPr>
          <p:grpSpPr>
            <a:xfrm>
              <a:off x="11783252" y="2215908"/>
              <a:ext cx="292510" cy="298868"/>
              <a:chOff x="5876925" y="3205162"/>
              <a:chExt cx="438150" cy="447675"/>
            </a:xfrm>
          </p:grpSpPr>
          <p:sp>
            <p:nvSpPr>
              <p:cNvPr id="128" name="צורה חופשית: צורה 43">
                <a:extLst>
                  <a:ext uri="{FF2B5EF4-FFF2-40B4-BE49-F238E27FC236}">
                    <a16:creationId xmlns:a16="http://schemas.microsoft.com/office/drawing/2014/main" xmlns="" id="{F112DD6C-5C27-774F-BD31-D13E73F2D517}"/>
                  </a:ext>
                </a:extLst>
              </p:cNvPr>
              <p:cNvSpPr/>
              <p:nvPr/>
            </p:nvSpPr>
            <p:spPr>
              <a:xfrm>
                <a:off x="5848800" y="3177094"/>
                <a:ext cx="266700" cy="266700"/>
              </a:xfrm>
              <a:custGeom>
                <a:avLst/>
                <a:gdLst>
                  <a:gd name="connsiteX0" fmla="*/ 220123 w 266700"/>
                  <a:gd name="connsiteY0" fmla="*/ 53118 h 266700"/>
                  <a:gd name="connsiteX1" fmla="*/ 189806 w 266700"/>
                  <a:gd name="connsiteY1" fmla="*/ 189786 h 266700"/>
                  <a:gd name="connsiteX2" fmla="*/ 53163 w 266700"/>
                  <a:gd name="connsiteY2" fmla="*/ 220220 h 266700"/>
                  <a:gd name="connsiteX3" fmla="*/ 83480 w 266700"/>
                  <a:gd name="connsiteY3" fmla="*/ 83551 h 266700"/>
                  <a:gd name="connsiteX4" fmla="*/ 220123 w 266700"/>
                  <a:gd name="connsiteY4" fmla="*/ 53118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66700">
                    <a:moveTo>
                      <a:pt x="220123" y="53118"/>
                    </a:moveTo>
                    <a:cubicBezTo>
                      <a:pt x="249484" y="82454"/>
                      <a:pt x="235910" y="143642"/>
                      <a:pt x="189806" y="189786"/>
                    </a:cubicBezTo>
                    <a:cubicBezTo>
                      <a:pt x="143701" y="235930"/>
                      <a:pt x="82524" y="249556"/>
                      <a:pt x="53163" y="220220"/>
                    </a:cubicBezTo>
                    <a:cubicBezTo>
                      <a:pt x="23802" y="190884"/>
                      <a:pt x="37375" y="129695"/>
                      <a:pt x="83480" y="83551"/>
                    </a:cubicBezTo>
                    <a:cubicBezTo>
                      <a:pt x="129585" y="37407"/>
                      <a:pt x="190762" y="23782"/>
                      <a:pt x="220123" y="53118"/>
                    </a:cubicBezTo>
                    <a:close/>
                  </a:path>
                </a:pathLst>
              </a:custGeom>
              <a:noFill/>
              <a:ln w="6350" cap="flat">
                <a:solidFill>
                  <a:schemeClr val="tx1">
                    <a:lumMod val="50000"/>
                    <a:lumOff val="50000"/>
                  </a:schemeClr>
                </a:solidFill>
                <a:prstDash val="solid"/>
                <a:miter/>
              </a:ln>
            </p:spPr>
            <p:txBody>
              <a:bodyPr rtlCol="0" anchor="ctr"/>
              <a:lstStyle/>
              <a:p>
                <a:endParaRPr lang="aa-ET" dirty="0"/>
              </a:p>
            </p:txBody>
          </p:sp>
          <p:sp>
            <p:nvSpPr>
              <p:cNvPr id="129" name="צורה חופשית: צורה 44">
                <a:extLst>
                  <a:ext uri="{FF2B5EF4-FFF2-40B4-BE49-F238E27FC236}">
                    <a16:creationId xmlns:a16="http://schemas.microsoft.com/office/drawing/2014/main" xmlns="" id="{0BF8AEE8-28B5-F44F-8105-73F7B404B876}"/>
                  </a:ext>
                </a:extLst>
              </p:cNvPr>
              <p:cNvSpPr/>
              <p:nvPr/>
            </p:nvSpPr>
            <p:spPr>
              <a:xfrm>
                <a:off x="5901976" y="3230117"/>
                <a:ext cx="209550" cy="209550"/>
              </a:xfrm>
              <a:custGeom>
                <a:avLst/>
                <a:gdLst>
                  <a:gd name="connsiteX0" fmla="*/ 0 w 209550"/>
                  <a:gd name="connsiteY0" fmla="*/ 167164 h 209550"/>
                  <a:gd name="connsiteX1" fmla="*/ 30385 w 209550"/>
                  <a:gd name="connsiteY1" fmla="*/ 197549 h 209550"/>
                  <a:gd name="connsiteX2" fmla="*/ 167069 w 209550"/>
                  <a:gd name="connsiteY2" fmla="*/ 167069 h 209550"/>
                  <a:gd name="connsiteX3" fmla="*/ 197358 w 209550"/>
                  <a:gd name="connsiteY3" fmla="*/ 30385 h 209550"/>
                  <a:gd name="connsiteX4" fmla="*/ 166973 w 2095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09550">
                    <a:moveTo>
                      <a:pt x="0" y="167164"/>
                    </a:moveTo>
                    <a:lnTo>
                      <a:pt x="30385" y="197549"/>
                    </a:lnTo>
                    <a:cubicBezTo>
                      <a:pt x="59722" y="226886"/>
                      <a:pt x="120872" y="213265"/>
                      <a:pt x="167069" y="167069"/>
                    </a:cubicBezTo>
                    <a:cubicBezTo>
                      <a:pt x="213074" y="120872"/>
                      <a:pt x="226695" y="59722"/>
                      <a:pt x="197358" y="30385"/>
                    </a:cubicBezTo>
                    <a:lnTo>
                      <a:pt x="166973" y="0"/>
                    </a:lnTo>
                  </a:path>
                </a:pathLst>
              </a:custGeom>
              <a:noFill/>
              <a:ln w="6350" cap="flat">
                <a:solidFill>
                  <a:schemeClr val="tx1">
                    <a:lumMod val="50000"/>
                    <a:lumOff val="50000"/>
                  </a:schemeClr>
                </a:solidFill>
                <a:prstDash val="solid"/>
                <a:miter/>
              </a:ln>
            </p:spPr>
            <p:txBody>
              <a:bodyPr rtlCol="0" anchor="ctr"/>
              <a:lstStyle/>
              <a:p>
                <a:pPr marL="0" algn="r" defTabSz="914400" rtl="1" eaLnBrk="1" latinLnBrk="0" hangingPunct="1"/>
                <a:endParaRPr lang="aa-ET" dirty="0"/>
              </a:p>
            </p:txBody>
          </p:sp>
          <p:sp>
            <p:nvSpPr>
              <p:cNvPr id="130" name="צורה חופשית: צורה 45">
                <a:extLst>
                  <a:ext uri="{FF2B5EF4-FFF2-40B4-BE49-F238E27FC236}">
                    <a16:creationId xmlns:a16="http://schemas.microsoft.com/office/drawing/2014/main" xmlns="" id="{E01A02C9-F766-AA44-8BF9-76CD3C93603F}"/>
                  </a:ext>
                </a:extLst>
              </p:cNvPr>
              <p:cNvSpPr/>
              <p:nvPr/>
            </p:nvSpPr>
            <p:spPr>
              <a:xfrm>
                <a:off x="6147664" y="3364694"/>
                <a:ext cx="152400" cy="190500"/>
              </a:xfrm>
              <a:custGeom>
                <a:avLst/>
                <a:gdLst>
                  <a:gd name="connsiteX0" fmla="*/ 21774 w 152400"/>
                  <a:gd name="connsiteY0" fmla="*/ 130695 h 190500"/>
                  <a:gd name="connsiteX1" fmla="*/ 24346 w 152400"/>
                  <a:gd name="connsiteY1" fmla="*/ 6489 h 190500"/>
                  <a:gd name="connsiteX2" fmla="*/ 135693 w 152400"/>
                  <a:gd name="connsiteY2" fmla="*/ 61448 h 190500"/>
                  <a:gd name="connsiteX3" fmla="*/ 133121 w 152400"/>
                  <a:gd name="connsiteY3" fmla="*/ 185654 h 190500"/>
                  <a:gd name="connsiteX4" fmla="*/ 21774 w 152400"/>
                  <a:gd name="connsiteY4" fmla="*/ 130695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21774" y="130695"/>
                    </a:moveTo>
                    <a:cubicBezTo>
                      <a:pt x="-8230" y="81260"/>
                      <a:pt x="-7087" y="25634"/>
                      <a:pt x="24346" y="6489"/>
                    </a:cubicBezTo>
                    <a:cubicBezTo>
                      <a:pt x="55778" y="-12657"/>
                      <a:pt x="105689" y="12013"/>
                      <a:pt x="135693" y="61448"/>
                    </a:cubicBezTo>
                    <a:cubicBezTo>
                      <a:pt x="165697" y="110883"/>
                      <a:pt x="164554" y="166509"/>
                      <a:pt x="133121" y="185654"/>
                    </a:cubicBezTo>
                    <a:cubicBezTo>
                      <a:pt x="101593" y="204799"/>
                      <a:pt x="51778" y="180225"/>
                      <a:pt x="21774" y="130695"/>
                    </a:cubicBezTo>
                    <a:close/>
                  </a:path>
                </a:pathLst>
              </a:custGeom>
              <a:noFill/>
              <a:ln w="6350" cap="flat">
                <a:solidFill>
                  <a:schemeClr val="tx1">
                    <a:lumMod val="50000"/>
                    <a:lumOff val="50000"/>
                  </a:schemeClr>
                </a:solidFill>
                <a:prstDash val="solid"/>
                <a:miter/>
              </a:ln>
            </p:spPr>
            <p:txBody>
              <a:bodyPr rtlCol="0" anchor="ctr"/>
              <a:lstStyle/>
              <a:p>
                <a:pPr marL="0" algn="r" defTabSz="914400" rtl="1" eaLnBrk="1" latinLnBrk="0" hangingPunct="1"/>
                <a:endParaRPr lang="aa-ET" dirty="0"/>
              </a:p>
            </p:txBody>
          </p:sp>
          <p:sp>
            <p:nvSpPr>
              <p:cNvPr id="131" name="צורה חופשית: צורה 46">
                <a:extLst>
                  <a:ext uri="{FF2B5EF4-FFF2-40B4-BE49-F238E27FC236}">
                    <a16:creationId xmlns:a16="http://schemas.microsoft.com/office/drawing/2014/main" xmlns="" id="{E86B6566-1B6D-314E-902F-9B788E1DB2C8}"/>
                  </a:ext>
                </a:extLst>
              </p:cNvPr>
              <p:cNvSpPr/>
              <p:nvPr/>
            </p:nvSpPr>
            <p:spPr>
              <a:xfrm>
                <a:off x="6115039" y="3371278"/>
                <a:ext cx="161925" cy="200025"/>
              </a:xfrm>
              <a:custGeom>
                <a:avLst/>
                <a:gdLst>
                  <a:gd name="connsiteX0" fmla="*/ 56971 w 161925"/>
                  <a:gd name="connsiteY0" fmla="*/ 0 h 200025"/>
                  <a:gd name="connsiteX1" fmla="*/ 24395 w 161925"/>
                  <a:gd name="connsiteY1" fmla="*/ 19812 h 200025"/>
                  <a:gd name="connsiteX2" fmla="*/ 21728 w 161925"/>
                  <a:gd name="connsiteY2" fmla="*/ 144018 h 200025"/>
                  <a:gd name="connsiteX3" fmla="*/ 133076 w 161925"/>
                  <a:gd name="connsiteY3" fmla="*/ 198977 h 200025"/>
                  <a:gd name="connsiteX4" fmla="*/ 165651 w 161925"/>
                  <a:gd name="connsiteY4" fmla="*/ 179165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200025">
                    <a:moveTo>
                      <a:pt x="56971" y="0"/>
                    </a:moveTo>
                    <a:lnTo>
                      <a:pt x="24395" y="19812"/>
                    </a:lnTo>
                    <a:cubicBezTo>
                      <a:pt x="-7037" y="38957"/>
                      <a:pt x="-8275" y="94488"/>
                      <a:pt x="21728" y="144018"/>
                    </a:cubicBezTo>
                    <a:cubicBezTo>
                      <a:pt x="51732" y="193453"/>
                      <a:pt x="101643" y="218123"/>
                      <a:pt x="133076" y="198977"/>
                    </a:cubicBezTo>
                    <a:lnTo>
                      <a:pt x="165651" y="179165"/>
                    </a:lnTo>
                  </a:path>
                </a:pathLst>
              </a:custGeom>
              <a:noFill/>
              <a:ln w="6350" cap="flat">
                <a:solidFill>
                  <a:schemeClr val="tx1">
                    <a:lumMod val="50000"/>
                    <a:lumOff val="50000"/>
                  </a:schemeClr>
                </a:solidFill>
                <a:prstDash val="solid"/>
                <a:miter/>
              </a:ln>
            </p:spPr>
            <p:txBody>
              <a:bodyPr rtlCol="0" anchor="ctr"/>
              <a:lstStyle/>
              <a:p>
                <a:endParaRPr lang="aa-ET" dirty="0"/>
              </a:p>
            </p:txBody>
          </p:sp>
          <p:sp>
            <p:nvSpPr>
              <p:cNvPr id="132" name="צורה חופשית: צורה 47">
                <a:extLst>
                  <a:ext uri="{FF2B5EF4-FFF2-40B4-BE49-F238E27FC236}">
                    <a16:creationId xmlns:a16="http://schemas.microsoft.com/office/drawing/2014/main" xmlns="" id="{E4BED638-101A-BB4A-B023-848052381014}"/>
                  </a:ext>
                </a:extLst>
              </p:cNvPr>
              <p:cNvSpPr/>
              <p:nvPr/>
            </p:nvSpPr>
            <p:spPr>
              <a:xfrm>
                <a:off x="5890869" y="3458345"/>
                <a:ext cx="219075" cy="171450"/>
              </a:xfrm>
              <a:custGeom>
                <a:avLst/>
                <a:gdLst>
                  <a:gd name="connsiteX0" fmla="*/ 202188 w 219075"/>
                  <a:gd name="connsiteY0" fmla="*/ 57765 h 171450"/>
                  <a:gd name="connsiteX1" fmla="*/ 132056 w 219075"/>
                  <a:gd name="connsiteY1" fmla="*/ 147966 h 171450"/>
                  <a:gd name="connsiteX2" fmla="*/ 20641 w 219075"/>
                  <a:gd name="connsiteY2" fmla="*/ 122637 h 171450"/>
                  <a:gd name="connsiteX3" fmla="*/ 90773 w 219075"/>
                  <a:gd name="connsiteY3" fmla="*/ 32436 h 171450"/>
                  <a:gd name="connsiteX4" fmla="*/ 202188 w 219075"/>
                  <a:gd name="connsiteY4" fmla="*/ 5776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171450">
                    <a:moveTo>
                      <a:pt x="202188" y="57765"/>
                    </a:moveTo>
                    <a:cubicBezTo>
                      <a:pt x="213588" y="89667"/>
                      <a:pt x="182188" y="130052"/>
                      <a:pt x="132056" y="147966"/>
                    </a:cubicBezTo>
                    <a:cubicBezTo>
                      <a:pt x="81923" y="165880"/>
                      <a:pt x="32041" y="154540"/>
                      <a:pt x="20641" y="122637"/>
                    </a:cubicBezTo>
                    <a:cubicBezTo>
                      <a:pt x="9241" y="90735"/>
                      <a:pt x="40641" y="50350"/>
                      <a:pt x="90773" y="32436"/>
                    </a:cubicBezTo>
                    <a:cubicBezTo>
                      <a:pt x="140906" y="14522"/>
                      <a:pt x="190788" y="25862"/>
                      <a:pt x="202188" y="57765"/>
                    </a:cubicBezTo>
                    <a:close/>
                  </a:path>
                </a:pathLst>
              </a:custGeom>
              <a:noFill/>
              <a:ln w="6350" cap="flat">
                <a:solidFill>
                  <a:schemeClr val="tx1">
                    <a:lumMod val="50000"/>
                    <a:lumOff val="50000"/>
                  </a:schemeClr>
                </a:solidFill>
                <a:prstDash val="solid"/>
                <a:miter/>
              </a:ln>
            </p:spPr>
            <p:txBody>
              <a:bodyPr rtlCol="0" anchor="ctr"/>
              <a:lstStyle/>
              <a:p>
                <a:endParaRPr lang="aa-ET" dirty="0"/>
              </a:p>
            </p:txBody>
          </p:sp>
          <p:sp>
            <p:nvSpPr>
              <p:cNvPr id="133" name="צורה חופשית: צורה 48">
                <a:extLst>
                  <a:ext uri="{FF2B5EF4-FFF2-40B4-BE49-F238E27FC236}">
                    <a16:creationId xmlns:a16="http://schemas.microsoft.com/office/drawing/2014/main" xmlns="" id="{9788D8C8-9CEB-4645-A4AF-2E46DF0263C4}"/>
                  </a:ext>
                </a:extLst>
              </p:cNvPr>
              <p:cNvSpPr/>
              <p:nvPr/>
            </p:nvSpPr>
            <p:spPr>
              <a:xfrm>
                <a:off x="5911596" y="3516058"/>
                <a:ext cx="190500" cy="123825"/>
              </a:xfrm>
              <a:custGeom>
                <a:avLst/>
                <a:gdLst>
                  <a:gd name="connsiteX0" fmla="*/ 0 w 190500"/>
                  <a:gd name="connsiteY0" fmla="*/ 64865 h 123825"/>
                  <a:gd name="connsiteX1" fmla="*/ 11811 w 190500"/>
                  <a:gd name="connsiteY1" fmla="*/ 97822 h 123825"/>
                  <a:gd name="connsiteX2" fmla="*/ 123158 w 190500"/>
                  <a:gd name="connsiteY2" fmla="*/ 123158 h 123825"/>
                  <a:gd name="connsiteX3" fmla="*/ 193262 w 190500"/>
                  <a:gd name="connsiteY3" fmla="*/ 32956 h 123825"/>
                  <a:gd name="connsiteX4" fmla="*/ 181451 w 190500"/>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23825">
                    <a:moveTo>
                      <a:pt x="0" y="64865"/>
                    </a:moveTo>
                    <a:lnTo>
                      <a:pt x="11811" y="97822"/>
                    </a:lnTo>
                    <a:cubicBezTo>
                      <a:pt x="23241" y="129730"/>
                      <a:pt x="73057" y="141065"/>
                      <a:pt x="123158" y="123158"/>
                    </a:cubicBezTo>
                    <a:cubicBezTo>
                      <a:pt x="173260" y="105251"/>
                      <a:pt x="204692" y="64865"/>
                      <a:pt x="193262" y="32956"/>
                    </a:cubicBezTo>
                    <a:lnTo>
                      <a:pt x="181451" y="0"/>
                    </a:lnTo>
                  </a:path>
                </a:pathLst>
              </a:custGeom>
              <a:noFill/>
              <a:ln w="6350" cap="flat">
                <a:solidFill>
                  <a:schemeClr val="tx1">
                    <a:lumMod val="50000"/>
                    <a:lumOff val="50000"/>
                  </a:schemeClr>
                </a:solidFill>
                <a:prstDash val="solid"/>
                <a:miter/>
              </a:ln>
            </p:spPr>
            <p:txBody>
              <a:bodyPr rtlCol="0" anchor="ctr"/>
              <a:lstStyle/>
              <a:p>
                <a:endParaRPr lang="aa-ET" dirty="0"/>
              </a:p>
            </p:txBody>
          </p:sp>
          <p:sp>
            <p:nvSpPr>
              <p:cNvPr id="134" name="צורה חופשית: צורה 49">
                <a:extLst>
                  <a:ext uri="{FF2B5EF4-FFF2-40B4-BE49-F238E27FC236}">
                    <a16:creationId xmlns:a16="http://schemas.microsoft.com/office/drawing/2014/main" xmlns="" id="{D9B1FEFF-F087-7944-B3A3-7B4EB614BD2A}"/>
                  </a:ext>
                </a:extLst>
              </p:cNvPr>
              <p:cNvSpPr/>
              <p:nvPr/>
            </p:nvSpPr>
            <p:spPr>
              <a:xfrm>
                <a:off x="5923693" y="3253739"/>
                <a:ext cx="114300" cy="114300"/>
              </a:xfrm>
              <a:custGeom>
                <a:avLst/>
                <a:gdLst>
                  <a:gd name="connsiteX0" fmla="*/ 75533 w 114300"/>
                  <a:gd name="connsiteY0" fmla="*/ 0 h 114300"/>
                  <a:gd name="connsiteX1" fmla="*/ 95536 w 114300"/>
                  <a:gd name="connsiteY1" fmla="*/ 22384 h 114300"/>
                  <a:gd name="connsiteX2" fmla="*/ 87630 w 114300"/>
                  <a:gd name="connsiteY2" fmla="*/ 48387 h 114300"/>
                  <a:gd name="connsiteX3" fmla="*/ 57150 w 114300"/>
                  <a:gd name="connsiteY3" fmla="*/ 75629 h 114300"/>
                  <a:gd name="connsiteX4" fmla="*/ 52007 w 114300"/>
                  <a:gd name="connsiteY4" fmla="*/ 69914 h 114300"/>
                  <a:gd name="connsiteX5" fmla="*/ 78010 w 114300"/>
                  <a:gd name="connsiteY5" fmla="*/ 46673 h 114300"/>
                  <a:gd name="connsiteX6" fmla="*/ 81248 w 114300"/>
                  <a:gd name="connsiteY6" fmla="*/ 30004 h 114300"/>
                  <a:gd name="connsiteX7" fmla="*/ 69818 w 114300"/>
                  <a:gd name="connsiteY7" fmla="*/ 17240 h 114300"/>
                  <a:gd name="connsiteX8" fmla="*/ 6001 w 114300"/>
                  <a:gd name="connsiteY8" fmla="*/ 74295 h 114300"/>
                  <a:gd name="connsiteX9" fmla="*/ 0 w 114300"/>
                  <a:gd name="connsiteY9" fmla="*/ 67628 h 114300"/>
                  <a:gd name="connsiteX10" fmla="*/ 75533 w 114300"/>
                  <a:gd name="connsiteY10" fmla="*/ 0 h 114300"/>
                  <a:gd name="connsiteX11" fmla="*/ 59531 w 114300"/>
                  <a:gd name="connsiteY11" fmla="*/ 39529 h 114300"/>
                  <a:gd name="connsiteX12" fmla="*/ 64675 w 114300"/>
                  <a:gd name="connsiteY12" fmla="*/ 45244 h 114300"/>
                  <a:gd name="connsiteX13" fmla="*/ 38195 w 114300"/>
                  <a:gd name="connsiteY13" fmla="*/ 68961 h 114300"/>
                  <a:gd name="connsiteX14" fmla="*/ 37148 w 114300"/>
                  <a:gd name="connsiteY14" fmla="*/ 85439 h 114300"/>
                  <a:gd name="connsiteX15" fmla="*/ 47720 w 114300"/>
                  <a:gd name="connsiteY15" fmla="*/ 97250 h 114300"/>
                  <a:gd name="connsiteX16" fmla="*/ 111538 w 114300"/>
                  <a:gd name="connsiteY16" fmla="*/ 40195 h 114300"/>
                  <a:gd name="connsiteX17" fmla="*/ 117634 w 114300"/>
                  <a:gd name="connsiteY17" fmla="*/ 47054 h 114300"/>
                  <a:gd name="connsiteX18" fmla="*/ 42101 w 114300"/>
                  <a:gd name="connsiteY18" fmla="*/ 114681 h 114300"/>
                  <a:gd name="connsiteX19" fmla="*/ 21527 w 114300"/>
                  <a:gd name="connsiteY19" fmla="*/ 91726 h 114300"/>
                  <a:gd name="connsiteX20" fmla="*/ 32385 w 114300"/>
                  <a:gd name="connsiteY20" fmla="*/ 63532 h 114300"/>
                  <a:gd name="connsiteX21" fmla="*/ 59531 w 114300"/>
                  <a:gd name="connsiteY21" fmla="*/ 3952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114300">
                    <a:moveTo>
                      <a:pt x="75533" y="0"/>
                    </a:moveTo>
                    <a:lnTo>
                      <a:pt x="95536" y="22384"/>
                    </a:lnTo>
                    <a:cubicBezTo>
                      <a:pt x="102870" y="30575"/>
                      <a:pt x="100203" y="37148"/>
                      <a:pt x="87630" y="48387"/>
                    </a:cubicBezTo>
                    <a:lnTo>
                      <a:pt x="57150" y="75629"/>
                    </a:lnTo>
                    <a:lnTo>
                      <a:pt x="52007" y="69914"/>
                    </a:lnTo>
                    <a:lnTo>
                      <a:pt x="78010" y="46673"/>
                    </a:lnTo>
                    <a:cubicBezTo>
                      <a:pt x="86582" y="39338"/>
                      <a:pt x="86487" y="35909"/>
                      <a:pt x="81248" y="30004"/>
                    </a:cubicBezTo>
                    <a:lnTo>
                      <a:pt x="69818" y="17240"/>
                    </a:lnTo>
                    <a:lnTo>
                      <a:pt x="6001" y="74295"/>
                    </a:lnTo>
                    <a:lnTo>
                      <a:pt x="0" y="67628"/>
                    </a:lnTo>
                    <a:lnTo>
                      <a:pt x="75533" y="0"/>
                    </a:lnTo>
                    <a:close/>
                    <a:moveTo>
                      <a:pt x="59531" y="39529"/>
                    </a:moveTo>
                    <a:lnTo>
                      <a:pt x="64675" y="45244"/>
                    </a:lnTo>
                    <a:lnTo>
                      <a:pt x="38195" y="68961"/>
                    </a:lnTo>
                    <a:cubicBezTo>
                      <a:pt x="30099" y="76200"/>
                      <a:pt x="32576" y="80296"/>
                      <a:pt x="37148" y="85439"/>
                    </a:cubicBezTo>
                    <a:lnTo>
                      <a:pt x="47720" y="97250"/>
                    </a:lnTo>
                    <a:lnTo>
                      <a:pt x="111538" y="40195"/>
                    </a:lnTo>
                    <a:lnTo>
                      <a:pt x="117634" y="47054"/>
                    </a:lnTo>
                    <a:lnTo>
                      <a:pt x="42101" y="114681"/>
                    </a:lnTo>
                    <a:lnTo>
                      <a:pt x="21527" y="91726"/>
                    </a:lnTo>
                    <a:cubicBezTo>
                      <a:pt x="13240" y="82487"/>
                      <a:pt x="20003" y="74486"/>
                      <a:pt x="32385" y="63532"/>
                    </a:cubicBezTo>
                    <a:lnTo>
                      <a:pt x="59531" y="39529"/>
                    </a:lnTo>
                    <a:close/>
                  </a:path>
                </a:pathLst>
              </a:custGeom>
              <a:solidFill>
                <a:schemeClr val="tx1">
                  <a:lumMod val="50000"/>
                  <a:lumOff val="50000"/>
                </a:schemeClr>
              </a:solidFill>
              <a:ln w="0" cap="flat">
                <a:noFill/>
                <a:prstDash val="solid"/>
                <a:miter/>
              </a:ln>
            </p:spPr>
            <p:txBody>
              <a:bodyPr rtlCol="0" anchor="ctr"/>
              <a:lstStyle/>
              <a:p>
                <a:pPr marL="0" algn="l" defTabSz="914400" rtl="0" eaLnBrk="1" latinLnBrk="0" hangingPunct="1"/>
                <a:endParaRPr lang="aa-ET" dirty="0"/>
              </a:p>
            </p:txBody>
          </p:sp>
          <p:sp>
            <p:nvSpPr>
              <p:cNvPr id="135" name="צורה חופשית: צורה 50">
                <a:extLst>
                  <a:ext uri="{FF2B5EF4-FFF2-40B4-BE49-F238E27FC236}">
                    <a16:creationId xmlns:a16="http://schemas.microsoft.com/office/drawing/2014/main" xmlns="" id="{784D1C16-CAD7-3B48-BF6F-B350D6195181}"/>
                  </a:ext>
                </a:extLst>
              </p:cNvPr>
              <p:cNvSpPr/>
              <p:nvPr/>
            </p:nvSpPr>
            <p:spPr>
              <a:xfrm>
                <a:off x="5940076" y="3514439"/>
                <a:ext cx="114300" cy="76200"/>
              </a:xfrm>
              <a:custGeom>
                <a:avLst/>
                <a:gdLst>
                  <a:gd name="connsiteX0" fmla="*/ 107918 w 114300"/>
                  <a:gd name="connsiteY0" fmla="*/ 0 h 76200"/>
                  <a:gd name="connsiteX1" fmla="*/ 114110 w 114300"/>
                  <a:gd name="connsiteY1" fmla="*/ 21622 h 76200"/>
                  <a:gd name="connsiteX2" fmla="*/ 92297 w 114300"/>
                  <a:gd name="connsiteY2" fmla="*/ 38862 h 76200"/>
                  <a:gd name="connsiteX3" fmla="*/ 48768 w 114300"/>
                  <a:gd name="connsiteY3" fmla="*/ 51340 h 76200"/>
                  <a:gd name="connsiteX4" fmla="*/ 47149 w 114300"/>
                  <a:gd name="connsiteY4" fmla="*/ 45815 h 76200"/>
                  <a:gd name="connsiteX5" fmla="*/ 84201 w 114300"/>
                  <a:gd name="connsiteY5" fmla="*/ 35242 h 76200"/>
                  <a:gd name="connsiteX6" fmla="*/ 96488 w 114300"/>
                  <a:gd name="connsiteY6" fmla="*/ 23717 h 76200"/>
                  <a:gd name="connsiteX7" fmla="*/ 92964 w 114300"/>
                  <a:gd name="connsiteY7" fmla="*/ 11430 h 76200"/>
                  <a:gd name="connsiteX8" fmla="*/ 1905 w 114300"/>
                  <a:gd name="connsiteY8" fmla="*/ 37528 h 76200"/>
                  <a:gd name="connsiteX9" fmla="*/ 0 w 114300"/>
                  <a:gd name="connsiteY9" fmla="*/ 31051 h 76200"/>
                  <a:gd name="connsiteX10" fmla="*/ 107918 w 114300"/>
                  <a:gd name="connsiteY10" fmla="*/ 0 h 76200"/>
                  <a:gd name="connsiteX11" fmla="*/ 71057 w 114300"/>
                  <a:gd name="connsiteY11" fmla="*/ 25146 h 76200"/>
                  <a:gd name="connsiteX12" fmla="*/ 72676 w 114300"/>
                  <a:gd name="connsiteY12" fmla="*/ 30670 h 76200"/>
                  <a:gd name="connsiteX13" fmla="*/ 34862 w 114300"/>
                  <a:gd name="connsiteY13" fmla="*/ 41529 h 76200"/>
                  <a:gd name="connsiteX14" fmla="*/ 24670 w 114300"/>
                  <a:gd name="connsiteY14" fmla="*/ 53435 h 76200"/>
                  <a:gd name="connsiteX15" fmla="*/ 27908 w 114300"/>
                  <a:gd name="connsiteY15" fmla="*/ 64865 h 76200"/>
                  <a:gd name="connsiteX16" fmla="*/ 118967 w 114300"/>
                  <a:gd name="connsiteY16" fmla="*/ 38767 h 76200"/>
                  <a:gd name="connsiteX17" fmla="*/ 120872 w 114300"/>
                  <a:gd name="connsiteY17" fmla="*/ 45339 h 76200"/>
                  <a:gd name="connsiteX18" fmla="*/ 13145 w 114300"/>
                  <a:gd name="connsiteY18" fmla="*/ 76295 h 76200"/>
                  <a:gd name="connsiteX19" fmla="*/ 6763 w 114300"/>
                  <a:gd name="connsiteY19" fmla="*/ 54102 h 76200"/>
                  <a:gd name="connsiteX20" fmla="*/ 32480 w 114300"/>
                  <a:gd name="connsiteY20" fmla="*/ 36004 h 76200"/>
                  <a:gd name="connsiteX21" fmla="*/ 71057 w 114300"/>
                  <a:gd name="connsiteY21" fmla="*/ 2514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76200">
                    <a:moveTo>
                      <a:pt x="107918" y="0"/>
                    </a:moveTo>
                    <a:lnTo>
                      <a:pt x="114110" y="21622"/>
                    </a:lnTo>
                    <a:cubicBezTo>
                      <a:pt x="116396" y="29527"/>
                      <a:pt x="110204" y="33718"/>
                      <a:pt x="92297" y="38862"/>
                    </a:cubicBezTo>
                    <a:lnTo>
                      <a:pt x="48768" y="51340"/>
                    </a:lnTo>
                    <a:lnTo>
                      <a:pt x="47149" y="45815"/>
                    </a:lnTo>
                    <a:lnTo>
                      <a:pt x="84201" y="35242"/>
                    </a:lnTo>
                    <a:cubicBezTo>
                      <a:pt x="96202" y="32004"/>
                      <a:pt x="98108" y="29432"/>
                      <a:pt x="96488" y="23717"/>
                    </a:cubicBezTo>
                    <a:lnTo>
                      <a:pt x="92964" y="11430"/>
                    </a:lnTo>
                    <a:lnTo>
                      <a:pt x="1905" y="37528"/>
                    </a:lnTo>
                    <a:lnTo>
                      <a:pt x="0" y="31051"/>
                    </a:lnTo>
                    <a:lnTo>
                      <a:pt x="107918" y="0"/>
                    </a:lnTo>
                    <a:close/>
                    <a:moveTo>
                      <a:pt x="71057" y="25146"/>
                    </a:moveTo>
                    <a:lnTo>
                      <a:pt x="72676" y="30670"/>
                    </a:lnTo>
                    <a:lnTo>
                      <a:pt x="34862" y="41529"/>
                    </a:lnTo>
                    <a:cubicBezTo>
                      <a:pt x="23241" y="44863"/>
                      <a:pt x="23336" y="48482"/>
                      <a:pt x="24670" y="53435"/>
                    </a:cubicBezTo>
                    <a:lnTo>
                      <a:pt x="27908" y="64865"/>
                    </a:lnTo>
                    <a:lnTo>
                      <a:pt x="118967" y="38767"/>
                    </a:lnTo>
                    <a:lnTo>
                      <a:pt x="120872" y="45339"/>
                    </a:lnTo>
                    <a:lnTo>
                      <a:pt x="13145" y="76295"/>
                    </a:lnTo>
                    <a:lnTo>
                      <a:pt x="6763" y="54102"/>
                    </a:lnTo>
                    <a:cubicBezTo>
                      <a:pt x="4191" y="45148"/>
                      <a:pt x="14954" y="40957"/>
                      <a:pt x="32480" y="36004"/>
                    </a:cubicBezTo>
                    <a:lnTo>
                      <a:pt x="71057" y="25146"/>
                    </a:lnTo>
                    <a:close/>
                  </a:path>
                </a:pathLst>
              </a:custGeom>
              <a:solidFill>
                <a:schemeClr val="tx1">
                  <a:lumMod val="50000"/>
                  <a:lumOff val="50000"/>
                </a:schemeClr>
              </a:solidFill>
              <a:ln w="6350" cap="flat">
                <a:noFill/>
                <a:prstDash val="solid"/>
                <a:miter/>
              </a:ln>
            </p:spPr>
            <p:txBody>
              <a:bodyPr rtlCol="0" anchor="ctr"/>
              <a:lstStyle/>
              <a:p>
                <a:pPr marL="0" algn="l" defTabSz="914400" rtl="0" eaLnBrk="1" latinLnBrk="0" hangingPunct="1"/>
                <a:endParaRPr lang="aa-ET" dirty="0"/>
              </a:p>
            </p:txBody>
          </p:sp>
          <p:sp>
            <p:nvSpPr>
              <p:cNvPr id="136" name="צורה חופשית: צורה 51">
                <a:extLst>
                  <a:ext uri="{FF2B5EF4-FFF2-40B4-BE49-F238E27FC236}">
                    <a16:creationId xmlns:a16="http://schemas.microsoft.com/office/drawing/2014/main" xmlns="" id="{B238FD7B-7DA2-8245-98F9-07D367CAFE00}"/>
                  </a:ext>
                </a:extLst>
              </p:cNvPr>
              <p:cNvSpPr/>
              <p:nvPr/>
            </p:nvSpPr>
            <p:spPr>
              <a:xfrm>
                <a:off x="6178772" y="3404234"/>
                <a:ext cx="104775" cy="104775"/>
              </a:xfrm>
              <a:custGeom>
                <a:avLst/>
                <a:gdLst>
                  <a:gd name="connsiteX0" fmla="*/ 0 w 104775"/>
                  <a:gd name="connsiteY0" fmla="*/ 40005 h 104775"/>
                  <a:gd name="connsiteX1" fmla="*/ 25336 w 104775"/>
                  <a:gd name="connsiteY1" fmla="*/ 21050 h 104775"/>
                  <a:gd name="connsiteX2" fmla="*/ 49625 w 104775"/>
                  <a:gd name="connsiteY2" fmla="*/ 28670 h 104775"/>
                  <a:gd name="connsiteX3" fmla="*/ 71342 w 104775"/>
                  <a:gd name="connsiteY3" fmla="*/ 57721 h 104775"/>
                  <a:gd name="connsiteX4" fmla="*/ 64865 w 104775"/>
                  <a:gd name="connsiteY4" fmla="*/ 62579 h 104775"/>
                  <a:gd name="connsiteX5" fmla="*/ 46387 w 104775"/>
                  <a:gd name="connsiteY5" fmla="*/ 37814 h 104775"/>
                  <a:gd name="connsiteX6" fmla="*/ 30575 w 104775"/>
                  <a:gd name="connsiteY6" fmla="*/ 34671 h 104775"/>
                  <a:gd name="connsiteX7" fmla="*/ 16097 w 104775"/>
                  <a:gd name="connsiteY7" fmla="*/ 45530 h 104775"/>
                  <a:gd name="connsiteX8" fmla="*/ 61532 w 104775"/>
                  <a:gd name="connsiteY8" fmla="*/ 106394 h 104775"/>
                  <a:gd name="connsiteX9" fmla="*/ 53911 w 104775"/>
                  <a:gd name="connsiteY9" fmla="*/ 112109 h 104775"/>
                  <a:gd name="connsiteX10" fmla="*/ 0 w 104775"/>
                  <a:gd name="connsiteY10" fmla="*/ 40005 h 104775"/>
                  <a:gd name="connsiteX11" fmla="*/ 36290 w 104775"/>
                  <a:gd name="connsiteY11" fmla="*/ 55340 h 104775"/>
                  <a:gd name="connsiteX12" fmla="*/ 42767 w 104775"/>
                  <a:gd name="connsiteY12" fmla="*/ 50483 h 104775"/>
                  <a:gd name="connsiteX13" fmla="*/ 61627 w 104775"/>
                  <a:gd name="connsiteY13" fmla="*/ 75724 h 104775"/>
                  <a:gd name="connsiteX14" fmla="*/ 77629 w 104775"/>
                  <a:gd name="connsiteY14" fmla="*/ 76771 h 104775"/>
                  <a:gd name="connsiteX15" fmla="*/ 91059 w 104775"/>
                  <a:gd name="connsiteY15" fmla="*/ 66675 h 104775"/>
                  <a:gd name="connsiteX16" fmla="*/ 45625 w 104775"/>
                  <a:gd name="connsiteY16" fmla="*/ 5810 h 104775"/>
                  <a:gd name="connsiteX17" fmla="*/ 53340 w 104775"/>
                  <a:gd name="connsiteY17" fmla="*/ 0 h 104775"/>
                  <a:gd name="connsiteX18" fmla="*/ 107156 w 104775"/>
                  <a:gd name="connsiteY18" fmla="*/ 72009 h 104775"/>
                  <a:gd name="connsiteX19" fmla="*/ 81058 w 104775"/>
                  <a:gd name="connsiteY19" fmla="*/ 91535 h 104775"/>
                  <a:gd name="connsiteX20" fmla="*/ 55150 w 104775"/>
                  <a:gd name="connsiteY20" fmla="*/ 81153 h 104775"/>
                  <a:gd name="connsiteX21" fmla="*/ 36290 w 104775"/>
                  <a:gd name="connsiteY21" fmla="*/ 5534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775" h="104775">
                    <a:moveTo>
                      <a:pt x="0" y="40005"/>
                    </a:moveTo>
                    <a:lnTo>
                      <a:pt x="25336" y="21050"/>
                    </a:lnTo>
                    <a:cubicBezTo>
                      <a:pt x="34576" y="14097"/>
                      <a:pt x="40672" y="16669"/>
                      <a:pt x="49625" y="28670"/>
                    </a:cubicBezTo>
                    <a:lnTo>
                      <a:pt x="71342" y="57721"/>
                    </a:lnTo>
                    <a:lnTo>
                      <a:pt x="64865" y="62579"/>
                    </a:lnTo>
                    <a:lnTo>
                      <a:pt x="46387" y="37814"/>
                    </a:lnTo>
                    <a:cubicBezTo>
                      <a:pt x="40577" y="29623"/>
                      <a:pt x="37147" y="29718"/>
                      <a:pt x="30575" y="34671"/>
                    </a:cubicBezTo>
                    <a:lnTo>
                      <a:pt x="16097" y="45530"/>
                    </a:lnTo>
                    <a:lnTo>
                      <a:pt x="61532" y="106394"/>
                    </a:lnTo>
                    <a:lnTo>
                      <a:pt x="53911" y="112109"/>
                    </a:lnTo>
                    <a:lnTo>
                      <a:pt x="0" y="40005"/>
                    </a:lnTo>
                    <a:close/>
                    <a:moveTo>
                      <a:pt x="36290" y="55340"/>
                    </a:moveTo>
                    <a:lnTo>
                      <a:pt x="42767" y="50483"/>
                    </a:lnTo>
                    <a:lnTo>
                      <a:pt x="61627" y="75724"/>
                    </a:lnTo>
                    <a:cubicBezTo>
                      <a:pt x="67437" y="83439"/>
                      <a:pt x="71818" y="81153"/>
                      <a:pt x="77629" y="76771"/>
                    </a:cubicBezTo>
                    <a:lnTo>
                      <a:pt x="91059" y="66675"/>
                    </a:lnTo>
                    <a:lnTo>
                      <a:pt x="45625" y="5810"/>
                    </a:lnTo>
                    <a:lnTo>
                      <a:pt x="53340" y="0"/>
                    </a:lnTo>
                    <a:lnTo>
                      <a:pt x="107156" y="72009"/>
                    </a:lnTo>
                    <a:lnTo>
                      <a:pt x="81058" y="91535"/>
                    </a:lnTo>
                    <a:cubicBezTo>
                      <a:pt x="70580" y="99346"/>
                      <a:pt x="63817" y="92869"/>
                      <a:pt x="55150" y="81153"/>
                    </a:cubicBezTo>
                    <a:lnTo>
                      <a:pt x="36290" y="55340"/>
                    </a:lnTo>
                    <a:close/>
                  </a:path>
                </a:pathLst>
              </a:custGeom>
              <a:solidFill>
                <a:schemeClr val="tx1">
                  <a:lumMod val="50000"/>
                  <a:lumOff val="50000"/>
                </a:schemeClr>
              </a:solidFill>
              <a:ln w="6350" cap="flat">
                <a:noFill/>
                <a:prstDash val="solid"/>
                <a:miter/>
              </a:ln>
            </p:spPr>
            <p:txBody>
              <a:bodyPr rtlCol="0" anchor="ctr"/>
              <a:lstStyle/>
              <a:p>
                <a:pPr marL="0" algn="l" defTabSz="914400" rtl="0" eaLnBrk="1" latinLnBrk="0" hangingPunct="1"/>
                <a:endParaRPr lang="aa-ET" dirty="0"/>
              </a:p>
            </p:txBody>
          </p:sp>
        </p:grpSp>
        <p:grpSp>
          <p:nvGrpSpPr>
            <p:cNvPr id="137" name="גרפיקה 1">
              <a:extLst>
                <a:ext uri="{FF2B5EF4-FFF2-40B4-BE49-F238E27FC236}">
                  <a16:creationId xmlns:a16="http://schemas.microsoft.com/office/drawing/2014/main" xmlns="" id="{EF8965B1-0B20-C242-9358-4C6AE9C2942C}"/>
                </a:ext>
              </a:extLst>
            </p:cNvPr>
            <p:cNvGrpSpPr/>
            <p:nvPr/>
          </p:nvGrpSpPr>
          <p:grpSpPr>
            <a:xfrm>
              <a:off x="8616843" y="2168401"/>
              <a:ext cx="347363" cy="320600"/>
              <a:chOff x="3128962" y="690562"/>
              <a:chExt cx="5934075" cy="5476875"/>
            </a:xfrm>
            <a:solidFill>
              <a:schemeClr val="tx1">
                <a:lumMod val="50000"/>
                <a:lumOff val="50000"/>
              </a:schemeClr>
            </a:solidFill>
          </p:grpSpPr>
          <p:sp>
            <p:nvSpPr>
              <p:cNvPr id="138" name="צורה חופשית: צורה 41">
                <a:extLst>
                  <a:ext uri="{FF2B5EF4-FFF2-40B4-BE49-F238E27FC236}">
                    <a16:creationId xmlns:a16="http://schemas.microsoft.com/office/drawing/2014/main" xmlns="" id="{E8761B4D-76BE-2341-933F-C1FFB11B20EE}"/>
                  </a:ext>
                </a:extLst>
              </p:cNvPr>
              <p:cNvSpPr/>
              <p:nvPr/>
            </p:nvSpPr>
            <p:spPr>
              <a:xfrm>
                <a:off x="3615485" y="2438114"/>
                <a:ext cx="2276475" cy="3705225"/>
              </a:xfrm>
              <a:custGeom>
                <a:avLst/>
                <a:gdLst>
                  <a:gd name="connsiteX0" fmla="*/ 1703750 w 2276475"/>
                  <a:gd name="connsiteY0" fmla="*/ 2504599 h 3705225"/>
                  <a:gd name="connsiteX1" fmla="*/ 1833195 w 2276475"/>
                  <a:gd name="connsiteY1" fmla="*/ 2826544 h 3705225"/>
                  <a:gd name="connsiteX2" fmla="*/ 1836719 w 2276475"/>
                  <a:gd name="connsiteY2" fmla="*/ 2834068 h 3705225"/>
                  <a:gd name="connsiteX3" fmla="*/ 1981595 w 2276475"/>
                  <a:gd name="connsiteY3" fmla="*/ 2949321 h 3705225"/>
                  <a:gd name="connsiteX4" fmla="*/ 2165522 w 2276475"/>
                  <a:gd name="connsiteY4" fmla="*/ 2928366 h 3705225"/>
                  <a:gd name="connsiteX5" fmla="*/ 2265059 w 2276475"/>
                  <a:gd name="connsiteY5" fmla="*/ 2818924 h 3705225"/>
                  <a:gd name="connsiteX6" fmla="*/ 2265345 w 2276475"/>
                  <a:gd name="connsiteY6" fmla="*/ 2612612 h 3705225"/>
                  <a:gd name="connsiteX7" fmla="*/ 2265059 w 2276475"/>
                  <a:gd name="connsiteY7" fmla="*/ 2611755 h 3705225"/>
                  <a:gd name="connsiteX8" fmla="*/ 2117802 w 2276475"/>
                  <a:gd name="connsiteY8" fmla="*/ 2146649 h 3705225"/>
                  <a:gd name="connsiteX9" fmla="*/ 2107039 w 2276475"/>
                  <a:gd name="connsiteY9" fmla="*/ 2126075 h 3705225"/>
                  <a:gd name="connsiteX10" fmla="*/ 1865961 w 2276475"/>
                  <a:gd name="connsiteY10" fmla="*/ 1813179 h 3705225"/>
                  <a:gd name="connsiteX11" fmla="*/ 1886249 w 2276475"/>
                  <a:gd name="connsiteY11" fmla="*/ 1764125 h 3705225"/>
                  <a:gd name="connsiteX12" fmla="*/ 1908347 w 2276475"/>
                  <a:gd name="connsiteY12" fmla="*/ 1767935 h 3705225"/>
                  <a:gd name="connsiteX13" fmla="*/ 1934160 w 2276475"/>
                  <a:gd name="connsiteY13" fmla="*/ 1762696 h 3705225"/>
                  <a:gd name="connsiteX14" fmla="*/ 1970069 w 2276475"/>
                  <a:gd name="connsiteY14" fmla="*/ 1726406 h 3705225"/>
                  <a:gd name="connsiteX15" fmla="*/ 2088275 w 2276475"/>
                  <a:gd name="connsiteY15" fmla="*/ 1436941 h 3705225"/>
                  <a:gd name="connsiteX16" fmla="*/ 2106087 w 2276475"/>
                  <a:gd name="connsiteY16" fmla="*/ 1444180 h 3705225"/>
                  <a:gd name="connsiteX17" fmla="*/ 2131328 w 2276475"/>
                  <a:gd name="connsiteY17" fmla="*/ 1449133 h 3705225"/>
                  <a:gd name="connsiteX18" fmla="*/ 2193145 w 2276475"/>
                  <a:gd name="connsiteY18" fmla="*/ 1407604 h 3705225"/>
                  <a:gd name="connsiteX19" fmla="*/ 2266297 w 2276475"/>
                  <a:gd name="connsiteY19" fmla="*/ 1228439 h 3705225"/>
                  <a:gd name="connsiteX20" fmla="*/ 2229721 w 2276475"/>
                  <a:gd name="connsiteY20" fmla="*/ 1141380 h 3705225"/>
                  <a:gd name="connsiteX21" fmla="*/ 2142663 w 2276475"/>
                  <a:gd name="connsiteY21" fmla="*/ 1177957 h 3705225"/>
                  <a:gd name="connsiteX22" fmla="*/ 2094656 w 2276475"/>
                  <a:gd name="connsiteY22" fmla="*/ 1295400 h 3705225"/>
                  <a:gd name="connsiteX23" fmla="*/ 2077035 w 2276475"/>
                  <a:gd name="connsiteY23" fmla="*/ 1288161 h 3705225"/>
                  <a:gd name="connsiteX24" fmla="*/ 2076940 w 2276475"/>
                  <a:gd name="connsiteY24" fmla="*/ 1288066 h 3705225"/>
                  <a:gd name="connsiteX25" fmla="*/ 1139299 w 2276475"/>
                  <a:gd name="connsiteY25" fmla="*/ 905160 h 3705225"/>
                  <a:gd name="connsiteX26" fmla="*/ 1139204 w 2276475"/>
                  <a:gd name="connsiteY26" fmla="*/ 905160 h 3705225"/>
                  <a:gd name="connsiteX27" fmla="*/ 1121487 w 2276475"/>
                  <a:gd name="connsiteY27" fmla="*/ 897921 h 3705225"/>
                  <a:gd name="connsiteX28" fmla="*/ 1450671 w 2276475"/>
                  <a:gd name="connsiteY28" fmla="*/ 92011 h 3705225"/>
                  <a:gd name="connsiteX29" fmla="*/ 1414095 w 2276475"/>
                  <a:gd name="connsiteY29" fmla="*/ 4953 h 3705225"/>
                  <a:gd name="connsiteX30" fmla="*/ 1327037 w 2276475"/>
                  <a:gd name="connsiteY30" fmla="*/ 41529 h 3705225"/>
                  <a:gd name="connsiteX31" fmla="*/ 972707 w 2276475"/>
                  <a:gd name="connsiteY31" fmla="*/ 909161 h 3705225"/>
                  <a:gd name="connsiteX32" fmla="*/ 1009283 w 2276475"/>
                  <a:gd name="connsiteY32" fmla="*/ 996219 h 3705225"/>
                  <a:gd name="connsiteX33" fmla="*/ 1027094 w 2276475"/>
                  <a:gd name="connsiteY33" fmla="*/ 1003459 h 3705225"/>
                  <a:gd name="connsiteX34" fmla="*/ 908889 w 2276475"/>
                  <a:gd name="connsiteY34" fmla="*/ 1292923 h 3705225"/>
                  <a:gd name="connsiteX35" fmla="*/ 941655 w 2276475"/>
                  <a:gd name="connsiteY35" fmla="*/ 1378172 h 3705225"/>
                  <a:gd name="connsiteX36" fmla="*/ 916319 w 2276475"/>
                  <a:gd name="connsiteY36" fmla="*/ 1440085 h 3705225"/>
                  <a:gd name="connsiteX37" fmla="*/ 527318 w 2276475"/>
                  <a:gd name="connsiteY37" fmla="*/ 1740312 h 3705225"/>
                  <a:gd name="connsiteX38" fmla="*/ 526651 w 2276475"/>
                  <a:gd name="connsiteY38" fmla="*/ 1741836 h 3705225"/>
                  <a:gd name="connsiteX39" fmla="*/ 16587 w 2276475"/>
                  <a:gd name="connsiteY39" fmla="*/ 2988564 h 3705225"/>
                  <a:gd name="connsiteX40" fmla="*/ 138221 w 2276475"/>
                  <a:gd name="connsiteY40" fmla="*/ 3278695 h 3705225"/>
                  <a:gd name="connsiteX41" fmla="*/ 229280 w 2276475"/>
                  <a:gd name="connsiteY41" fmla="*/ 3295078 h 3705225"/>
                  <a:gd name="connsiteX42" fmla="*/ 359106 w 2276475"/>
                  <a:gd name="connsiteY42" fmla="*/ 3561397 h 3705225"/>
                  <a:gd name="connsiteX43" fmla="*/ 527413 w 2276475"/>
                  <a:gd name="connsiteY43" fmla="*/ 3561302 h 3705225"/>
                  <a:gd name="connsiteX44" fmla="*/ 647428 w 2276475"/>
                  <a:gd name="connsiteY44" fmla="*/ 3679317 h 3705225"/>
                  <a:gd name="connsiteX45" fmla="*/ 891554 w 2276475"/>
                  <a:gd name="connsiteY45" fmla="*/ 3628072 h 3705225"/>
                  <a:gd name="connsiteX46" fmla="*/ 978707 w 2276475"/>
                  <a:gd name="connsiteY46" fmla="*/ 3692271 h 3705225"/>
                  <a:gd name="connsiteX47" fmla="*/ 1268839 w 2276475"/>
                  <a:gd name="connsiteY47" fmla="*/ 3570637 h 3705225"/>
                  <a:gd name="connsiteX48" fmla="*/ 1703465 w 2276475"/>
                  <a:gd name="connsiteY48" fmla="*/ 2504122 h 3705225"/>
                  <a:gd name="connsiteX49" fmla="*/ 1703750 w 2276475"/>
                  <a:gd name="connsiteY49" fmla="*/ 2504599 h 3705225"/>
                  <a:gd name="connsiteX50" fmla="*/ 1964831 w 2276475"/>
                  <a:gd name="connsiteY50" fmla="*/ 1386363 h 3705225"/>
                  <a:gd name="connsiteX51" fmla="*/ 1871867 w 2276475"/>
                  <a:gd name="connsiteY51" fmla="*/ 1614011 h 3705225"/>
                  <a:gd name="connsiteX52" fmla="*/ 1057765 w 2276475"/>
                  <a:gd name="connsiteY52" fmla="*/ 1281493 h 3705225"/>
                  <a:gd name="connsiteX53" fmla="*/ 1150729 w 2276475"/>
                  <a:gd name="connsiteY53" fmla="*/ 1053846 h 3705225"/>
                  <a:gd name="connsiteX54" fmla="*/ 1964831 w 2276475"/>
                  <a:gd name="connsiteY54" fmla="*/ 1386363 h 3705225"/>
                  <a:gd name="connsiteX55" fmla="*/ 1675747 w 2276475"/>
                  <a:gd name="connsiteY55" fmla="*/ 2273617 h 3705225"/>
                  <a:gd name="connsiteX56" fmla="*/ 1636885 w 2276475"/>
                  <a:gd name="connsiteY56" fmla="*/ 2322195 h 3705225"/>
                  <a:gd name="connsiteX57" fmla="*/ 1626217 w 2276475"/>
                  <a:gd name="connsiteY57" fmla="*/ 2339911 h 3705225"/>
                  <a:gd name="connsiteX58" fmla="*/ 1626217 w 2276475"/>
                  <a:gd name="connsiteY58" fmla="*/ 2340007 h 3705225"/>
                  <a:gd name="connsiteX59" fmla="*/ 1145395 w 2276475"/>
                  <a:gd name="connsiteY59" fmla="*/ 3520154 h 3705225"/>
                  <a:gd name="connsiteX60" fmla="*/ 1029380 w 2276475"/>
                  <a:gd name="connsiteY60" fmla="*/ 3568732 h 3705225"/>
                  <a:gd name="connsiteX61" fmla="*/ 980708 w 2276475"/>
                  <a:gd name="connsiteY61" fmla="*/ 3452622 h 3705225"/>
                  <a:gd name="connsiteX62" fmla="*/ 1231311 w 2276475"/>
                  <a:gd name="connsiteY62" fmla="*/ 2840260 h 3705225"/>
                  <a:gd name="connsiteX63" fmla="*/ 1194830 w 2276475"/>
                  <a:gd name="connsiteY63" fmla="*/ 2753201 h 3705225"/>
                  <a:gd name="connsiteX64" fmla="*/ 1107771 w 2276475"/>
                  <a:gd name="connsiteY64" fmla="*/ 2789682 h 3705225"/>
                  <a:gd name="connsiteX65" fmla="*/ 857168 w 2276475"/>
                  <a:gd name="connsiteY65" fmla="*/ 3402140 h 3705225"/>
                  <a:gd name="connsiteX66" fmla="*/ 814211 w 2276475"/>
                  <a:gd name="connsiteY66" fmla="*/ 3507200 h 3705225"/>
                  <a:gd name="connsiteX67" fmla="*/ 698101 w 2276475"/>
                  <a:gd name="connsiteY67" fmla="*/ 3555873 h 3705225"/>
                  <a:gd name="connsiteX68" fmla="*/ 649428 w 2276475"/>
                  <a:gd name="connsiteY68" fmla="*/ 3439858 h 3705225"/>
                  <a:gd name="connsiteX69" fmla="*/ 944513 w 2276475"/>
                  <a:gd name="connsiteY69" fmla="*/ 2718720 h 3705225"/>
                  <a:gd name="connsiteX70" fmla="*/ 908032 w 2276475"/>
                  <a:gd name="connsiteY70" fmla="*/ 2631662 h 3705225"/>
                  <a:gd name="connsiteX71" fmla="*/ 820973 w 2276475"/>
                  <a:gd name="connsiteY71" fmla="*/ 2668143 h 3705225"/>
                  <a:gd name="connsiteX72" fmla="*/ 525889 w 2276475"/>
                  <a:gd name="connsiteY72" fmla="*/ 3389280 h 3705225"/>
                  <a:gd name="connsiteX73" fmla="*/ 409874 w 2276475"/>
                  <a:gd name="connsiteY73" fmla="*/ 3437953 h 3705225"/>
                  <a:gd name="connsiteX74" fmla="*/ 361202 w 2276475"/>
                  <a:gd name="connsiteY74" fmla="*/ 3321939 h 3705225"/>
                  <a:gd name="connsiteX75" fmla="*/ 428639 w 2276475"/>
                  <a:gd name="connsiteY75" fmla="*/ 3157156 h 3705225"/>
                  <a:gd name="connsiteX76" fmla="*/ 659239 w 2276475"/>
                  <a:gd name="connsiteY76" fmla="*/ 2593657 h 3705225"/>
                  <a:gd name="connsiteX77" fmla="*/ 622758 w 2276475"/>
                  <a:gd name="connsiteY77" fmla="*/ 2506599 h 3705225"/>
                  <a:gd name="connsiteX78" fmla="*/ 535700 w 2276475"/>
                  <a:gd name="connsiteY78" fmla="*/ 2543079 h 3705225"/>
                  <a:gd name="connsiteX79" fmla="*/ 305195 w 2276475"/>
                  <a:gd name="connsiteY79" fmla="*/ 3106579 h 3705225"/>
                  <a:gd name="connsiteX80" fmla="*/ 189180 w 2276475"/>
                  <a:gd name="connsiteY80" fmla="*/ 3155251 h 3705225"/>
                  <a:gd name="connsiteX81" fmla="*/ 140507 w 2276475"/>
                  <a:gd name="connsiteY81" fmla="*/ 3039237 h 3705225"/>
                  <a:gd name="connsiteX82" fmla="*/ 460738 w 2276475"/>
                  <a:gd name="connsiteY82" fmla="*/ 2256663 h 3705225"/>
                  <a:gd name="connsiteX83" fmla="*/ 460738 w 2276475"/>
                  <a:gd name="connsiteY83" fmla="*/ 2256568 h 3705225"/>
                  <a:gd name="connsiteX84" fmla="*/ 650952 w 2276475"/>
                  <a:gd name="connsiteY84" fmla="*/ 1791747 h 3705225"/>
                  <a:gd name="connsiteX85" fmla="*/ 651333 w 2276475"/>
                  <a:gd name="connsiteY85" fmla="*/ 1790890 h 3705225"/>
                  <a:gd name="connsiteX86" fmla="*/ 987375 w 2276475"/>
                  <a:gd name="connsiteY86" fmla="*/ 1556956 h 3705225"/>
                  <a:gd name="connsiteX87" fmla="*/ 1028904 w 2276475"/>
                  <a:gd name="connsiteY87" fmla="*/ 1518666 h 3705225"/>
                  <a:gd name="connsiteX88" fmla="*/ 1065575 w 2276475"/>
                  <a:gd name="connsiteY88" fmla="*/ 1428940 h 3705225"/>
                  <a:gd name="connsiteX89" fmla="*/ 1763091 w 2276475"/>
                  <a:gd name="connsiteY89" fmla="*/ 1713833 h 3705225"/>
                  <a:gd name="connsiteX90" fmla="*/ 1728230 w 2276475"/>
                  <a:gd name="connsiteY90" fmla="*/ 1798129 h 3705225"/>
                  <a:gd name="connsiteX91" fmla="*/ 1737088 w 2276475"/>
                  <a:gd name="connsiteY91" fmla="*/ 1864137 h 3705225"/>
                  <a:gd name="connsiteX92" fmla="*/ 1994453 w 2276475"/>
                  <a:gd name="connsiteY92" fmla="*/ 2198084 h 3705225"/>
                  <a:gd name="connsiteX93" fmla="*/ 2137995 w 2276475"/>
                  <a:gd name="connsiteY93" fmla="*/ 2651474 h 3705225"/>
                  <a:gd name="connsiteX94" fmla="*/ 2101134 w 2276475"/>
                  <a:gd name="connsiteY94" fmla="*/ 2811494 h 3705225"/>
                  <a:gd name="connsiteX95" fmla="*/ 2018742 w 2276475"/>
                  <a:gd name="connsiteY95" fmla="*/ 2820829 h 3705225"/>
                  <a:gd name="connsiteX96" fmla="*/ 1955592 w 2276475"/>
                  <a:gd name="connsiteY96" fmla="*/ 2772346 h 3705225"/>
                  <a:gd name="connsiteX97" fmla="*/ 1827575 w 2276475"/>
                  <a:gd name="connsiteY97" fmla="*/ 2453735 h 3705225"/>
                  <a:gd name="connsiteX98" fmla="*/ 1826813 w 2276475"/>
                  <a:gd name="connsiteY98" fmla="*/ 2451925 h 3705225"/>
                  <a:gd name="connsiteX99" fmla="*/ 1764044 w 2276475"/>
                  <a:gd name="connsiteY99" fmla="*/ 2308003 h 3705225"/>
                  <a:gd name="connsiteX100" fmla="*/ 1675747 w 2276475"/>
                  <a:gd name="connsiteY100" fmla="*/ 2273617 h 37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76475" h="3705225">
                    <a:moveTo>
                      <a:pt x="1703750" y="2504599"/>
                    </a:moveTo>
                    <a:lnTo>
                      <a:pt x="1833195" y="2826544"/>
                    </a:lnTo>
                    <a:cubicBezTo>
                      <a:pt x="1834243" y="2829115"/>
                      <a:pt x="1835386" y="2831592"/>
                      <a:pt x="1836719" y="2834068"/>
                    </a:cubicBezTo>
                    <a:cubicBezTo>
                      <a:pt x="1868057" y="2890552"/>
                      <a:pt x="1919492" y="2931509"/>
                      <a:pt x="1981595" y="2949321"/>
                    </a:cubicBezTo>
                    <a:cubicBezTo>
                      <a:pt x="2043698" y="2967133"/>
                      <a:pt x="2109039" y="2959703"/>
                      <a:pt x="2165522" y="2928366"/>
                    </a:cubicBezTo>
                    <a:cubicBezTo>
                      <a:pt x="2212767" y="2902172"/>
                      <a:pt x="2246199" y="2864834"/>
                      <a:pt x="2265059" y="2818924"/>
                    </a:cubicBezTo>
                    <a:cubicBezTo>
                      <a:pt x="2288490" y="2761774"/>
                      <a:pt x="2289062" y="2691288"/>
                      <a:pt x="2265345" y="2612612"/>
                    </a:cubicBezTo>
                    <a:cubicBezTo>
                      <a:pt x="2265249" y="2612326"/>
                      <a:pt x="2265154" y="2612041"/>
                      <a:pt x="2265059" y="2611755"/>
                    </a:cubicBezTo>
                    <a:lnTo>
                      <a:pt x="2117802" y="2146649"/>
                    </a:lnTo>
                    <a:cubicBezTo>
                      <a:pt x="2115421" y="2139220"/>
                      <a:pt x="2111802" y="2132266"/>
                      <a:pt x="2107039" y="2126075"/>
                    </a:cubicBezTo>
                    <a:lnTo>
                      <a:pt x="1865961" y="1813179"/>
                    </a:lnTo>
                    <a:lnTo>
                      <a:pt x="1886249" y="1764125"/>
                    </a:lnTo>
                    <a:cubicBezTo>
                      <a:pt x="1893393" y="1766602"/>
                      <a:pt x="1900823" y="1767935"/>
                      <a:pt x="1908347" y="1767935"/>
                    </a:cubicBezTo>
                    <a:cubicBezTo>
                      <a:pt x="1917111" y="1767935"/>
                      <a:pt x="1925969" y="1766220"/>
                      <a:pt x="1934160" y="1762696"/>
                    </a:cubicBezTo>
                    <a:cubicBezTo>
                      <a:pt x="1950448" y="1755838"/>
                      <a:pt x="1963402" y="1742789"/>
                      <a:pt x="1970069" y="1726406"/>
                    </a:cubicBezTo>
                    <a:lnTo>
                      <a:pt x="2088275" y="1436941"/>
                    </a:lnTo>
                    <a:lnTo>
                      <a:pt x="2106087" y="1444180"/>
                    </a:lnTo>
                    <a:cubicBezTo>
                      <a:pt x="2114373" y="1447514"/>
                      <a:pt x="2122851" y="1449133"/>
                      <a:pt x="2131328" y="1449133"/>
                    </a:cubicBezTo>
                    <a:cubicBezTo>
                      <a:pt x="2157617" y="1449133"/>
                      <a:pt x="2182572" y="1433512"/>
                      <a:pt x="2193145" y="1407604"/>
                    </a:cubicBezTo>
                    <a:lnTo>
                      <a:pt x="2266297" y="1228439"/>
                    </a:lnTo>
                    <a:cubicBezTo>
                      <a:pt x="2280204" y="1194339"/>
                      <a:pt x="2263821" y="1155382"/>
                      <a:pt x="2229721" y="1141380"/>
                    </a:cubicBezTo>
                    <a:cubicBezTo>
                      <a:pt x="2195526" y="1127474"/>
                      <a:pt x="2156664" y="1143762"/>
                      <a:pt x="2142663" y="1177957"/>
                    </a:cubicBezTo>
                    <a:lnTo>
                      <a:pt x="2094656" y="1295400"/>
                    </a:lnTo>
                    <a:lnTo>
                      <a:pt x="2077035" y="1288161"/>
                    </a:lnTo>
                    <a:cubicBezTo>
                      <a:pt x="2077035" y="1288161"/>
                      <a:pt x="2076940" y="1288161"/>
                      <a:pt x="2076940" y="1288066"/>
                    </a:cubicBezTo>
                    <a:lnTo>
                      <a:pt x="1139299" y="905160"/>
                    </a:lnTo>
                    <a:cubicBezTo>
                      <a:pt x="1139299" y="905160"/>
                      <a:pt x="1139299" y="905160"/>
                      <a:pt x="1139204" y="905160"/>
                    </a:cubicBezTo>
                    <a:lnTo>
                      <a:pt x="1121487" y="897921"/>
                    </a:lnTo>
                    <a:lnTo>
                      <a:pt x="1450671" y="92011"/>
                    </a:lnTo>
                    <a:cubicBezTo>
                      <a:pt x="1464578" y="57912"/>
                      <a:pt x="1448195" y="18954"/>
                      <a:pt x="1414095" y="4953"/>
                    </a:cubicBezTo>
                    <a:cubicBezTo>
                      <a:pt x="1379900" y="-8954"/>
                      <a:pt x="1341038" y="7429"/>
                      <a:pt x="1327037" y="41529"/>
                    </a:cubicBezTo>
                    <a:lnTo>
                      <a:pt x="972707" y="909161"/>
                    </a:lnTo>
                    <a:cubicBezTo>
                      <a:pt x="958800" y="943260"/>
                      <a:pt x="975183" y="982218"/>
                      <a:pt x="1009283" y="996219"/>
                    </a:cubicBezTo>
                    <a:lnTo>
                      <a:pt x="1027094" y="1003459"/>
                    </a:lnTo>
                    <a:lnTo>
                      <a:pt x="908889" y="1292923"/>
                    </a:lnTo>
                    <a:cubicBezTo>
                      <a:pt x="895459" y="1325785"/>
                      <a:pt x="910127" y="1362932"/>
                      <a:pt x="941655" y="1378172"/>
                    </a:cubicBezTo>
                    <a:lnTo>
                      <a:pt x="916319" y="1440085"/>
                    </a:lnTo>
                    <a:cubicBezTo>
                      <a:pt x="829260" y="1471898"/>
                      <a:pt x="596755" y="1570672"/>
                      <a:pt x="527318" y="1740312"/>
                    </a:cubicBezTo>
                    <a:cubicBezTo>
                      <a:pt x="527127" y="1740884"/>
                      <a:pt x="526937" y="1741360"/>
                      <a:pt x="526651" y="1741836"/>
                    </a:cubicBezTo>
                    <a:cubicBezTo>
                      <a:pt x="476835" y="1865661"/>
                      <a:pt x="16587" y="2988564"/>
                      <a:pt x="16587" y="2988564"/>
                    </a:cubicBezTo>
                    <a:cubicBezTo>
                      <a:pt x="-29895" y="3102102"/>
                      <a:pt x="24683" y="3232213"/>
                      <a:pt x="138221" y="3278695"/>
                    </a:cubicBezTo>
                    <a:cubicBezTo>
                      <a:pt x="168035" y="3290887"/>
                      <a:pt x="198991" y="3296031"/>
                      <a:pt x="229280" y="3295078"/>
                    </a:cubicBezTo>
                    <a:cubicBezTo>
                      <a:pt x="198896" y="3402425"/>
                      <a:pt x="253474" y="3518154"/>
                      <a:pt x="359106" y="3561397"/>
                    </a:cubicBezTo>
                    <a:cubicBezTo>
                      <a:pt x="415208" y="3584353"/>
                      <a:pt x="475311" y="3582638"/>
                      <a:pt x="527413" y="3561302"/>
                    </a:cubicBezTo>
                    <a:cubicBezTo>
                      <a:pt x="549606" y="3613023"/>
                      <a:pt x="591326" y="3656362"/>
                      <a:pt x="647428" y="3679317"/>
                    </a:cubicBezTo>
                    <a:cubicBezTo>
                      <a:pt x="733915" y="3714750"/>
                      <a:pt x="830117" y="3691414"/>
                      <a:pt x="891554" y="3628072"/>
                    </a:cubicBezTo>
                    <a:cubicBezTo>
                      <a:pt x="914128" y="3655504"/>
                      <a:pt x="943560" y="3677888"/>
                      <a:pt x="978707" y="3692271"/>
                    </a:cubicBezTo>
                    <a:cubicBezTo>
                      <a:pt x="1092245" y="3738753"/>
                      <a:pt x="1222452" y="3684175"/>
                      <a:pt x="1268839" y="3570637"/>
                    </a:cubicBezTo>
                    <a:lnTo>
                      <a:pt x="1703465" y="2504122"/>
                    </a:lnTo>
                    <a:lnTo>
                      <a:pt x="1703750" y="2504599"/>
                    </a:lnTo>
                    <a:close/>
                    <a:moveTo>
                      <a:pt x="1964831" y="1386363"/>
                    </a:moveTo>
                    <a:lnTo>
                      <a:pt x="1871867" y="1614011"/>
                    </a:lnTo>
                    <a:lnTo>
                      <a:pt x="1057765" y="1281493"/>
                    </a:lnTo>
                    <a:lnTo>
                      <a:pt x="1150729" y="1053846"/>
                    </a:lnTo>
                    <a:lnTo>
                      <a:pt x="1964831" y="1386363"/>
                    </a:lnTo>
                    <a:close/>
                    <a:moveTo>
                      <a:pt x="1675747" y="2273617"/>
                    </a:moveTo>
                    <a:cubicBezTo>
                      <a:pt x="1654792" y="2282761"/>
                      <a:pt x="1640886" y="2301335"/>
                      <a:pt x="1636885" y="2322195"/>
                    </a:cubicBezTo>
                    <a:cubicBezTo>
                      <a:pt x="1632503" y="2327338"/>
                      <a:pt x="1628884" y="2333339"/>
                      <a:pt x="1626217" y="2339911"/>
                    </a:cubicBezTo>
                    <a:cubicBezTo>
                      <a:pt x="1626217" y="2339911"/>
                      <a:pt x="1626217" y="2340007"/>
                      <a:pt x="1626217" y="2340007"/>
                    </a:cubicBezTo>
                    <a:lnTo>
                      <a:pt x="1145395" y="3520154"/>
                    </a:lnTo>
                    <a:cubicBezTo>
                      <a:pt x="1126821" y="3565493"/>
                      <a:pt x="1074815" y="3587306"/>
                      <a:pt x="1029380" y="3568732"/>
                    </a:cubicBezTo>
                    <a:cubicBezTo>
                      <a:pt x="983946" y="3550158"/>
                      <a:pt x="962134" y="3498056"/>
                      <a:pt x="980708" y="3452622"/>
                    </a:cubicBezTo>
                    <a:lnTo>
                      <a:pt x="1231311" y="2840260"/>
                    </a:lnTo>
                    <a:cubicBezTo>
                      <a:pt x="1245312" y="2806160"/>
                      <a:pt x="1228929" y="2767203"/>
                      <a:pt x="1194830" y="2753201"/>
                    </a:cubicBezTo>
                    <a:cubicBezTo>
                      <a:pt x="1160730" y="2739295"/>
                      <a:pt x="1121773" y="2755582"/>
                      <a:pt x="1107771" y="2789682"/>
                    </a:cubicBezTo>
                    <a:lnTo>
                      <a:pt x="857168" y="3402140"/>
                    </a:lnTo>
                    <a:lnTo>
                      <a:pt x="814211" y="3507200"/>
                    </a:lnTo>
                    <a:cubicBezTo>
                      <a:pt x="795637" y="3552634"/>
                      <a:pt x="743535" y="3574446"/>
                      <a:pt x="698101" y="3555873"/>
                    </a:cubicBezTo>
                    <a:cubicBezTo>
                      <a:pt x="652667" y="3537299"/>
                      <a:pt x="630854" y="3485197"/>
                      <a:pt x="649428" y="3439858"/>
                    </a:cubicBezTo>
                    <a:lnTo>
                      <a:pt x="944513" y="2718720"/>
                    </a:lnTo>
                    <a:cubicBezTo>
                      <a:pt x="958419" y="2684621"/>
                      <a:pt x="942131" y="2645664"/>
                      <a:pt x="908032" y="2631662"/>
                    </a:cubicBezTo>
                    <a:cubicBezTo>
                      <a:pt x="873932" y="2617755"/>
                      <a:pt x="834975" y="2634043"/>
                      <a:pt x="820973" y="2668143"/>
                    </a:cubicBezTo>
                    <a:lnTo>
                      <a:pt x="525889" y="3389280"/>
                    </a:lnTo>
                    <a:cubicBezTo>
                      <a:pt x="507315" y="3434715"/>
                      <a:pt x="455213" y="3456527"/>
                      <a:pt x="409874" y="3437953"/>
                    </a:cubicBezTo>
                    <a:cubicBezTo>
                      <a:pt x="364440" y="3419380"/>
                      <a:pt x="342628" y="3367278"/>
                      <a:pt x="361202" y="3321939"/>
                    </a:cubicBezTo>
                    <a:lnTo>
                      <a:pt x="428639" y="3157156"/>
                    </a:lnTo>
                    <a:lnTo>
                      <a:pt x="659239" y="2593657"/>
                    </a:lnTo>
                    <a:cubicBezTo>
                      <a:pt x="673241" y="2559558"/>
                      <a:pt x="656858" y="2520601"/>
                      <a:pt x="622758" y="2506599"/>
                    </a:cubicBezTo>
                    <a:cubicBezTo>
                      <a:pt x="588659" y="2492597"/>
                      <a:pt x="549701" y="2508980"/>
                      <a:pt x="535700" y="2543079"/>
                    </a:cubicBezTo>
                    <a:lnTo>
                      <a:pt x="305195" y="3106579"/>
                    </a:lnTo>
                    <a:cubicBezTo>
                      <a:pt x="286621" y="3152013"/>
                      <a:pt x="234519" y="3173825"/>
                      <a:pt x="189180" y="3155251"/>
                    </a:cubicBezTo>
                    <a:cubicBezTo>
                      <a:pt x="143746" y="3136678"/>
                      <a:pt x="121934" y="3084576"/>
                      <a:pt x="140507" y="3039237"/>
                    </a:cubicBezTo>
                    <a:lnTo>
                      <a:pt x="460738" y="2256663"/>
                    </a:lnTo>
                    <a:cubicBezTo>
                      <a:pt x="460738" y="2256663"/>
                      <a:pt x="460738" y="2256568"/>
                      <a:pt x="460738" y="2256568"/>
                    </a:cubicBezTo>
                    <a:cubicBezTo>
                      <a:pt x="461976" y="2253710"/>
                      <a:pt x="580943" y="1965864"/>
                      <a:pt x="650952" y="1791747"/>
                    </a:cubicBezTo>
                    <a:cubicBezTo>
                      <a:pt x="651047" y="1791462"/>
                      <a:pt x="651143" y="1791176"/>
                      <a:pt x="651333" y="1790890"/>
                    </a:cubicBezTo>
                    <a:cubicBezTo>
                      <a:pt x="700196" y="1671637"/>
                      <a:pt x="910318" y="1581626"/>
                      <a:pt x="987375" y="1556956"/>
                    </a:cubicBezTo>
                    <a:cubicBezTo>
                      <a:pt x="1006139" y="1550955"/>
                      <a:pt x="1021379" y="1536859"/>
                      <a:pt x="1028904" y="1518666"/>
                    </a:cubicBezTo>
                    <a:lnTo>
                      <a:pt x="1065575" y="1428940"/>
                    </a:lnTo>
                    <a:lnTo>
                      <a:pt x="1763091" y="1713833"/>
                    </a:lnTo>
                    <a:lnTo>
                      <a:pt x="1728230" y="1798129"/>
                    </a:lnTo>
                    <a:cubicBezTo>
                      <a:pt x="1719181" y="1820132"/>
                      <a:pt x="1722610" y="1845278"/>
                      <a:pt x="1737088" y="1864137"/>
                    </a:cubicBezTo>
                    <a:lnTo>
                      <a:pt x="1994453" y="2198084"/>
                    </a:lnTo>
                    <a:lnTo>
                      <a:pt x="2137995" y="2651474"/>
                    </a:lnTo>
                    <a:cubicBezTo>
                      <a:pt x="2161808" y="2730912"/>
                      <a:pt x="2149425" y="2784729"/>
                      <a:pt x="2101134" y="2811494"/>
                    </a:cubicBezTo>
                    <a:cubicBezTo>
                      <a:pt x="2075797" y="2825496"/>
                      <a:pt x="2046555" y="2828829"/>
                      <a:pt x="2018742" y="2820829"/>
                    </a:cubicBezTo>
                    <a:cubicBezTo>
                      <a:pt x="1992072" y="2813209"/>
                      <a:pt x="1969784" y="2796063"/>
                      <a:pt x="1955592" y="2772346"/>
                    </a:cubicBezTo>
                    <a:lnTo>
                      <a:pt x="1827575" y="2453735"/>
                    </a:lnTo>
                    <a:cubicBezTo>
                      <a:pt x="1827290" y="2453163"/>
                      <a:pt x="1827099" y="2452497"/>
                      <a:pt x="1826813" y="2451925"/>
                    </a:cubicBezTo>
                    <a:lnTo>
                      <a:pt x="1764044" y="2308003"/>
                    </a:lnTo>
                    <a:cubicBezTo>
                      <a:pt x="1748899" y="2274284"/>
                      <a:pt x="1709561" y="2258854"/>
                      <a:pt x="1675747" y="2273617"/>
                    </a:cubicBezTo>
                    <a:close/>
                  </a:path>
                </a:pathLst>
              </a:custGeom>
              <a:grpFill/>
              <a:ln w="9525" cap="flat">
                <a:noFill/>
                <a:prstDash val="solid"/>
                <a:miter/>
              </a:ln>
            </p:spPr>
            <p:txBody>
              <a:bodyPr rtlCol="0" anchor="ctr"/>
              <a:lstStyle/>
              <a:p>
                <a:pPr marL="0" algn="r" defTabSz="914400" rtl="1" eaLnBrk="1" latinLnBrk="0" hangingPunct="1"/>
                <a:endParaRPr lang="aa-ET" dirty="0"/>
              </a:p>
            </p:txBody>
          </p:sp>
          <p:sp>
            <p:nvSpPr>
              <p:cNvPr id="139" name="צורה חופשית: צורה 52">
                <a:extLst>
                  <a:ext uri="{FF2B5EF4-FFF2-40B4-BE49-F238E27FC236}">
                    <a16:creationId xmlns:a16="http://schemas.microsoft.com/office/drawing/2014/main" xmlns="" id="{0370245C-137D-A34D-B948-DDD2E91E0C24}"/>
                  </a:ext>
                </a:extLst>
              </p:cNvPr>
              <p:cNvSpPr/>
              <p:nvPr/>
            </p:nvSpPr>
            <p:spPr>
              <a:xfrm>
                <a:off x="6558248" y="1138523"/>
                <a:ext cx="314325" cy="590550"/>
              </a:xfrm>
              <a:custGeom>
                <a:avLst/>
                <a:gdLst>
                  <a:gd name="connsiteX0" fmla="*/ 41529 w 314325"/>
                  <a:gd name="connsiteY0" fmla="*/ 593598 h 590550"/>
                  <a:gd name="connsiteX1" fmla="*/ 66770 w 314325"/>
                  <a:gd name="connsiteY1" fmla="*/ 598551 h 590550"/>
                  <a:gd name="connsiteX2" fmla="*/ 128587 w 314325"/>
                  <a:gd name="connsiteY2" fmla="*/ 557022 h 590550"/>
                  <a:gd name="connsiteX3" fmla="*/ 318516 w 314325"/>
                  <a:gd name="connsiteY3" fmla="*/ 92011 h 590550"/>
                  <a:gd name="connsiteX4" fmla="*/ 281940 w 314325"/>
                  <a:gd name="connsiteY4" fmla="*/ 4953 h 590550"/>
                  <a:gd name="connsiteX5" fmla="*/ 194881 w 314325"/>
                  <a:gd name="connsiteY5" fmla="*/ 41529 h 590550"/>
                  <a:gd name="connsiteX6" fmla="*/ 4953 w 314325"/>
                  <a:gd name="connsiteY6" fmla="*/ 506539 h 590550"/>
                  <a:gd name="connsiteX7" fmla="*/ 41529 w 314325"/>
                  <a:gd name="connsiteY7" fmla="*/ 59359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 h="590550">
                    <a:moveTo>
                      <a:pt x="41529" y="593598"/>
                    </a:moveTo>
                    <a:cubicBezTo>
                      <a:pt x="49816" y="596931"/>
                      <a:pt x="58293" y="598551"/>
                      <a:pt x="66770" y="598551"/>
                    </a:cubicBezTo>
                    <a:cubicBezTo>
                      <a:pt x="93059" y="598551"/>
                      <a:pt x="118015" y="582930"/>
                      <a:pt x="128587" y="557022"/>
                    </a:cubicBezTo>
                    <a:lnTo>
                      <a:pt x="318516" y="92011"/>
                    </a:lnTo>
                    <a:cubicBezTo>
                      <a:pt x="332422" y="57912"/>
                      <a:pt x="316039" y="18954"/>
                      <a:pt x="281940" y="4953"/>
                    </a:cubicBezTo>
                    <a:cubicBezTo>
                      <a:pt x="247840" y="-8954"/>
                      <a:pt x="208883" y="7429"/>
                      <a:pt x="194881" y="41529"/>
                    </a:cubicBezTo>
                    <a:lnTo>
                      <a:pt x="4953" y="506539"/>
                    </a:lnTo>
                    <a:cubicBezTo>
                      <a:pt x="-8954" y="540639"/>
                      <a:pt x="7429" y="579596"/>
                      <a:pt x="41529" y="593598"/>
                    </a:cubicBezTo>
                    <a:close/>
                  </a:path>
                </a:pathLst>
              </a:custGeom>
              <a:grpFill/>
              <a:ln w="9525" cap="flat">
                <a:noFill/>
                <a:prstDash val="solid"/>
                <a:miter/>
              </a:ln>
            </p:spPr>
            <p:txBody>
              <a:bodyPr rtlCol="0" anchor="ctr"/>
              <a:lstStyle/>
              <a:p>
                <a:endParaRPr lang="aa-ET" dirty="0"/>
              </a:p>
            </p:txBody>
          </p:sp>
          <p:sp>
            <p:nvSpPr>
              <p:cNvPr id="140" name="צורה חופשית: צורה 53">
                <a:extLst>
                  <a:ext uri="{FF2B5EF4-FFF2-40B4-BE49-F238E27FC236}">
                    <a16:creationId xmlns:a16="http://schemas.microsoft.com/office/drawing/2014/main" xmlns="" id="{F04E8C70-E674-D04E-9866-9C79C6320E41}"/>
                  </a:ext>
                </a:extLst>
              </p:cNvPr>
              <p:cNvSpPr/>
              <p:nvPr/>
            </p:nvSpPr>
            <p:spPr>
              <a:xfrm>
                <a:off x="5565076" y="690467"/>
                <a:ext cx="219075" cy="342900"/>
              </a:xfrm>
              <a:custGeom>
                <a:avLst/>
                <a:gdLst>
                  <a:gd name="connsiteX0" fmla="*/ 41529 w 219075"/>
                  <a:gd name="connsiteY0" fmla="*/ 340042 h 342900"/>
                  <a:gd name="connsiteX1" fmla="*/ 66770 w 219075"/>
                  <a:gd name="connsiteY1" fmla="*/ 344995 h 342900"/>
                  <a:gd name="connsiteX2" fmla="*/ 128587 w 219075"/>
                  <a:gd name="connsiteY2" fmla="*/ 303466 h 342900"/>
                  <a:gd name="connsiteX3" fmla="*/ 214979 w 219075"/>
                  <a:gd name="connsiteY3" fmla="*/ 92011 h 342900"/>
                  <a:gd name="connsiteX4" fmla="*/ 178403 w 219075"/>
                  <a:gd name="connsiteY4" fmla="*/ 4953 h 342900"/>
                  <a:gd name="connsiteX5" fmla="*/ 91344 w 219075"/>
                  <a:gd name="connsiteY5" fmla="*/ 41529 h 342900"/>
                  <a:gd name="connsiteX6" fmla="*/ 4953 w 219075"/>
                  <a:gd name="connsiteY6" fmla="*/ 252984 h 342900"/>
                  <a:gd name="connsiteX7" fmla="*/ 41529 w 219075"/>
                  <a:gd name="connsiteY7" fmla="*/ 34004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342900">
                    <a:moveTo>
                      <a:pt x="41529" y="340042"/>
                    </a:moveTo>
                    <a:cubicBezTo>
                      <a:pt x="49815" y="343376"/>
                      <a:pt x="58293" y="344995"/>
                      <a:pt x="66770" y="344995"/>
                    </a:cubicBezTo>
                    <a:cubicBezTo>
                      <a:pt x="93059" y="344995"/>
                      <a:pt x="118014" y="329374"/>
                      <a:pt x="128587" y="303466"/>
                    </a:cubicBezTo>
                    <a:lnTo>
                      <a:pt x="214979" y="92011"/>
                    </a:lnTo>
                    <a:cubicBezTo>
                      <a:pt x="228886" y="57912"/>
                      <a:pt x="212598" y="18954"/>
                      <a:pt x="178403" y="4953"/>
                    </a:cubicBezTo>
                    <a:cubicBezTo>
                      <a:pt x="144303" y="-8954"/>
                      <a:pt x="105346" y="7429"/>
                      <a:pt x="91344" y="41529"/>
                    </a:cubicBezTo>
                    <a:lnTo>
                      <a:pt x="4953" y="252984"/>
                    </a:lnTo>
                    <a:cubicBezTo>
                      <a:pt x="-8954" y="287178"/>
                      <a:pt x="7429" y="326136"/>
                      <a:pt x="41529" y="340042"/>
                    </a:cubicBezTo>
                    <a:close/>
                  </a:path>
                </a:pathLst>
              </a:custGeom>
              <a:grpFill/>
              <a:ln w="9525" cap="flat">
                <a:noFill/>
                <a:prstDash val="solid"/>
                <a:miter/>
              </a:ln>
            </p:spPr>
            <p:txBody>
              <a:bodyPr rtlCol="0" anchor="ctr"/>
              <a:lstStyle/>
              <a:p>
                <a:endParaRPr lang="aa-ET" dirty="0"/>
              </a:p>
            </p:txBody>
          </p:sp>
          <p:sp>
            <p:nvSpPr>
              <p:cNvPr id="141" name="צורה חופשית: צורה 54">
                <a:extLst>
                  <a:ext uri="{FF2B5EF4-FFF2-40B4-BE49-F238E27FC236}">
                    <a16:creationId xmlns:a16="http://schemas.microsoft.com/office/drawing/2014/main" xmlns="" id="{ECB90590-E6A8-3A44-9F73-CD8405550C9B}"/>
                  </a:ext>
                </a:extLst>
              </p:cNvPr>
              <p:cNvSpPr/>
              <p:nvPr/>
            </p:nvSpPr>
            <p:spPr>
              <a:xfrm>
                <a:off x="4818068" y="1148085"/>
                <a:ext cx="3086100" cy="2943225"/>
              </a:xfrm>
              <a:custGeom>
                <a:avLst/>
                <a:gdLst>
                  <a:gd name="connsiteX0" fmla="*/ 752723 w 3086100"/>
                  <a:gd name="connsiteY0" fmla="*/ 1789424 h 2943225"/>
                  <a:gd name="connsiteX1" fmla="*/ 752247 w 3086100"/>
                  <a:gd name="connsiteY1" fmla="*/ 1789329 h 2943225"/>
                  <a:gd name="connsiteX2" fmla="*/ 408680 w 3086100"/>
                  <a:gd name="connsiteY2" fmla="*/ 1740466 h 2943225"/>
                  <a:gd name="connsiteX3" fmla="*/ 400489 w 3086100"/>
                  <a:gd name="connsiteY3" fmla="*/ 1739799 h 2943225"/>
                  <a:gd name="connsiteX4" fmla="*/ 228181 w 3086100"/>
                  <a:gd name="connsiteY4" fmla="*/ 1807617 h 2943225"/>
                  <a:gd name="connsiteX5" fmla="*/ 154362 w 3086100"/>
                  <a:gd name="connsiteY5" fmla="*/ 1977448 h 2943225"/>
                  <a:gd name="connsiteX6" fmla="*/ 199416 w 3086100"/>
                  <a:gd name="connsiteY6" fmla="*/ 2118322 h 2943225"/>
                  <a:gd name="connsiteX7" fmla="*/ 377914 w 3086100"/>
                  <a:gd name="connsiteY7" fmla="*/ 2221764 h 2943225"/>
                  <a:gd name="connsiteX8" fmla="*/ 378772 w 3086100"/>
                  <a:gd name="connsiteY8" fmla="*/ 2221954 h 2943225"/>
                  <a:gd name="connsiteX9" fmla="*/ 855212 w 3086100"/>
                  <a:gd name="connsiteY9" fmla="*/ 2327015 h 2943225"/>
                  <a:gd name="connsiteX10" fmla="*/ 878453 w 3086100"/>
                  <a:gd name="connsiteY10" fmla="*/ 2327968 h 2943225"/>
                  <a:gd name="connsiteX11" fmla="*/ 1270026 w 3086100"/>
                  <a:gd name="connsiteY11" fmla="*/ 2275580 h 2943225"/>
                  <a:gd name="connsiteX12" fmla="*/ 1302316 w 3086100"/>
                  <a:gd name="connsiteY12" fmla="*/ 2317681 h 2943225"/>
                  <a:gd name="connsiteX13" fmla="*/ 1279551 w 3086100"/>
                  <a:gd name="connsiteY13" fmla="*/ 2359877 h 2943225"/>
                  <a:gd name="connsiteX14" fmla="*/ 1293076 w 3086100"/>
                  <a:gd name="connsiteY14" fmla="*/ 2409121 h 2943225"/>
                  <a:gd name="connsiteX15" fmla="*/ 1484624 w 3086100"/>
                  <a:gd name="connsiteY15" fmla="*/ 2656199 h 2943225"/>
                  <a:gd name="connsiteX16" fmla="*/ 1469479 w 3086100"/>
                  <a:gd name="connsiteY16" fmla="*/ 2668010 h 2943225"/>
                  <a:gd name="connsiteX17" fmla="*/ 1444143 w 3086100"/>
                  <a:gd name="connsiteY17" fmla="*/ 2712397 h 2943225"/>
                  <a:gd name="connsiteX18" fmla="*/ 1457573 w 3086100"/>
                  <a:gd name="connsiteY18" fmla="*/ 2761641 h 2943225"/>
                  <a:gd name="connsiteX19" fmla="*/ 1579398 w 3086100"/>
                  <a:gd name="connsiteY19" fmla="*/ 2918803 h 2943225"/>
                  <a:gd name="connsiteX20" fmla="*/ 1632166 w 3086100"/>
                  <a:gd name="connsiteY20" fmla="*/ 2944616 h 2943225"/>
                  <a:gd name="connsiteX21" fmla="*/ 1673029 w 3086100"/>
                  <a:gd name="connsiteY21" fmla="*/ 2930614 h 2943225"/>
                  <a:gd name="connsiteX22" fmla="*/ 1684935 w 3086100"/>
                  <a:gd name="connsiteY22" fmla="*/ 2836984 h 2943225"/>
                  <a:gd name="connsiteX23" fmla="*/ 1603972 w 3086100"/>
                  <a:gd name="connsiteY23" fmla="*/ 2732494 h 2943225"/>
                  <a:gd name="connsiteX24" fmla="*/ 2434743 w 3086100"/>
                  <a:gd name="connsiteY24" fmla="*/ 2088414 h 2943225"/>
                  <a:gd name="connsiteX25" fmla="*/ 2967000 w 3086100"/>
                  <a:gd name="connsiteY25" fmla="*/ 2774976 h 2943225"/>
                  <a:gd name="connsiteX26" fmla="*/ 3060631 w 3086100"/>
                  <a:gd name="connsiteY26" fmla="*/ 2786882 h 2943225"/>
                  <a:gd name="connsiteX27" fmla="*/ 3072537 w 3086100"/>
                  <a:gd name="connsiteY27" fmla="*/ 2693252 h 2943225"/>
                  <a:gd name="connsiteX28" fmla="*/ 2499418 w 3086100"/>
                  <a:gd name="connsiteY28" fmla="*/ 1953921 h 2943225"/>
                  <a:gd name="connsiteX29" fmla="*/ 2405787 w 3086100"/>
                  <a:gd name="connsiteY29" fmla="*/ 1942015 h 2943225"/>
                  <a:gd name="connsiteX30" fmla="*/ 2390642 w 3086100"/>
                  <a:gd name="connsiteY30" fmla="*/ 1953730 h 2943225"/>
                  <a:gd name="connsiteX31" fmla="*/ 2199094 w 3086100"/>
                  <a:gd name="connsiteY31" fmla="*/ 1706652 h 2943225"/>
                  <a:gd name="connsiteX32" fmla="*/ 2108893 w 3086100"/>
                  <a:gd name="connsiteY32" fmla="*/ 1692460 h 2943225"/>
                  <a:gd name="connsiteX33" fmla="*/ 2067935 w 3086100"/>
                  <a:gd name="connsiteY33" fmla="*/ 1639596 h 2943225"/>
                  <a:gd name="connsiteX34" fmla="*/ 2002403 w 3086100"/>
                  <a:gd name="connsiteY34" fmla="*/ 1152583 h 2943225"/>
                  <a:gd name="connsiteX35" fmla="*/ 2001355 w 3086100"/>
                  <a:gd name="connsiteY35" fmla="*/ 1151249 h 2943225"/>
                  <a:gd name="connsiteX36" fmla="*/ 1176681 w 3086100"/>
                  <a:gd name="connsiteY36" fmla="*/ 86164 h 2943225"/>
                  <a:gd name="connsiteX37" fmla="*/ 864547 w 3086100"/>
                  <a:gd name="connsiteY37" fmla="*/ 46444 h 2943225"/>
                  <a:gd name="connsiteX38" fmla="*/ 804825 w 3086100"/>
                  <a:gd name="connsiteY38" fmla="*/ 117025 h 2943225"/>
                  <a:gd name="connsiteX39" fmla="*/ 509264 w 3086100"/>
                  <a:gd name="connsiteY39" fmla="*/ 96355 h 2943225"/>
                  <a:gd name="connsiteX40" fmla="*/ 425158 w 3086100"/>
                  <a:gd name="connsiteY40" fmla="*/ 242183 h 2943225"/>
                  <a:gd name="connsiteX41" fmla="*/ 262948 w 3086100"/>
                  <a:gd name="connsiteY41" fmla="*/ 287046 h 2943225"/>
                  <a:gd name="connsiteX42" fmla="*/ 185319 w 3086100"/>
                  <a:gd name="connsiteY42" fmla="*/ 524123 h 2943225"/>
                  <a:gd name="connsiteX43" fmla="*/ 86164 w 3086100"/>
                  <a:gd name="connsiteY43" fmla="*/ 567557 h 2943225"/>
                  <a:gd name="connsiteX44" fmla="*/ 46444 w 3086100"/>
                  <a:gd name="connsiteY44" fmla="*/ 879691 h 2943225"/>
                  <a:gd name="connsiteX45" fmla="*/ 752723 w 3086100"/>
                  <a:gd name="connsiteY45" fmla="*/ 1789424 h 2943225"/>
                  <a:gd name="connsiteX46" fmla="*/ 2284915 w 3086100"/>
                  <a:gd name="connsiteY46" fmla="*/ 2035836 h 2943225"/>
                  <a:gd name="connsiteX47" fmla="*/ 1589971 w 3086100"/>
                  <a:gd name="connsiteY47" fmla="*/ 2574570 h 2943225"/>
                  <a:gd name="connsiteX48" fmla="*/ 1439285 w 3086100"/>
                  <a:gd name="connsiteY48" fmla="*/ 2380165 h 2943225"/>
                  <a:gd name="connsiteX49" fmla="*/ 2134229 w 3086100"/>
                  <a:gd name="connsiteY49" fmla="*/ 1841431 h 2943225"/>
                  <a:gd name="connsiteX50" fmla="*/ 2284915 w 3086100"/>
                  <a:gd name="connsiteY50" fmla="*/ 2035836 h 2943225"/>
                  <a:gd name="connsiteX51" fmla="*/ 167793 w 3086100"/>
                  <a:gd name="connsiteY51" fmla="*/ 673189 h 2943225"/>
                  <a:gd name="connsiteX52" fmla="*/ 292666 w 3086100"/>
                  <a:gd name="connsiteY52" fmla="*/ 689096 h 2943225"/>
                  <a:gd name="connsiteX53" fmla="*/ 697764 w 3086100"/>
                  <a:gd name="connsiteY53" fmla="*/ 1212304 h 2943225"/>
                  <a:gd name="connsiteX54" fmla="*/ 791395 w 3086100"/>
                  <a:gd name="connsiteY54" fmla="*/ 1224211 h 2943225"/>
                  <a:gd name="connsiteX55" fmla="*/ 803301 w 3086100"/>
                  <a:gd name="connsiteY55" fmla="*/ 1130580 h 2943225"/>
                  <a:gd name="connsiteX56" fmla="*/ 398203 w 3086100"/>
                  <a:gd name="connsiteY56" fmla="*/ 607372 h 2943225"/>
                  <a:gd name="connsiteX57" fmla="*/ 328670 w 3086100"/>
                  <a:gd name="connsiteY57" fmla="*/ 517551 h 2943225"/>
                  <a:gd name="connsiteX58" fmla="*/ 344577 w 3086100"/>
                  <a:gd name="connsiteY58" fmla="*/ 392678 h 2943225"/>
                  <a:gd name="connsiteX59" fmla="*/ 469450 w 3086100"/>
                  <a:gd name="connsiteY59" fmla="*/ 408585 h 2943225"/>
                  <a:gd name="connsiteX60" fmla="*/ 946462 w 3086100"/>
                  <a:gd name="connsiteY60" fmla="*/ 1024662 h 2943225"/>
                  <a:gd name="connsiteX61" fmla="*/ 1040092 w 3086100"/>
                  <a:gd name="connsiteY61" fmla="*/ 1036568 h 2943225"/>
                  <a:gd name="connsiteX62" fmla="*/ 1051999 w 3086100"/>
                  <a:gd name="connsiteY62" fmla="*/ 942937 h 2943225"/>
                  <a:gd name="connsiteX63" fmla="*/ 574987 w 3086100"/>
                  <a:gd name="connsiteY63" fmla="*/ 326860 h 2943225"/>
                  <a:gd name="connsiteX64" fmla="*/ 590893 w 3086100"/>
                  <a:gd name="connsiteY64" fmla="*/ 201988 h 2943225"/>
                  <a:gd name="connsiteX65" fmla="*/ 715766 w 3086100"/>
                  <a:gd name="connsiteY65" fmla="*/ 217894 h 2943225"/>
                  <a:gd name="connsiteX66" fmla="*/ 824732 w 3086100"/>
                  <a:gd name="connsiteY66" fmla="*/ 358674 h 2943225"/>
                  <a:gd name="connsiteX67" fmla="*/ 1197445 w 3086100"/>
                  <a:gd name="connsiteY67" fmla="*/ 840067 h 2943225"/>
                  <a:gd name="connsiteX68" fmla="*/ 1291076 w 3086100"/>
                  <a:gd name="connsiteY68" fmla="*/ 851974 h 2943225"/>
                  <a:gd name="connsiteX69" fmla="*/ 1302982 w 3086100"/>
                  <a:gd name="connsiteY69" fmla="*/ 758343 h 2943225"/>
                  <a:gd name="connsiteX70" fmla="*/ 930269 w 3086100"/>
                  <a:gd name="connsiteY70" fmla="*/ 276949 h 2943225"/>
                  <a:gd name="connsiteX71" fmla="*/ 946176 w 3086100"/>
                  <a:gd name="connsiteY71" fmla="*/ 152077 h 2943225"/>
                  <a:gd name="connsiteX72" fmla="*/ 1071049 w 3086100"/>
                  <a:gd name="connsiteY72" fmla="*/ 167983 h 2943225"/>
                  <a:gd name="connsiteX73" fmla="*/ 1588637 w 3086100"/>
                  <a:gd name="connsiteY73" fmla="*/ 836543 h 2943225"/>
                  <a:gd name="connsiteX74" fmla="*/ 1588637 w 3086100"/>
                  <a:gd name="connsiteY74" fmla="*/ 836638 h 2943225"/>
                  <a:gd name="connsiteX75" fmla="*/ 1896104 w 3086100"/>
                  <a:gd name="connsiteY75" fmla="*/ 1233736 h 2943225"/>
                  <a:gd name="connsiteX76" fmla="*/ 1896676 w 3086100"/>
                  <a:gd name="connsiteY76" fmla="*/ 1234498 h 2943225"/>
                  <a:gd name="connsiteX77" fmla="*/ 1931251 w 3086100"/>
                  <a:gd name="connsiteY77" fmla="*/ 1642453 h 2943225"/>
                  <a:gd name="connsiteX78" fmla="*/ 1943634 w 3086100"/>
                  <a:gd name="connsiteY78" fmla="*/ 1697508 h 2943225"/>
                  <a:gd name="connsiteX79" fmla="*/ 2003070 w 3086100"/>
                  <a:gd name="connsiteY79" fmla="*/ 1774184 h 2943225"/>
                  <a:gd name="connsiteX80" fmla="*/ 1407567 w 3086100"/>
                  <a:gd name="connsiteY80" fmla="*/ 2235861 h 2943225"/>
                  <a:gd name="connsiteX81" fmla="*/ 1351941 w 3086100"/>
                  <a:gd name="connsiteY81" fmla="*/ 2163471 h 2943225"/>
                  <a:gd name="connsiteX82" fmla="*/ 1290314 w 3086100"/>
                  <a:gd name="connsiteY82" fmla="*/ 2138230 h 2943225"/>
                  <a:gd name="connsiteX83" fmla="*/ 872357 w 3086100"/>
                  <a:gd name="connsiteY83" fmla="*/ 2194142 h 2943225"/>
                  <a:gd name="connsiteX84" fmla="*/ 407918 w 3086100"/>
                  <a:gd name="connsiteY84" fmla="*/ 2091748 h 2943225"/>
                  <a:gd name="connsiteX85" fmla="*/ 287713 w 3086100"/>
                  <a:gd name="connsiteY85" fmla="*/ 1979829 h 2943225"/>
                  <a:gd name="connsiteX86" fmla="*/ 320764 w 3086100"/>
                  <a:gd name="connsiteY86" fmla="*/ 1903724 h 2943225"/>
                  <a:gd name="connsiteX87" fmla="*/ 394297 w 3086100"/>
                  <a:gd name="connsiteY87" fmla="*/ 1873339 h 2943225"/>
                  <a:gd name="connsiteX88" fmla="*/ 734245 w 3086100"/>
                  <a:gd name="connsiteY88" fmla="*/ 1921726 h 2943225"/>
                  <a:gd name="connsiteX89" fmla="*/ 736150 w 3086100"/>
                  <a:gd name="connsiteY89" fmla="*/ 1921917 h 2943225"/>
                  <a:gd name="connsiteX90" fmla="*/ 892264 w 3086100"/>
                  <a:gd name="connsiteY90" fmla="*/ 1939538 h 2943225"/>
                  <a:gd name="connsiteX91" fmla="*/ 966083 w 3086100"/>
                  <a:gd name="connsiteY91" fmla="*/ 1880674 h 2943225"/>
                  <a:gd name="connsiteX92" fmla="*/ 943414 w 3086100"/>
                  <a:gd name="connsiteY92" fmla="*/ 1822762 h 2943225"/>
                  <a:gd name="connsiteX93" fmla="*/ 933412 w 3086100"/>
                  <a:gd name="connsiteY93" fmla="*/ 1804664 h 2943225"/>
                  <a:gd name="connsiteX94" fmla="*/ 933317 w 3086100"/>
                  <a:gd name="connsiteY94" fmla="*/ 1804569 h 2943225"/>
                  <a:gd name="connsiteX95" fmla="*/ 151696 w 3086100"/>
                  <a:gd name="connsiteY95" fmla="*/ 798062 h 2943225"/>
                  <a:gd name="connsiteX96" fmla="*/ 167793 w 3086100"/>
                  <a:gd name="connsiteY96" fmla="*/ 673189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086100" h="2943225">
                    <a:moveTo>
                      <a:pt x="752723" y="1789424"/>
                    </a:moveTo>
                    <a:lnTo>
                      <a:pt x="752247" y="1789329"/>
                    </a:lnTo>
                    <a:lnTo>
                      <a:pt x="408680" y="1740466"/>
                    </a:lnTo>
                    <a:cubicBezTo>
                      <a:pt x="405918" y="1740085"/>
                      <a:pt x="403251" y="1739799"/>
                      <a:pt x="400489" y="1739799"/>
                    </a:cubicBezTo>
                    <a:cubicBezTo>
                      <a:pt x="335909" y="1738656"/>
                      <a:pt x="274663" y="1762754"/>
                      <a:pt x="228181" y="1807617"/>
                    </a:cubicBezTo>
                    <a:cubicBezTo>
                      <a:pt x="181699" y="1852480"/>
                      <a:pt x="155506" y="1912773"/>
                      <a:pt x="154362" y="1977448"/>
                    </a:cubicBezTo>
                    <a:cubicBezTo>
                      <a:pt x="153410" y="2031454"/>
                      <a:pt x="169031" y="2079079"/>
                      <a:pt x="199416" y="2118322"/>
                    </a:cubicBezTo>
                    <a:cubicBezTo>
                      <a:pt x="237230" y="2167186"/>
                      <a:pt x="297904" y="2202904"/>
                      <a:pt x="377914" y="2221764"/>
                    </a:cubicBezTo>
                    <a:cubicBezTo>
                      <a:pt x="378200" y="2221859"/>
                      <a:pt x="378486" y="2221859"/>
                      <a:pt x="378772" y="2221954"/>
                    </a:cubicBezTo>
                    <a:lnTo>
                      <a:pt x="855212" y="2327015"/>
                    </a:lnTo>
                    <a:cubicBezTo>
                      <a:pt x="862832" y="2328730"/>
                      <a:pt x="870738" y="2329015"/>
                      <a:pt x="878453" y="2327968"/>
                    </a:cubicBezTo>
                    <a:lnTo>
                      <a:pt x="1270026" y="2275580"/>
                    </a:lnTo>
                    <a:lnTo>
                      <a:pt x="1302316" y="2317681"/>
                    </a:lnTo>
                    <a:cubicBezTo>
                      <a:pt x="1289838" y="2328444"/>
                      <a:pt x="1281647" y="2343398"/>
                      <a:pt x="1279551" y="2359877"/>
                    </a:cubicBezTo>
                    <a:cubicBezTo>
                      <a:pt x="1277360" y="2377402"/>
                      <a:pt x="1282218" y="2395119"/>
                      <a:pt x="1293076" y="2409121"/>
                    </a:cubicBezTo>
                    <a:lnTo>
                      <a:pt x="1484624" y="2656199"/>
                    </a:lnTo>
                    <a:lnTo>
                      <a:pt x="1469479" y="2668010"/>
                    </a:lnTo>
                    <a:cubicBezTo>
                      <a:pt x="1455478" y="2678869"/>
                      <a:pt x="1446429" y="2694776"/>
                      <a:pt x="1444143" y="2712397"/>
                    </a:cubicBezTo>
                    <a:cubicBezTo>
                      <a:pt x="1441952" y="2729923"/>
                      <a:pt x="1446715" y="2747735"/>
                      <a:pt x="1457573" y="2761641"/>
                    </a:cubicBezTo>
                    <a:lnTo>
                      <a:pt x="1579398" y="2918803"/>
                    </a:lnTo>
                    <a:cubicBezTo>
                      <a:pt x="1592542" y="2935758"/>
                      <a:pt x="1612259" y="2944616"/>
                      <a:pt x="1632166" y="2944616"/>
                    </a:cubicBezTo>
                    <a:cubicBezTo>
                      <a:pt x="1646454" y="2944616"/>
                      <a:pt x="1660837" y="2940044"/>
                      <a:pt x="1673029" y="2930614"/>
                    </a:cubicBezTo>
                    <a:cubicBezTo>
                      <a:pt x="1702175" y="2908040"/>
                      <a:pt x="1707414" y="2866130"/>
                      <a:pt x="1684935" y="2836984"/>
                    </a:cubicBezTo>
                    <a:lnTo>
                      <a:pt x="1603972" y="2732494"/>
                    </a:lnTo>
                    <a:lnTo>
                      <a:pt x="2434743" y="2088414"/>
                    </a:lnTo>
                    <a:lnTo>
                      <a:pt x="2967000" y="2774976"/>
                    </a:lnTo>
                    <a:cubicBezTo>
                      <a:pt x="2989574" y="2804122"/>
                      <a:pt x="3031484" y="2809456"/>
                      <a:pt x="3060631" y="2786882"/>
                    </a:cubicBezTo>
                    <a:cubicBezTo>
                      <a:pt x="3089777" y="2764308"/>
                      <a:pt x="3095111" y="2722398"/>
                      <a:pt x="3072537" y="2693252"/>
                    </a:cubicBezTo>
                    <a:lnTo>
                      <a:pt x="2499418" y="1953921"/>
                    </a:lnTo>
                    <a:cubicBezTo>
                      <a:pt x="2476843" y="1924774"/>
                      <a:pt x="2434838" y="1919440"/>
                      <a:pt x="2405787" y="1942015"/>
                    </a:cubicBezTo>
                    <a:lnTo>
                      <a:pt x="2390642" y="1953730"/>
                    </a:lnTo>
                    <a:lnTo>
                      <a:pt x="2199094" y="1706652"/>
                    </a:lnTo>
                    <a:cubicBezTo>
                      <a:pt x="2177377" y="1678648"/>
                      <a:pt x="2137753" y="1672743"/>
                      <a:pt x="2108893" y="1692460"/>
                    </a:cubicBezTo>
                    <a:lnTo>
                      <a:pt x="2067935" y="1639596"/>
                    </a:lnTo>
                    <a:cubicBezTo>
                      <a:pt x="2083937" y="1548251"/>
                      <a:pt x="2114608" y="1297458"/>
                      <a:pt x="2002403" y="1152583"/>
                    </a:cubicBezTo>
                    <a:cubicBezTo>
                      <a:pt x="2002117" y="1152106"/>
                      <a:pt x="2001736" y="1151725"/>
                      <a:pt x="2001355" y="1151249"/>
                    </a:cubicBezTo>
                    <a:cubicBezTo>
                      <a:pt x="1919059" y="1046188"/>
                      <a:pt x="1176681" y="86164"/>
                      <a:pt x="1176681" y="86164"/>
                    </a:cubicBezTo>
                    <a:cubicBezTo>
                      <a:pt x="1101624" y="-10801"/>
                      <a:pt x="961606" y="-28613"/>
                      <a:pt x="864547" y="46444"/>
                    </a:cubicBezTo>
                    <a:cubicBezTo>
                      <a:pt x="839115" y="66161"/>
                      <a:pt x="819112" y="90355"/>
                      <a:pt x="804825" y="117025"/>
                    </a:cubicBezTo>
                    <a:cubicBezTo>
                      <a:pt x="727006" y="37110"/>
                      <a:pt x="599561" y="26442"/>
                      <a:pt x="509264" y="96355"/>
                    </a:cubicBezTo>
                    <a:cubicBezTo>
                      <a:pt x="461353" y="133503"/>
                      <a:pt x="432778" y="186367"/>
                      <a:pt x="425158" y="242183"/>
                    </a:cubicBezTo>
                    <a:cubicBezTo>
                      <a:pt x="369247" y="235611"/>
                      <a:pt x="310858" y="249994"/>
                      <a:pt x="262948" y="287046"/>
                    </a:cubicBezTo>
                    <a:cubicBezTo>
                      <a:pt x="189033" y="344291"/>
                      <a:pt x="161125" y="439255"/>
                      <a:pt x="185319" y="524123"/>
                    </a:cubicBezTo>
                    <a:cubicBezTo>
                      <a:pt x="150267" y="530029"/>
                      <a:pt x="116167" y="544316"/>
                      <a:pt x="86164" y="567557"/>
                    </a:cubicBezTo>
                    <a:cubicBezTo>
                      <a:pt x="-10801" y="642614"/>
                      <a:pt x="-28613" y="782632"/>
                      <a:pt x="46444" y="879691"/>
                    </a:cubicBezTo>
                    <a:lnTo>
                      <a:pt x="752723" y="1789424"/>
                    </a:lnTo>
                    <a:close/>
                    <a:moveTo>
                      <a:pt x="2284915" y="2035836"/>
                    </a:moveTo>
                    <a:lnTo>
                      <a:pt x="1589971" y="2574570"/>
                    </a:lnTo>
                    <a:lnTo>
                      <a:pt x="1439285" y="2380165"/>
                    </a:lnTo>
                    <a:lnTo>
                      <a:pt x="2134229" y="1841431"/>
                    </a:lnTo>
                    <a:lnTo>
                      <a:pt x="2284915" y="2035836"/>
                    </a:lnTo>
                    <a:close/>
                    <a:moveTo>
                      <a:pt x="167793" y="673189"/>
                    </a:moveTo>
                    <a:cubicBezTo>
                      <a:pt x="206655" y="643186"/>
                      <a:pt x="262662" y="650329"/>
                      <a:pt x="292666" y="689096"/>
                    </a:cubicBezTo>
                    <a:lnTo>
                      <a:pt x="697764" y="1212304"/>
                    </a:lnTo>
                    <a:cubicBezTo>
                      <a:pt x="720338" y="1241451"/>
                      <a:pt x="762248" y="1246785"/>
                      <a:pt x="791395" y="1224211"/>
                    </a:cubicBezTo>
                    <a:cubicBezTo>
                      <a:pt x="820541" y="1201636"/>
                      <a:pt x="825875" y="1159726"/>
                      <a:pt x="803301" y="1130580"/>
                    </a:cubicBezTo>
                    <a:lnTo>
                      <a:pt x="398203" y="607372"/>
                    </a:lnTo>
                    <a:lnTo>
                      <a:pt x="328670" y="517551"/>
                    </a:lnTo>
                    <a:cubicBezTo>
                      <a:pt x="298666" y="478784"/>
                      <a:pt x="305715" y="422777"/>
                      <a:pt x="344577" y="392678"/>
                    </a:cubicBezTo>
                    <a:cubicBezTo>
                      <a:pt x="383439" y="362674"/>
                      <a:pt x="439446" y="369818"/>
                      <a:pt x="469450" y="408585"/>
                    </a:cubicBezTo>
                    <a:lnTo>
                      <a:pt x="946462" y="1024662"/>
                    </a:lnTo>
                    <a:cubicBezTo>
                      <a:pt x="969036" y="1053808"/>
                      <a:pt x="1010946" y="1059142"/>
                      <a:pt x="1040092" y="1036568"/>
                    </a:cubicBezTo>
                    <a:cubicBezTo>
                      <a:pt x="1069239" y="1013994"/>
                      <a:pt x="1074573" y="972084"/>
                      <a:pt x="1051999" y="942937"/>
                    </a:cubicBezTo>
                    <a:lnTo>
                      <a:pt x="574987" y="326860"/>
                    </a:lnTo>
                    <a:cubicBezTo>
                      <a:pt x="544983" y="288094"/>
                      <a:pt x="552127" y="232087"/>
                      <a:pt x="590893" y="201988"/>
                    </a:cubicBezTo>
                    <a:cubicBezTo>
                      <a:pt x="629660" y="171984"/>
                      <a:pt x="685667" y="179128"/>
                      <a:pt x="715766" y="217894"/>
                    </a:cubicBezTo>
                    <a:lnTo>
                      <a:pt x="824732" y="358674"/>
                    </a:lnTo>
                    <a:lnTo>
                      <a:pt x="1197445" y="840067"/>
                    </a:lnTo>
                    <a:cubicBezTo>
                      <a:pt x="1220020" y="869214"/>
                      <a:pt x="1261930" y="874548"/>
                      <a:pt x="1291076" y="851974"/>
                    </a:cubicBezTo>
                    <a:cubicBezTo>
                      <a:pt x="1320223" y="829399"/>
                      <a:pt x="1325557" y="787489"/>
                      <a:pt x="1302982" y="758343"/>
                    </a:cubicBezTo>
                    <a:lnTo>
                      <a:pt x="930269" y="276949"/>
                    </a:lnTo>
                    <a:cubicBezTo>
                      <a:pt x="900265" y="238183"/>
                      <a:pt x="907314" y="182176"/>
                      <a:pt x="946176" y="152077"/>
                    </a:cubicBezTo>
                    <a:cubicBezTo>
                      <a:pt x="984942" y="122073"/>
                      <a:pt x="1040950" y="129217"/>
                      <a:pt x="1071049" y="167983"/>
                    </a:cubicBezTo>
                    <a:lnTo>
                      <a:pt x="1588637" y="836543"/>
                    </a:lnTo>
                    <a:cubicBezTo>
                      <a:pt x="1588637" y="836543"/>
                      <a:pt x="1588637" y="836638"/>
                      <a:pt x="1588637" y="836638"/>
                    </a:cubicBezTo>
                    <a:cubicBezTo>
                      <a:pt x="1590542" y="839115"/>
                      <a:pt x="1780375" y="1086098"/>
                      <a:pt x="1896104" y="1233736"/>
                    </a:cubicBezTo>
                    <a:cubicBezTo>
                      <a:pt x="1896295" y="1234021"/>
                      <a:pt x="1896485" y="1234212"/>
                      <a:pt x="1896676" y="1234498"/>
                    </a:cubicBezTo>
                    <a:cubicBezTo>
                      <a:pt x="1975638" y="1336415"/>
                      <a:pt x="1948397" y="1563396"/>
                      <a:pt x="1931251" y="1642453"/>
                    </a:cubicBezTo>
                    <a:cubicBezTo>
                      <a:pt x="1927060" y="1661789"/>
                      <a:pt x="1931632" y="1681982"/>
                      <a:pt x="1943634" y="1697508"/>
                    </a:cubicBezTo>
                    <a:lnTo>
                      <a:pt x="2003070" y="1774184"/>
                    </a:lnTo>
                    <a:lnTo>
                      <a:pt x="1407567" y="2235861"/>
                    </a:lnTo>
                    <a:lnTo>
                      <a:pt x="1351941" y="2163471"/>
                    </a:lnTo>
                    <a:cubicBezTo>
                      <a:pt x="1337368" y="2144611"/>
                      <a:pt x="1313841" y="2134991"/>
                      <a:pt x="1290314" y="2138230"/>
                    </a:cubicBezTo>
                    <a:lnTo>
                      <a:pt x="872357" y="2194142"/>
                    </a:lnTo>
                    <a:lnTo>
                      <a:pt x="407918" y="2091748"/>
                    </a:lnTo>
                    <a:cubicBezTo>
                      <a:pt x="327241" y="2072698"/>
                      <a:pt x="286760" y="2034979"/>
                      <a:pt x="287713" y="1979829"/>
                    </a:cubicBezTo>
                    <a:cubicBezTo>
                      <a:pt x="288189" y="1950873"/>
                      <a:pt x="300000" y="1923822"/>
                      <a:pt x="320764" y="1903724"/>
                    </a:cubicBezTo>
                    <a:cubicBezTo>
                      <a:pt x="340767" y="1884484"/>
                      <a:pt x="366675" y="1873720"/>
                      <a:pt x="394297" y="1873339"/>
                    </a:cubicBezTo>
                    <a:lnTo>
                      <a:pt x="734245" y="1921726"/>
                    </a:lnTo>
                    <a:cubicBezTo>
                      <a:pt x="734911" y="1921822"/>
                      <a:pt x="735578" y="1921917"/>
                      <a:pt x="736150" y="1921917"/>
                    </a:cubicBezTo>
                    <a:lnTo>
                      <a:pt x="892264" y="1939538"/>
                    </a:lnTo>
                    <a:cubicBezTo>
                      <a:pt x="928935" y="1943634"/>
                      <a:pt x="961987" y="1917345"/>
                      <a:pt x="966083" y="1880674"/>
                    </a:cubicBezTo>
                    <a:cubicBezTo>
                      <a:pt x="968655" y="1858004"/>
                      <a:pt x="959416" y="1836668"/>
                      <a:pt x="943414" y="1822762"/>
                    </a:cubicBezTo>
                    <a:cubicBezTo>
                      <a:pt x="941128" y="1816380"/>
                      <a:pt x="937794" y="1810284"/>
                      <a:pt x="933412" y="1804664"/>
                    </a:cubicBezTo>
                    <a:cubicBezTo>
                      <a:pt x="933412" y="1804664"/>
                      <a:pt x="933412" y="1804569"/>
                      <a:pt x="933317" y="1804569"/>
                    </a:cubicBezTo>
                    <a:lnTo>
                      <a:pt x="151696" y="798062"/>
                    </a:lnTo>
                    <a:cubicBezTo>
                      <a:pt x="121787" y="759295"/>
                      <a:pt x="128931" y="703288"/>
                      <a:pt x="167793" y="673189"/>
                    </a:cubicBezTo>
                    <a:close/>
                  </a:path>
                </a:pathLst>
              </a:custGeom>
              <a:grpFill/>
              <a:ln w="9525" cap="flat">
                <a:noFill/>
                <a:prstDash val="solid"/>
                <a:miter/>
              </a:ln>
            </p:spPr>
            <p:txBody>
              <a:bodyPr rtlCol="0" anchor="ctr"/>
              <a:lstStyle/>
              <a:p>
                <a:pPr marL="0" algn="l" defTabSz="914400" rtl="0" eaLnBrk="1" latinLnBrk="0" hangingPunct="1"/>
                <a:endParaRPr lang="aa-ET" dirty="0"/>
              </a:p>
            </p:txBody>
          </p:sp>
          <p:sp>
            <p:nvSpPr>
              <p:cNvPr id="142" name="צורה חופשית: צורה 55">
                <a:extLst>
                  <a:ext uri="{FF2B5EF4-FFF2-40B4-BE49-F238E27FC236}">
                    <a16:creationId xmlns:a16="http://schemas.microsoft.com/office/drawing/2014/main" xmlns="" id="{EBE0AFBC-63E2-BE4B-8C7B-D6D304BAE43E}"/>
                  </a:ext>
                </a:extLst>
              </p:cNvPr>
              <p:cNvSpPr/>
              <p:nvPr/>
            </p:nvSpPr>
            <p:spPr>
              <a:xfrm>
                <a:off x="7693175" y="5648919"/>
                <a:ext cx="428625" cy="514350"/>
              </a:xfrm>
              <a:custGeom>
                <a:avLst/>
                <a:gdLst>
                  <a:gd name="connsiteX0" fmla="*/ 119516 w 428625"/>
                  <a:gd name="connsiteY0" fmla="*/ 25885 h 514350"/>
                  <a:gd name="connsiteX1" fmla="*/ 25885 w 428625"/>
                  <a:gd name="connsiteY1" fmla="*/ 13979 h 514350"/>
                  <a:gd name="connsiteX2" fmla="*/ 13979 w 428625"/>
                  <a:gd name="connsiteY2" fmla="*/ 107609 h 514350"/>
                  <a:gd name="connsiteX3" fmla="*/ 313063 w 428625"/>
                  <a:gd name="connsiteY3" fmla="*/ 493372 h 514350"/>
                  <a:gd name="connsiteX4" fmla="*/ 365832 w 428625"/>
                  <a:gd name="connsiteY4" fmla="*/ 519185 h 514350"/>
                  <a:gd name="connsiteX5" fmla="*/ 406694 w 428625"/>
                  <a:gd name="connsiteY5" fmla="*/ 505183 h 514350"/>
                  <a:gd name="connsiteX6" fmla="*/ 418601 w 428625"/>
                  <a:gd name="connsiteY6" fmla="*/ 411552 h 514350"/>
                  <a:gd name="connsiteX7" fmla="*/ 119516 w 428625"/>
                  <a:gd name="connsiteY7" fmla="*/ 2588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514350">
                    <a:moveTo>
                      <a:pt x="119516" y="25885"/>
                    </a:moveTo>
                    <a:cubicBezTo>
                      <a:pt x="96941" y="-3262"/>
                      <a:pt x="55031" y="-8596"/>
                      <a:pt x="25885" y="13979"/>
                    </a:cubicBezTo>
                    <a:cubicBezTo>
                      <a:pt x="-3262" y="36553"/>
                      <a:pt x="-8596" y="78463"/>
                      <a:pt x="13979" y="107609"/>
                    </a:cubicBezTo>
                    <a:lnTo>
                      <a:pt x="313063" y="493372"/>
                    </a:lnTo>
                    <a:cubicBezTo>
                      <a:pt x="326208" y="510327"/>
                      <a:pt x="345925" y="519185"/>
                      <a:pt x="365832" y="519185"/>
                    </a:cubicBezTo>
                    <a:cubicBezTo>
                      <a:pt x="380120" y="519185"/>
                      <a:pt x="394502" y="514613"/>
                      <a:pt x="406694" y="505183"/>
                    </a:cubicBezTo>
                    <a:cubicBezTo>
                      <a:pt x="435841" y="482609"/>
                      <a:pt x="441175" y="440699"/>
                      <a:pt x="418601" y="411552"/>
                    </a:cubicBezTo>
                    <a:lnTo>
                      <a:pt x="119516" y="25885"/>
                    </a:lnTo>
                    <a:close/>
                  </a:path>
                </a:pathLst>
              </a:custGeom>
              <a:grpFill/>
              <a:ln w="9525" cap="flat">
                <a:noFill/>
                <a:prstDash val="solid"/>
                <a:miter/>
              </a:ln>
            </p:spPr>
            <p:txBody>
              <a:bodyPr rtlCol="0" anchor="ctr"/>
              <a:lstStyle/>
              <a:p>
                <a:endParaRPr lang="aa-ET" dirty="0"/>
              </a:p>
            </p:txBody>
          </p:sp>
          <p:sp>
            <p:nvSpPr>
              <p:cNvPr id="143" name="צורה חופשית: צורה 56">
                <a:extLst>
                  <a:ext uri="{FF2B5EF4-FFF2-40B4-BE49-F238E27FC236}">
                    <a16:creationId xmlns:a16="http://schemas.microsoft.com/office/drawing/2014/main" xmlns="" id="{9A4D1D9D-924B-914C-B59C-2ACA90E0E56C}"/>
                  </a:ext>
                </a:extLst>
              </p:cNvPr>
              <p:cNvSpPr/>
              <p:nvPr/>
            </p:nvSpPr>
            <p:spPr>
              <a:xfrm>
                <a:off x="8787216" y="5126568"/>
                <a:ext cx="266700" cy="314325"/>
              </a:xfrm>
              <a:custGeom>
                <a:avLst/>
                <a:gdLst>
                  <a:gd name="connsiteX0" fmla="*/ 260866 w 266700"/>
                  <a:gd name="connsiteY0" fmla="*/ 208193 h 314325"/>
                  <a:gd name="connsiteX1" fmla="*/ 119516 w 266700"/>
                  <a:gd name="connsiteY1" fmla="*/ 25885 h 314325"/>
                  <a:gd name="connsiteX2" fmla="*/ 25885 w 266700"/>
                  <a:gd name="connsiteY2" fmla="*/ 13979 h 314325"/>
                  <a:gd name="connsiteX3" fmla="*/ 13979 w 266700"/>
                  <a:gd name="connsiteY3" fmla="*/ 107609 h 314325"/>
                  <a:gd name="connsiteX4" fmla="*/ 155329 w 266700"/>
                  <a:gd name="connsiteY4" fmla="*/ 289918 h 314325"/>
                  <a:gd name="connsiteX5" fmla="*/ 208098 w 266700"/>
                  <a:gd name="connsiteY5" fmla="*/ 315730 h 314325"/>
                  <a:gd name="connsiteX6" fmla="*/ 248960 w 266700"/>
                  <a:gd name="connsiteY6" fmla="*/ 301729 h 314325"/>
                  <a:gd name="connsiteX7" fmla="*/ 260866 w 266700"/>
                  <a:gd name="connsiteY7" fmla="*/ 20819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14325">
                    <a:moveTo>
                      <a:pt x="260866" y="208193"/>
                    </a:moveTo>
                    <a:lnTo>
                      <a:pt x="119516" y="25885"/>
                    </a:lnTo>
                    <a:cubicBezTo>
                      <a:pt x="96941" y="-3262"/>
                      <a:pt x="55031" y="-8596"/>
                      <a:pt x="25885" y="13979"/>
                    </a:cubicBezTo>
                    <a:cubicBezTo>
                      <a:pt x="-3262" y="36553"/>
                      <a:pt x="-8596" y="78463"/>
                      <a:pt x="13979" y="107609"/>
                    </a:cubicBezTo>
                    <a:lnTo>
                      <a:pt x="155329" y="289918"/>
                    </a:lnTo>
                    <a:cubicBezTo>
                      <a:pt x="168474" y="306872"/>
                      <a:pt x="188191" y="315730"/>
                      <a:pt x="208098" y="315730"/>
                    </a:cubicBezTo>
                    <a:cubicBezTo>
                      <a:pt x="222386" y="315730"/>
                      <a:pt x="236768" y="311159"/>
                      <a:pt x="248960" y="301729"/>
                    </a:cubicBezTo>
                    <a:cubicBezTo>
                      <a:pt x="278202" y="279250"/>
                      <a:pt x="283441" y="237340"/>
                      <a:pt x="260866" y="208193"/>
                    </a:cubicBezTo>
                    <a:close/>
                  </a:path>
                </a:pathLst>
              </a:custGeom>
              <a:grpFill/>
              <a:ln w="9525" cap="flat">
                <a:noFill/>
                <a:prstDash val="solid"/>
                <a:miter/>
              </a:ln>
            </p:spPr>
            <p:txBody>
              <a:bodyPr rtlCol="0" anchor="ctr"/>
              <a:lstStyle/>
              <a:p>
                <a:endParaRPr lang="aa-ET" dirty="0"/>
              </a:p>
            </p:txBody>
          </p:sp>
          <p:sp>
            <p:nvSpPr>
              <p:cNvPr id="144" name="צורה חופשית: צורה 57">
                <a:extLst>
                  <a:ext uri="{FF2B5EF4-FFF2-40B4-BE49-F238E27FC236}">
                    <a16:creationId xmlns:a16="http://schemas.microsoft.com/office/drawing/2014/main" xmlns="" id="{945F2D1A-032C-1440-A8A0-6F877C7F92EC}"/>
                  </a:ext>
                </a:extLst>
              </p:cNvPr>
              <p:cNvSpPr/>
              <p:nvPr/>
            </p:nvSpPr>
            <p:spPr>
              <a:xfrm>
                <a:off x="5150389" y="3540004"/>
                <a:ext cx="3609975" cy="2200275"/>
              </a:xfrm>
              <a:custGeom>
                <a:avLst/>
                <a:gdLst>
                  <a:gd name="connsiteX0" fmla="*/ 3533267 w 3609975"/>
                  <a:gd name="connsiteY0" fmla="*/ 1135437 h 2200275"/>
                  <a:gd name="connsiteX1" fmla="*/ 3575462 w 3609975"/>
                  <a:gd name="connsiteY1" fmla="*/ 972465 h 2200275"/>
                  <a:gd name="connsiteX2" fmla="*/ 3408966 w 3609975"/>
                  <a:gd name="connsiteY2" fmla="*/ 786727 h 2200275"/>
                  <a:gd name="connsiteX3" fmla="*/ 3420967 w 3609975"/>
                  <a:gd name="connsiteY3" fmla="*/ 679190 h 2200275"/>
                  <a:gd name="connsiteX4" fmla="*/ 3170555 w 3609975"/>
                  <a:gd name="connsiteY4" fmla="*/ 488690 h 2200275"/>
                  <a:gd name="connsiteX5" fmla="*/ 2029555 w 3609975"/>
                  <a:gd name="connsiteY5" fmla="*/ 645566 h 2200275"/>
                  <a:gd name="connsiteX6" fmla="*/ 2029841 w 3609975"/>
                  <a:gd name="connsiteY6" fmla="*/ 645186 h 2200275"/>
                  <a:gd name="connsiteX7" fmla="*/ 2243963 w 3609975"/>
                  <a:gd name="connsiteY7" fmla="*/ 372104 h 2200275"/>
                  <a:gd name="connsiteX8" fmla="*/ 2248630 w 3609975"/>
                  <a:gd name="connsiteY8" fmla="*/ 365341 h 2200275"/>
                  <a:gd name="connsiteX9" fmla="*/ 2275967 w 3609975"/>
                  <a:gd name="connsiteY9" fmla="*/ 182271 h 2200275"/>
                  <a:gd name="connsiteX10" fmla="*/ 2165858 w 3609975"/>
                  <a:gd name="connsiteY10" fmla="*/ 33395 h 2200275"/>
                  <a:gd name="connsiteX11" fmla="*/ 2021268 w 3609975"/>
                  <a:gd name="connsiteY11" fmla="*/ 1962 h 2200275"/>
                  <a:gd name="connsiteX12" fmla="*/ 1842484 w 3609975"/>
                  <a:gd name="connsiteY12" fmla="*/ 104832 h 2200275"/>
                  <a:gd name="connsiteX13" fmla="*/ 1841817 w 3609975"/>
                  <a:gd name="connsiteY13" fmla="*/ 105499 h 2200275"/>
                  <a:gd name="connsiteX14" fmla="*/ 1512633 w 3609975"/>
                  <a:gd name="connsiteY14" fmla="*/ 465544 h 2200275"/>
                  <a:gd name="connsiteX15" fmla="*/ 1500156 w 3609975"/>
                  <a:gd name="connsiteY15" fmla="*/ 485166 h 2200275"/>
                  <a:gd name="connsiteX16" fmla="*/ 1349756 w 3609975"/>
                  <a:gd name="connsiteY16" fmla="*/ 850449 h 2200275"/>
                  <a:gd name="connsiteX17" fmla="*/ 1297083 w 3609975"/>
                  <a:gd name="connsiteY17" fmla="*/ 857403 h 2200275"/>
                  <a:gd name="connsiteX18" fmla="*/ 1271937 w 3609975"/>
                  <a:gd name="connsiteY18" fmla="*/ 816540 h 2200275"/>
                  <a:gd name="connsiteX19" fmla="*/ 1222502 w 3609975"/>
                  <a:gd name="connsiteY19" fmla="*/ 803586 h 2200275"/>
                  <a:gd name="connsiteX20" fmla="*/ 912749 w 3609975"/>
                  <a:gd name="connsiteY20" fmla="*/ 845973 h 2200275"/>
                  <a:gd name="connsiteX21" fmla="*/ 910177 w 3609975"/>
                  <a:gd name="connsiteY21" fmla="*/ 826923 h 2200275"/>
                  <a:gd name="connsiteX22" fmla="*/ 835025 w 3609975"/>
                  <a:gd name="connsiteY22" fmla="*/ 769868 h 2200275"/>
                  <a:gd name="connsiteX23" fmla="*/ 642715 w 3609975"/>
                  <a:gd name="connsiteY23" fmla="*/ 796157 h 2200275"/>
                  <a:gd name="connsiteX24" fmla="*/ 585660 w 3609975"/>
                  <a:gd name="connsiteY24" fmla="*/ 871309 h 2200275"/>
                  <a:gd name="connsiteX25" fmla="*/ 660813 w 3609975"/>
                  <a:gd name="connsiteY25" fmla="*/ 928364 h 2200275"/>
                  <a:gd name="connsiteX26" fmla="*/ 786924 w 3609975"/>
                  <a:gd name="connsiteY26" fmla="*/ 911124 h 2200275"/>
                  <a:gd name="connsiteX27" fmla="*/ 858171 w 3609975"/>
                  <a:gd name="connsiteY27" fmla="*/ 1431855 h 2200275"/>
                  <a:gd name="connsiteX28" fmla="*/ 926750 w 3609975"/>
                  <a:gd name="connsiteY28" fmla="*/ 1933632 h 2200275"/>
                  <a:gd name="connsiteX29" fmla="*/ 926750 w 3609975"/>
                  <a:gd name="connsiteY29" fmla="*/ 1933728 h 2200275"/>
                  <a:gd name="connsiteX30" fmla="*/ 929322 w 3609975"/>
                  <a:gd name="connsiteY30" fmla="*/ 1952587 h 2200275"/>
                  <a:gd name="connsiteX31" fmla="*/ 57690 w 3609975"/>
                  <a:gd name="connsiteY31" fmla="*/ 2071745 h 2200275"/>
                  <a:gd name="connsiteX32" fmla="*/ 635 w 3609975"/>
                  <a:gd name="connsiteY32" fmla="*/ 2146897 h 2200275"/>
                  <a:gd name="connsiteX33" fmla="*/ 66643 w 3609975"/>
                  <a:gd name="connsiteY33" fmla="*/ 2204619 h 2200275"/>
                  <a:gd name="connsiteX34" fmla="*/ 75787 w 3609975"/>
                  <a:gd name="connsiteY34" fmla="*/ 2203952 h 2200275"/>
                  <a:gd name="connsiteX35" fmla="*/ 1013523 w 3609975"/>
                  <a:gd name="connsiteY35" fmla="*/ 2075746 h 2200275"/>
                  <a:gd name="connsiteX36" fmla="*/ 1057624 w 3609975"/>
                  <a:gd name="connsiteY36" fmla="*/ 2050028 h 2200275"/>
                  <a:gd name="connsiteX37" fmla="*/ 1070578 w 3609975"/>
                  <a:gd name="connsiteY37" fmla="*/ 2000593 h 2200275"/>
                  <a:gd name="connsiteX38" fmla="*/ 1068006 w 3609975"/>
                  <a:gd name="connsiteY38" fmla="*/ 1981543 h 2200275"/>
                  <a:gd name="connsiteX39" fmla="*/ 1377759 w 3609975"/>
                  <a:gd name="connsiteY39" fmla="*/ 1939157 h 2200275"/>
                  <a:gd name="connsiteX40" fmla="*/ 1421860 w 3609975"/>
                  <a:gd name="connsiteY40" fmla="*/ 1913439 h 2200275"/>
                  <a:gd name="connsiteX41" fmla="*/ 1435195 w 3609975"/>
                  <a:gd name="connsiteY41" fmla="*/ 1868196 h 2200275"/>
                  <a:gd name="connsiteX42" fmla="*/ 1501489 w 3609975"/>
                  <a:gd name="connsiteY42" fmla="*/ 1859147 h 2200275"/>
                  <a:gd name="connsiteX43" fmla="*/ 1956022 w 3609975"/>
                  <a:gd name="connsiteY43" fmla="*/ 2045932 h 2200275"/>
                  <a:gd name="connsiteX44" fmla="*/ 1957737 w 3609975"/>
                  <a:gd name="connsiteY44" fmla="*/ 2045646 h 2200275"/>
                  <a:gd name="connsiteX45" fmla="*/ 3292475 w 3609975"/>
                  <a:gd name="connsiteY45" fmla="*/ 1864100 h 2200275"/>
                  <a:gd name="connsiteX46" fmla="*/ 3482975 w 3609975"/>
                  <a:gd name="connsiteY46" fmla="*/ 1613688 h 2200275"/>
                  <a:gd name="connsiteX47" fmla="*/ 3451637 w 3609975"/>
                  <a:gd name="connsiteY47" fmla="*/ 1526629 h 2200275"/>
                  <a:gd name="connsiteX48" fmla="*/ 3617373 w 3609975"/>
                  <a:gd name="connsiteY48" fmla="*/ 1281075 h 2200275"/>
                  <a:gd name="connsiteX49" fmla="*/ 3533267 w 3609975"/>
                  <a:gd name="connsiteY49" fmla="*/ 1135437 h 2200275"/>
                  <a:gd name="connsiteX50" fmla="*/ 1050099 w 3609975"/>
                  <a:gd name="connsiteY50" fmla="*/ 1849431 h 2200275"/>
                  <a:gd name="connsiteX51" fmla="*/ 990568 w 3609975"/>
                  <a:gd name="connsiteY51" fmla="*/ 1413758 h 2200275"/>
                  <a:gd name="connsiteX52" fmla="*/ 931037 w 3609975"/>
                  <a:gd name="connsiteY52" fmla="*/ 978180 h 2200275"/>
                  <a:gd name="connsiteX53" fmla="*/ 1174686 w 3609975"/>
                  <a:gd name="connsiteY53" fmla="*/ 944842 h 2200275"/>
                  <a:gd name="connsiteX54" fmla="*/ 1293749 w 3609975"/>
                  <a:gd name="connsiteY54" fmla="*/ 1816094 h 2200275"/>
                  <a:gd name="connsiteX55" fmla="*/ 1050099 w 3609975"/>
                  <a:gd name="connsiteY55" fmla="*/ 1849431 h 2200275"/>
                  <a:gd name="connsiteX56" fmla="*/ 3409061 w 3609975"/>
                  <a:gd name="connsiteY56" fmla="*/ 1399280 h 2200275"/>
                  <a:gd name="connsiteX57" fmla="*/ 3232658 w 3609975"/>
                  <a:gd name="connsiteY57" fmla="*/ 1423283 h 2200275"/>
                  <a:gd name="connsiteX58" fmla="*/ 2629344 w 3609975"/>
                  <a:gd name="connsiteY58" fmla="*/ 1505388 h 2200275"/>
                  <a:gd name="connsiteX59" fmla="*/ 2572194 w 3609975"/>
                  <a:gd name="connsiteY59" fmla="*/ 1580541 h 2200275"/>
                  <a:gd name="connsiteX60" fmla="*/ 2647347 w 3609975"/>
                  <a:gd name="connsiteY60" fmla="*/ 1637691 h 2200275"/>
                  <a:gd name="connsiteX61" fmla="*/ 3250565 w 3609975"/>
                  <a:gd name="connsiteY61" fmla="*/ 1555585 h 2200275"/>
                  <a:gd name="connsiteX62" fmla="*/ 3350768 w 3609975"/>
                  <a:gd name="connsiteY62" fmla="*/ 1631785 h 2200275"/>
                  <a:gd name="connsiteX63" fmla="*/ 3274568 w 3609975"/>
                  <a:gd name="connsiteY63" fmla="*/ 1731988 h 2200275"/>
                  <a:gd name="connsiteX64" fmla="*/ 2436749 w 3609975"/>
                  <a:gd name="connsiteY64" fmla="*/ 1846002 h 2200275"/>
                  <a:gd name="connsiteX65" fmla="*/ 2436654 w 3609975"/>
                  <a:gd name="connsiteY65" fmla="*/ 1846002 h 2200275"/>
                  <a:gd name="connsiteX66" fmla="*/ 1939067 w 3609975"/>
                  <a:gd name="connsiteY66" fmla="*/ 1913725 h 2200275"/>
                  <a:gd name="connsiteX67" fmla="*/ 1938115 w 3609975"/>
                  <a:gd name="connsiteY67" fmla="*/ 1913916 h 2200275"/>
                  <a:gd name="connsiteX68" fmla="*/ 1567497 w 3609975"/>
                  <a:gd name="connsiteY68" fmla="*/ 1739894 h 2200275"/>
                  <a:gd name="connsiteX69" fmla="*/ 1513586 w 3609975"/>
                  <a:gd name="connsiteY69" fmla="*/ 1723130 h 2200275"/>
                  <a:gd name="connsiteX70" fmla="*/ 1417479 w 3609975"/>
                  <a:gd name="connsiteY70" fmla="*/ 1736274 h 2200275"/>
                  <a:gd name="connsiteX71" fmla="*/ 1315466 w 3609975"/>
                  <a:gd name="connsiteY71" fmla="*/ 989705 h 2200275"/>
                  <a:gd name="connsiteX72" fmla="*/ 1405953 w 3609975"/>
                  <a:gd name="connsiteY72" fmla="*/ 977703 h 2200275"/>
                  <a:gd name="connsiteX73" fmla="*/ 1458722 w 3609975"/>
                  <a:gd name="connsiteY73" fmla="*/ 936936 h 2200275"/>
                  <a:gd name="connsiteX74" fmla="*/ 1619313 w 3609975"/>
                  <a:gd name="connsiteY74" fmla="*/ 547078 h 2200275"/>
                  <a:gd name="connsiteX75" fmla="*/ 1940211 w 3609975"/>
                  <a:gd name="connsiteY75" fmla="*/ 196082 h 2200275"/>
                  <a:gd name="connsiteX76" fmla="*/ 2097278 w 3609975"/>
                  <a:gd name="connsiteY76" fmla="*/ 147981 h 2200275"/>
                  <a:gd name="connsiteX77" fmla="*/ 2146617 w 3609975"/>
                  <a:gd name="connsiteY77" fmla="*/ 214656 h 2200275"/>
                  <a:gd name="connsiteX78" fmla="*/ 2136235 w 3609975"/>
                  <a:gd name="connsiteY78" fmla="*/ 293523 h 2200275"/>
                  <a:gd name="connsiteX79" fmla="*/ 1924399 w 3609975"/>
                  <a:gd name="connsiteY79" fmla="*/ 563747 h 2200275"/>
                  <a:gd name="connsiteX80" fmla="*/ 1923161 w 3609975"/>
                  <a:gd name="connsiteY80" fmla="*/ 565271 h 2200275"/>
                  <a:gd name="connsiteX81" fmla="*/ 1829911 w 3609975"/>
                  <a:gd name="connsiteY81" fmla="*/ 691667 h 2200275"/>
                  <a:gd name="connsiteX82" fmla="*/ 1844008 w 3609975"/>
                  <a:gd name="connsiteY82" fmla="*/ 785013 h 2200275"/>
                  <a:gd name="connsiteX83" fmla="*/ 1905540 w 3609975"/>
                  <a:gd name="connsiteY83" fmla="*/ 794347 h 2200275"/>
                  <a:gd name="connsiteX84" fmla="*/ 1926209 w 3609975"/>
                  <a:gd name="connsiteY84" fmla="*/ 794728 h 2200275"/>
                  <a:gd name="connsiteX85" fmla="*/ 1926304 w 3609975"/>
                  <a:gd name="connsiteY85" fmla="*/ 794728 h 2200275"/>
                  <a:gd name="connsiteX86" fmla="*/ 3188748 w 3609975"/>
                  <a:gd name="connsiteY86" fmla="*/ 621087 h 2200275"/>
                  <a:gd name="connsiteX87" fmla="*/ 3288760 w 3609975"/>
                  <a:gd name="connsiteY87" fmla="*/ 697287 h 2200275"/>
                  <a:gd name="connsiteX88" fmla="*/ 3212560 w 3609975"/>
                  <a:gd name="connsiteY88" fmla="*/ 797490 h 2200275"/>
                  <a:gd name="connsiteX89" fmla="*/ 2556955 w 3609975"/>
                  <a:gd name="connsiteY89" fmla="*/ 886740 h 2200275"/>
                  <a:gd name="connsiteX90" fmla="*/ 2499805 w 3609975"/>
                  <a:gd name="connsiteY90" fmla="*/ 961892 h 2200275"/>
                  <a:gd name="connsiteX91" fmla="*/ 2574957 w 3609975"/>
                  <a:gd name="connsiteY91" fmla="*/ 1019042 h 2200275"/>
                  <a:gd name="connsiteX92" fmla="*/ 3230563 w 3609975"/>
                  <a:gd name="connsiteY92" fmla="*/ 929888 h 2200275"/>
                  <a:gd name="connsiteX93" fmla="*/ 3343053 w 3609975"/>
                  <a:gd name="connsiteY93" fmla="*/ 914553 h 2200275"/>
                  <a:gd name="connsiteX94" fmla="*/ 3443255 w 3609975"/>
                  <a:gd name="connsiteY94" fmla="*/ 990753 h 2200275"/>
                  <a:gd name="connsiteX95" fmla="*/ 3367055 w 3609975"/>
                  <a:gd name="connsiteY95" fmla="*/ 1090956 h 2200275"/>
                  <a:gd name="connsiteX96" fmla="*/ 2595055 w 3609975"/>
                  <a:gd name="connsiteY96" fmla="*/ 1196016 h 2200275"/>
                  <a:gd name="connsiteX97" fmla="*/ 2537905 w 3609975"/>
                  <a:gd name="connsiteY97" fmla="*/ 1271168 h 2200275"/>
                  <a:gd name="connsiteX98" fmla="*/ 2613057 w 3609975"/>
                  <a:gd name="connsiteY98" fmla="*/ 1328318 h 2200275"/>
                  <a:gd name="connsiteX99" fmla="*/ 3385058 w 3609975"/>
                  <a:gd name="connsiteY99" fmla="*/ 1223258 h 2200275"/>
                  <a:gd name="connsiteX100" fmla="*/ 3485261 w 3609975"/>
                  <a:gd name="connsiteY100" fmla="*/ 1299458 h 2200275"/>
                  <a:gd name="connsiteX101" fmla="*/ 3409061 w 3609975"/>
                  <a:gd name="connsiteY101" fmla="*/ 139928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609975" h="2200275">
                    <a:moveTo>
                      <a:pt x="3533267" y="1135437"/>
                    </a:moveTo>
                    <a:cubicBezTo>
                      <a:pt x="3566890" y="1090289"/>
                      <a:pt x="3583654" y="1032567"/>
                      <a:pt x="3575462" y="972465"/>
                    </a:cubicBezTo>
                    <a:cubicBezTo>
                      <a:pt x="3562890" y="879786"/>
                      <a:pt x="3494595" y="808254"/>
                      <a:pt x="3408966" y="786727"/>
                    </a:cubicBezTo>
                    <a:cubicBezTo>
                      <a:pt x="3421348" y="753485"/>
                      <a:pt x="3426110" y="716814"/>
                      <a:pt x="3420967" y="679190"/>
                    </a:cubicBezTo>
                    <a:cubicBezTo>
                      <a:pt x="3404394" y="557651"/>
                      <a:pt x="3292094" y="472212"/>
                      <a:pt x="3170555" y="488690"/>
                    </a:cubicBezTo>
                    <a:lnTo>
                      <a:pt x="2029555" y="645566"/>
                    </a:lnTo>
                    <a:lnTo>
                      <a:pt x="2029841" y="645186"/>
                    </a:lnTo>
                    <a:lnTo>
                      <a:pt x="2243963" y="372104"/>
                    </a:lnTo>
                    <a:cubicBezTo>
                      <a:pt x="2245677" y="369913"/>
                      <a:pt x="2247201" y="367627"/>
                      <a:pt x="2248630" y="365341"/>
                    </a:cubicBezTo>
                    <a:cubicBezTo>
                      <a:pt x="2281872" y="310001"/>
                      <a:pt x="2291683" y="244945"/>
                      <a:pt x="2275967" y="182271"/>
                    </a:cubicBezTo>
                    <a:cubicBezTo>
                      <a:pt x="2260346" y="119596"/>
                      <a:pt x="2221198" y="66732"/>
                      <a:pt x="2165858" y="33395"/>
                    </a:cubicBezTo>
                    <a:cubicBezTo>
                      <a:pt x="2119566" y="5582"/>
                      <a:pt x="2070417" y="-4705"/>
                      <a:pt x="2021268" y="1962"/>
                    </a:cubicBezTo>
                    <a:cubicBezTo>
                      <a:pt x="1960023" y="10249"/>
                      <a:pt x="1898777" y="44920"/>
                      <a:pt x="1842484" y="104832"/>
                    </a:cubicBezTo>
                    <a:cubicBezTo>
                      <a:pt x="1842294" y="105023"/>
                      <a:pt x="1842103" y="105308"/>
                      <a:pt x="1841817" y="105499"/>
                    </a:cubicBezTo>
                    <a:lnTo>
                      <a:pt x="1512633" y="465544"/>
                    </a:lnTo>
                    <a:cubicBezTo>
                      <a:pt x="1507395" y="471259"/>
                      <a:pt x="1503108" y="477926"/>
                      <a:pt x="1500156" y="485166"/>
                    </a:cubicBezTo>
                    <a:lnTo>
                      <a:pt x="1349756" y="850449"/>
                    </a:lnTo>
                    <a:lnTo>
                      <a:pt x="1297083" y="857403"/>
                    </a:lnTo>
                    <a:cubicBezTo>
                      <a:pt x="1294034" y="841210"/>
                      <a:pt x="1285176" y="826637"/>
                      <a:pt x="1271937" y="816540"/>
                    </a:cubicBezTo>
                    <a:cubicBezTo>
                      <a:pt x="1257840" y="805777"/>
                      <a:pt x="1240028" y="801110"/>
                      <a:pt x="1222502" y="803586"/>
                    </a:cubicBezTo>
                    <a:lnTo>
                      <a:pt x="912749" y="845973"/>
                    </a:lnTo>
                    <a:lnTo>
                      <a:pt x="910177" y="826923"/>
                    </a:lnTo>
                    <a:cubicBezTo>
                      <a:pt x="905224" y="790442"/>
                      <a:pt x="871506" y="764915"/>
                      <a:pt x="835025" y="769868"/>
                    </a:cubicBezTo>
                    <a:lnTo>
                      <a:pt x="642715" y="796157"/>
                    </a:lnTo>
                    <a:cubicBezTo>
                      <a:pt x="606234" y="801110"/>
                      <a:pt x="580612" y="834828"/>
                      <a:pt x="585660" y="871309"/>
                    </a:cubicBezTo>
                    <a:cubicBezTo>
                      <a:pt x="590613" y="907790"/>
                      <a:pt x="624237" y="933317"/>
                      <a:pt x="660813" y="928364"/>
                    </a:cubicBezTo>
                    <a:lnTo>
                      <a:pt x="786924" y="911124"/>
                    </a:lnTo>
                    <a:lnTo>
                      <a:pt x="858171" y="1431855"/>
                    </a:lnTo>
                    <a:lnTo>
                      <a:pt x="926750" y="1933632"/>
                    </a:lnTo>
                    <a:cubicBezTo>
                      <a:pt x="926750" y="1933728"/>
                      <a:pt x="926750" y="1933728"/>
                      <a:pt x="926750" y="1933728"/>
                    </a:cubicBezTo>
                    <a:lnTo>
                      <a:pt x="929322" y="1952587"/>
                    </a:lnTo>
                    <a:lnTo>
                      <a:pt x="57690" y="2071745"/>
                    </a:lnTo>
                    <a:cubicBezTo>
                      <a:pt x="21209" y="2076698"/>
                      <a:pt x="-4414" y="2110416"/>
                      <a:pt x="635" y="2146897"/>
                    </a:cubicBezTo>
                    <a:cubicBezTo>
                      <a:pt x="5207" y="2180330"/>
                      <a:pt x="33877" y="2204619"/>
                      <a:pt x="66643" y="2204619"/>
                    </a:cubicBezTo>
                    <a:cubicBezTo>
                      <a:pt x="69691" y="2204619"/>
                      <a:pt x="72739" y="2204428"/>
                      <a:pt x="75787" y="2203952"/>
                    </a:cubicBezTo>
                    <a:lnTo>
                      <a:pt x="1013523" y="2075746"/>
                    </a:lnTo>
                    <a:cubicBezTo>
                      <a:pt x="1031049" y="2073364"/>
                      <a:pt x="1046956" y="2064125"/>
                      <a:pt x="1057624" y="2050028"/>
                    </a:cubicBezTo>
                    <a:cubicBezTo>
                      <a:pt x="1068292" y="2035931"/>
                      <a:pt x="1072959" y="2018119"/>
                      <a:pt x="1070578" y="2000593"/>
                    </a:cubicBezTo>
                    <a:lnTo>
                      <a:pt x="1068006" y="1981543"/>
                    </a:lnTo>
                    <a:lnTo>
                      <a:pt x="1377759" y="1939157"/>
                    </a:lnTo>
                    <a:cubicBezTo>
                      <a:pt x="1395285" y="1936776"/>
                      <a:pt x="1411192" y="1927536"/>
                      <a:pt x="1421860" y="1913439"/>
                    </a:cubicBezTo>
                    <a:cubicBezTo>
                      <a:pt x="1431766" y="1900485"/>
                      <a:pt x="1436433" y="1884293"/>
                      <a:pt x="1435195" y="1868196"/>
                    </a:cubicBezTo>
                    <a:lnTo>
                      <a:pt x="1501489" y="1859147"/>
                    </a:lnTo>
                    <a:cubicBezTo>
                      <a:pt x="1572546" y="1918678"/>
                      <a:pt x="1774380" y="2070602"/>
                      <a:pt x="1956022" y="2045932"/>
                    </a:cubicBezTo>
                    <a:cubicBezTo>
                      <a:pt x="1956594" y="2045837"/>
                      <a:pt x="1957165" y="2045837"/>
                      <a:pt x="1957737" y="2045646"/>
                    </a:cubicBezTo>
                    <a:cubicBezTo>
                      <a:pt x="2089848" y="2026882"/>
                      <a:pt x="3292475" y="1864100"/>
                      <a:pt x="3292475" y="1864100"/>
                    </a:cubicBezTo>
                    <a:cubicBezTo>
                      <a:pt x="3414014" y="1847622"/>
                      <a:pt x="3499453" y="1735226"/>
                      <a:pt x="3482975" y="1613688"/>
                    </a:cubicBezTo>
                    <a:cubicBezTo>
                      <a:pt x="3478593" y="1581779"/>
                      <a:pt x="3467640" y="1552442"/>
                      <a:pt x="3451637" y="1526629"/>
                    </a:cubicBezTo>
                    <a:cubicBezTo>
                      <a:pt x="3559747" y="1499197"/>
                      <a:pt x="3632708" y="1394136"/>
                      <a:pt x="3617373" y="1281075"/>
                    </a:cubicBezTo>
                    <a:cubicBezTo>
                      <a:pt x="3609277" y="1221067"/>
                      <a:pt x="3577749" y="1169918"/>
                      <a:pt x="3533267" y="1135437"/>
                    </a:cubicBezTo>
                    <a:close/>
                    <a:moveTo>
                      <a:pt x="1050099" y="1849431"/>
                    </a:moveTo>
                    <a:lnTo>
                      <a:pt x="990568" y="1413758"/>
                    </a:lnTo>
                    <a:lnTo>
                      <a:pt x="931037" y="978180"/>
                    </a:lnTo>
                    <a:lnTo>
                      <a:pt x="1174686" y="944842"/>
                    </a:lnTo>
                    <a:lnTo>
                      <a:pt x="1293749" y="1816094"/>
                    </a:lnTo>
                    <a:lnTo>
                      <a:pt x="1050099" y="1849431"/>
                    </a:lnTo>
                    <a:close/>
                    <a:moveTo>
                      <a:pt x="3409061" y="1399280"/>
                    </a:moveTo>
                    <a:lnTo>
                      <a:pt x="3232658" y="1423283"/>
                    </a:lnTo>
                    <a:lnTo>
                      <a:pt x="2629344" y="1505388"/>
                    </a:lnTo>
                    <a:cubicBezTo>
                      <a:pt x="2592768" y="1510341"/>
                      <a:pt x="2567241" y="1543965"/>
                      <a:pt x="2572194" y="1580541"/>
                    </a:cubicBezTo>
                    <a:cubicBezTo>
                      <a:pt x="2577147" y="1617117"/>
                      <a:pt x="2610771" y="1642643"/>
                      <a:pt x="2647347" y="1637691"/>
                    </a:cubicBezTo>
                    <a:lnTo>
                      <a:pt x="3250565" y="1555585"/>
                    </a:lnTo>
                    <a:cubicBezTo>
                      <a:pt x="3299143" y="1548917"/>
                      <a:pt x="3344100" y="1583112"/>
                      <a:pt x="3350768" y="1631785"/>
                    </a:cubicBezTo>
                    <a:cubicBezTo>
                      <a:pt x="3357436" y="1680363"/>
                      <a:pt x="3323241" y="1725321"/>
                      <a:pt x="3274568" y="1731988"/>
                    </a:cubicBezTo>
                    <a:lnTo>
                      <a:pt x="2436749" y="1846002"/>
                    </a:lnTo>
                    <a:cubicBezTo>
                      <a:pt x="2436749" y="1846002"/>
                      <a:pt x="2436749" y="1846002"/>
                      <a:pt x="2436654" y="1846002"/>
                    </a:cubicBezTo>
                    <a:cubicBezTo>
                      <a:pt x="2433510" y="1846383"/>
                      <a:pt x="2124805" y="1887246"/>
                      <a:pt x="1939067" y="1913725"/>
                    </a:cubicBezTo>
                    <a:cubicBezTo>
                      <a:pt x="1938782" y="1913820"/>
                      <a:pt x="1938401" y="1913820"/>
                      <a:pt x="1938115" y="1913916"/>
                    </a:cubicBezTo>
                    <a:cubicBezTo>
                      <a:pt x="1810385" y="1931251"/>
                      <a:pt x="1627409" y="1794282"/>
                      <a:pt x="1567497" y="1739894"/>
                    </a:cubicBezTo>
                    <a:cubicBezTo>
                      <a:pt x="1552924" y="1726559"/>
                      <a:pt x="1533112" y="1720463"/>
                      <a:pt x="1513586" y="1723130"/>
                    </a:cubicBezTo>
                    <a:lnTo>
                      <a:pt x="1417479" y="1736274"/>
                    </a:lnTo>
                    <a:lnTo>
                      <a:pt x="1315466" y="989705"/>
                    </a:lnTo>
                    <a:lnTo>
                      <a:pt x="1405953" y="977703"/>
                    </a:lnTo>
                    <a:cubicBezTo>
                      <a:pt x="1429575" y="974465"/>
                      <a:pt x="1449578" y="958939"/>
                      <a:pt x="1458722" y="936936"/>
                    </a:cubicBezTo>
                    <a:lnTo>
                      <a:pt x="1619313" y="547078"/>
                    </a:lnTo>
                    <a:lnTo>
                      <a:pt x="1940211" y="196082"/>
                    </a:lnTo>
                    <a:cubicBezTo>
                      <a:pt x="1997075" y="135789"/>
                      <a:pt x="2049939" y="119596"/>
                      <a:pt x="2097278" y="147981"/>
                    </a:cubicBezTo>
                    <a:cubicBezTo>
                      <a:pt x="2122138" y="162935"/>
                      <a:pt x="2139664" y="186557"/>
                      <a:pt x="2146617" y="214656"/>
                    </a:cubicBezTo>
                    <a:cubicBezTo>
                      <a:pt x="2153285" y="241611"/>
                      <a:pt x="2149570" y="269424"/>
                      <a:pt x="2136235" y="293523"/>
                    </a:cubicBezTo>
                    <a:lnTo>
                      <a:pt x="1924399" y="563747"/>
                    </a:lnTo>
                    <a:cubicBezTo>
                      <a:pt x="1924018" y="564223"/>
                      <a:pt x="1923637" y="564795"/>
                      <a:pt x="1923161" y="565271"/>
                    </a:cubicBezTo>
                    <a:lnTo>
                      <a:pt x="1829911" y="691667"/>
                    </a:lnTo>
                    <a:cubicBezTo>
                      <a:pt x="1808004" y="721386"/>
                      <a:pt x="1814290" y="763105"/>
                      <a:pt x="1844008" y="785013"/>
                    </a:cubicBezTo>
                    <a:cubicBezTo>
                      <a:pt x="1862391" y="798633"/>
                      <a:pt x="1885442" y="801300"/>
                      <a:pt x="1905540" y="794347"/>
                    </a:cubicBezTo>
                    <a:cubicBezTo>
                      <a:pt x="1912207" y="795490"/>
                      <a:pt x="1919160" y="795681"/>
                      <a:pt x="1926209" y="794728"/>
                    </a:cubicBezTo>
                    <a:cubicBezTo>
                      <a:pt x="1926209" y="794728"/>
                      <a:pt x="1926304" y="794728"/>
                      <a:pt x="1926304" y="794728"/>
                    </a:cubicBezTo>
                    <a:lnTo>
                      <a:pt x="3188748" y="621087"/>
                    </a:lnTo>
                    <a:cubicBezTo>
                      <a:pt x="3237230" y="614420"/>
                      <a:pt x="3282188" y="648615"/>
                      <a:pt x="3288760" y="697287"/>
                    </a:cubicBezTo>
                    <a:cubicBezTo>
                      <a:pt x="3295332" y="745865"/>
                      <a:pt x="3261137" y="790823"/>
                      <a:pt x="3212560" y="797490"/>
                    </a:cubicBezTo>
                    <a:lnTo>
                      <a:pt x="2556955" y="886740"/>
                    </a:lnTo>
                    <a:cubicBezTo>
                      <a:pt x="2520474" y="891692"/>
                      <a:pt x="2494851" y="925316"/>
                      <a:pt x="2499805" y="961892"/>
                    </a:cubicBezTo>
                    <a:cubicBezTo>
                      <a:pt x="2504757" y="998373"/>
                      <a:pt x="2538381" y="1023995"/>
                      <a:pt x="2574957" y="1019042"/>
                    </a:cubicBezTo>
                    <a:lnTo>
                      <a:pt x="3230563" y="929888"/>
                    </a:lnTo>
                    <a:lnTo>
                      <a:pt x="3343053" y="914553"/>
                    </a:lnTo>
                    <a:cubicBezTo>
                      <a:pt x="3391630" y="907980"/>
                      <a:pt x="3436588" y="942080"/>
                      <a:pt x="3443255" y="990753"/>
                    </a:cubicBezTo>
                    <a:cubicBezTo>
                      <a:pt x="3449828" y="1039330"/>
                      <a:pt x="3415633" y="1084288"/>
                      <a:pt x="3367055" y="1090956"/>
                    </a:cubicBezTo>
                    <a:lnTo>
                      <a:pt x="2595055" y="1196016"/>
                    </a:lnTo>
                    <a:cubicBezTo>
                      <a:pt x="2558574" y="1200969"/>
                      <a:pt x="2532951" y="1234592"/>
                      <a:pt x="2537905" y="1271168"/>
                    </a:cubicBezTo>
                    <a:cubicBezTo>
                      <a:pt x="2542953" y="1307745"/>
                      <a:pt x="2576576" y="1333272"/>
                      <a:pt x="2613057" y="1328318"/>
                    </a:cubicBezTo>
                    <a:lnTo>
                      <a:pt x="3385058" y="1223258"/>
                    </a:lnTo>
                    <a:cubicBezTo>
                      <a:pt x="3433730" y="1216590"/>
                      <a:pt x="3478593" y="1250785"/>
                      <a:pt x="3485261" y="1299458"/>
                    </a:cubicBezTo>
                    <a:cubicBezTo>
                      <a:pt x="3491833" y="1347750"/>
                      <a:pt x="3457638" y="1392708"/>
                      <a:pt x="3409061" y="1399280"/>
                    </a:cubicBezTo>
                    <a:close/>
                  </a:path>
                </a:pathLst>
              </a:custGeom>
              <a:grpFill/>
              <a:ln w="9525" cap="flat">
                <a:noFill/>
                <a:prstDash val="solid"/>
                <a:miter/>
              </a:ln>
            </p:spPr>
            <p:txBody>
              <a:bodyPr rtlCol="0" anchor="ctr"/>
              <a:lstStyle/>
              <a:p>
                <a:endParaRPr lang="aa-ET" dirty="0"/>
              </a:p>
            </p:txBody>
          </p:sp>
          <p:sp>
            <p:nvSpPr>
              <p:cNvPr id="145" name="צורה חופשית: צורה 58">
                <a:extLst>
                  <a:ext uri="{FF2B5EF4-FFF2-40B4-BE49-F238E27FC236}">
                    <a16:creationId xmlns:a16="http://schemas.microsoft.com/office/drawing/2014/main" xmlns="" id="{C26C318C-6F82-E848-82E2-0EB15E8B223C}"/>
                  </a:ext>
                </a:extLst>
              </p:cNvPr>
              <p:cNvSpPr/>
              <p:nvPr/>
            </p:nvSpPr>
            <p:spPr>
              <a:xfrm>
                <a:off x="3128994" y="4627086"/>
                <a:ext cx="600075" cy="190500"/>
              </a:xfrm>
              <a:custGeom>
                <a:avLst/>
                <a:gdLst>
                  <a:gd name="connsiteX0" fmla="*/ 606044 w 600075"/>
                  <a:gd name="connsiteY0" fmla="*/ 57689 h 190500"/>
                  <a:gd name="connsiteX1" fmla="*/ 530891 w 600075"/>
                  <a:gd name="connsiteY1" fmla="*/ 635 h 190500"/>
                  <a:gd name="connsiteX2" fmla="*/ 57689 w 600075"/>
                  <a:gd name="connsiteY2" fmla="*/ 65310 h 190500"/>
                  <a:gd name="connsiteX3" fmla="*/ 635 w 600075"/>
                  <a:gd name="connsiteY3" fmla="*/ 140462 h 190500"/>
                  <a:gd name="connsiteX4" fmla="*/ 66643 w 600075"/>
                  <a:gd name="connsiteY4" fmla="*/ 198183 h 190500"/>
                  <a:gd name="connsiteX5" fmla="*/ 75787 w 600075"/>
                  <a:gd name="connsiteY5" fmla="*/ 197516 h 190500"/>
                  <a:gd name="connsiteX6" fmla="*/ 548989 w 600075"/>
                  <a:gd name="connsiteY6" fmla="*/ 132842 h 190500"/>
                  <a:gd name="connsiteX7" fmla="*/ 606044 w 600075"/>
                  <a:gd name="connsiteY7" fmla="*/ 5768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190500">
                    <a:moveTo>
                      <a:pt x="606044" y="57689"/>
                    </a:moveTo>
                    <a:cubicBezTo>
                      <a:pt x="601091" y="21209"/>
                      <a:pt x="567372" y="-4414"/>
                      <a:pt x="530891" y="635"/>
                    </a:cubicBezTo>
                    <a:lnTo>
                      <a:pt x="57689" y="65310"/>
                    </a:lnTo>
                    <a:cubicBezTo>
                      <a:pt x="21209" y="70262"/>
                      <a:pt x="-4414" y="103981"/>
                      <a:pt x="635" y="140462"/>
                    </a:cubicBezTo>
                    <a:cubicBezTo>
                      <a:pt x="5207" y="173894"/>
                      <a:pt x="33877" y="198183"/>
                      <a:pt x="66643" y="198183"/>
                    </a:cubicBezTo>
                    <a:cubicBezTo>
                      <a:pt x="69691" y="198183"/>
                      <a:pt x="72739" y="197993"/>
                      <a:pt x="75787" y="197516"/>
                    </a:cubicBezTo>
                    <a:lnTo>
                      <a:pt x="548989" y="132842"/>
                    </a:lnTo>
                    <a:cubicBezTo>
                      <a:pt x="585470" y="127889"/>
                      <a:pt x="611092" y="94265"/>
                      <a:pt x="606044" y="57689"/>
                    </a:cubicBezTo>
                    <a:close/>
                  </a:path>
                </a:pathLst>
              </a:custGeom>
              <a:grpFill/>
              <a:ln w="9525" cap="flat">
                <a:noFill/>
                <a:prstDash val="solid"/>
                <a:miter/>
              </a:ln>
            </p:spPr>
            <p:txBody>
              <a:bodyPr rtlCol="0" anchor="ctr"/>
              <a:lstStyle/>
              <a:p>
                <a:endParaRPr lang="aa-ET" dirty="0"/>
              </a:p>
            </p:txBody>
          </p:sp>
          <p:sp>
            <p:nvSpPr>
              <p:cNvPr id="146" name="צורה חופשית: צורה 59">
                <a:extLst>
                  <a:ext uri="{FF2B5EF4-FFF2-40B4-BE49-F238E27FC236}">
                    <a16:creationId xmlns:a16="http://schemas.microsoft.com/office/drawing/2014/main" xmlns="" id="{FCE9BD9F-B46F-9646-BEA3-E0DF360B4C82}"/>
                  </a:ext>
                </a:extLst>
              </p:cNvPr>
              <p:cNvSpPr/>
              <p:nvPr/>
            </p:nvSpPr>
            <p:spPr>
              <a:xfrm>
                <a:off x="3289490" y="5832378"/>
                <a:ext cx="371475" cy="161925"/>
              </a:xfrm>
              <a:custGeom>
                <a:avLst/>
                <a:gdLst>
                  <a:gd name="connsiteX0" fmla="*/ 300577 w 371475"/>
                  <a:gd name="connsiteY0" fmla="*/ 637 h 161925"/>
                  <a:gd name="connsiteX1" fmla="*/ 57689 w 371475"/>
                  <a:gd name="connsiteY1" fmla="*/ 33879 h 161925"/>
                  <a:gd name="connsiteX2" fmla="*/ 635 w 371475"/>
                  <a:gd name="connsiteY2" fmla="*/ 109031 h 161925"/>
                  <a:gd name="connsiteX3" fmla="*/ 66643 w 371475"/>
                  <a:gd name="connsiteY3" fmla="*/ 166753 h 161925"/>
                  <a:gd name="connsiteX4" fmla="*/ 75787 w 371475"/>
                  <a:gd name="connsiteY4" fmla="*/ 166086 h 161925"/>
                  <a:gd name="connsiteX5" fmla="*/ 318674 w 371475"/>
                  <a:gd name="connsiteY5" fmla="*/ 132844 h 161925"/>
                  <a:gd name="connsiteX6" fmla="*/ 375729 w 371475"/>
                  <a:gd name="connsiteY6" fmla="*/ 57691 h 161925"/>
                  <a:gd name="connsiteX7" fmla="*/ 300577 w 371475"/>
                  <a:gd name="connsiteY7" fmla="*/ 63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75" h="161925">
                    <a:moveTo>
                      <a:pt x="300577" y="637"/>
                    </a:moveTo>
                    <a:lnTo>
                      <a:pt x="57689" y="33879"/>
                    </a:lnTo>
                    <a:cubicBezTo>
                      <a:pt x="21209" y="38927"/>
                      <a:pt x="-4414" y="72550"/>
                      <a:pt x="635" y="109031"/>
                    </a:cubicBezTo>
                    <a:cubicBezTo>
                      <a:pt x="5207" y="142464"/>
                      <a:pt x="33782" y="166753"/>
                      <a:pt x="66643" y="166753"/>
                    </a:cubicBezTo>
                    <a:cubicBezTo>
                      <a:pt x="69691" y="166753"/>
                      <a:pt x="72739" y="166562"/>
                      <a:pt x="75787" y="166086"/>
                    </a:cubicBezTo>
                    <a:lnTo>
                      <a:pt x="318674" y="132844"/>
                    </a:lnTo>
                    <a:cubicBezTo>
                      <a:pt x="355155" y="127891"/>
                      <a:pt x="380777" y="94172"/>
                      <a:pt x="375729" y="57691"/>
                    </a:cubicBezTo>
                    <a:cubicBezTo>
                      <a:pt x="370681" y="21115"/>
                      <a:pt x="337058" y="-4412"/>
                      <a:pt x="300577" y="637"/>
                    </a:cubicBezTo>
                    <a:close/>
                  </a:path>
                </a:pathLst>
              </a:custGeom>
              <a:grpFill/>
              <a:ln w="9525" cap="flat">
                <a:noFill/>
                <a:prstDash val="solid"/>
                <a:miter/>
              </a:ln>
            </p:spPr>
            <p:txBody>
              <a:bodyPr rtlCol="0" anchor="ctr"/>
              <a:lstStyle/>
              <a:p>
                <a:pPr marL="0" algn="l" defTabSz="914400" rtl="0" eaLnBrk="1" latinLnBrk="0" hangingPunct="1"/>
                <a:endParaRPr lang="aa-ET" dirty="0"/>
              </a:p>
            </p:txBody>
          </p:sp>
        </p:grpSp>
        <p:pic>
          <p:nvPicPr>
            <p:cNvPr id="158" name="Picture 157">
              <a:extLst>
                <a:ext uri="{FF2B5EF4-FFF2-40B4-BE49-F238E27FC236}">
                  <a16:creationId xmlns:a16="http://schemas.microsoft.com/office/drawing/2014/main" xmlns="" id="{0F196C9C-674A-CD48-9957-82091A184A31}"/>
                </a:ext>
              </a:extLst>
            </p:cNvPr>
            <p:cNvPicPr>
              <a:picLocks noChangeAspect="1"/>
            </p:cNvPicPr>
            <p:nvPr/>
          </p:nvPicPr>
          <p:blipFill>
            <a:blip r:embed="rId14">
              <a:lum bright="70000" contrast="-70000"/>
              <a:extLst>
                <a:ext uri="{BEBA8EAE-BF5A-486C-A8C5-ECC9F3942E4B}">
                  <a14:imgProps xmlns:a14="http://schemas.microsoft.com/office/drawing/2010/main">
                    <a14:imgLayer r:embed="rId15">
                      <a14:imgEffect>
                        <a14:colorTemperature colorTemp="1500"/>
                      </a14:imgEffect>
                      <a14:imgEffect>
                        <a14:saturation sat="0"/>
                      </a14:imgEffect>
                    </a14:imgLayer>
                  </a14:imgProps>
                </a:ext>
              </a:extLst>
            </a:blip>
            <a:stretch>
              <a:fillRect/>
            </a:stretch>
          </p:blipFill>
          <p:spPr>
            <a:xfrm>
              <a:off x="10481060" y="3053411"/>
              <a:ext cx="515847" cy="464262"/>
            </a:xfrm>
            <a:prstGeom prst="rect">
              <a:avLst/>
            </a:prstGeom>
          </p:spPr>
        </p:pic>
        <p:pic>
          <p:nvPicPr>
            <p:cNvPr id="162" name="Picture 161">
              <a:extLst>
                <a:ext uri="{FF2B5EF4-FFF2-40B4-BE49-F238E27FC236}">
                  <a16:creationId xmlns:a16="http://schemas.microsoft.com/office/drawing/2014/main" xmlns="" id="{482312BE-5CE3-6149-A529-48C52D7D4BC6}"/>
                </a:ext>
              </a:extLst>
            </p:cNvPr>
            <p:cNvPicPr>
              <a:picLocks noChangeAspect="1"/>
            </p:cNvPicPr>
            <p:nvPr/>
          </p:nvPicPr>
          <p:blipFill>
            <a:blip r:embed="rId16"/>
            <a:stretch>
              <a:fillRect/>
            </a:stretch>
          </p:blipFill>
          <p:spPr>
            <a:xfrm>
              <a:off x="10792919" y="1962145"/>
              <a:ext cx="522661" cy="395527"/>
            </a:xfrm>
            <a:prstGeom prst="rect">
              <a:avLst/>
            </a:prstGeom>
          </p:spPr>
        </p:pic>
        <p:pic>
          <p:nvPicPr>
            <p:cNvPr id="283" name="Picture 282">
              <a:extLst>
                <a:ext uri="{FF2B5EF4-FFF2-40B4-BE49-F238E27FC236}">
                  <a16:creationId xmlns:a16="http://schemas.microsoft.com/office/drawing/2014/main" xmlns="" id="{DA414C7E-ADCA-7A45-A3FA-827C35724516}"/>
                </a:ext>
              </a:extLst>
            </p:cNvPr>
            <p:cNvPicPr>
              <a:picLocks noChangeAspect="1"/>
            </p:cNvPicPr>
            <p:nvPr/>
          </p:nvPicPr>
          <p:blipFill rotWithShape="1">
            <a:blip r:embed="rId17" cstate="screen">
              <a:duotone>
                <a:prstClr val="black"/>
                <a:schemeClr val="accent3">
                  <a:tint val="45000"/>
                  <a:satMod val="400000"/>
                </a:scheme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rcRect b="29047"/>
            <a:stretch/>
          </p:blipFill>
          <p:spPr>
            <a:xfrm>
              <a:off x="10012466" y="1034586"/>
              <a:ext cx="729417" cy="384706"/>
            </a:xfrm>
            <a:prstGeom prst="rect">
              <a:avLst/>
            </a:prstGeom>
          </p:spPr>
        </p:pic>
      </p:grpSp>
    </p:spTree>
    <p:extLst>
      <p:ext uri="{BB962C8B-B14F-4D97-AF65-F5344CB8AC3E}">
        <p14:creationId xmlns:p14="http://schemas.microsoft.com/office/powerpoint/2010/main" val="271454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219683-B99A-4BF5-A003-3F0855ED22B0}"/>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3" name="TextBox 2">
            <a:extLst>
              <a:ext uri="{FF2B5EF4-FFF2-40B4-BE49-F238E27FC236}">
                <a16:creationId xmlns:a16="http://schemas.microsoft.com/office/drawing/2014/main" xmlns="" id="{F7CFCFA0-68CE-4359-B3D2-58F191F7082C}"/>
              </a:ext>
            </a:extLst>
          </p:cNvPr>
          <p:cNvSpPr txBox="1"/>
          <p:nvPr/>
        </p:nvSpPr>
        <p:spPr>
          <a:xfrm>
            <a:off x="85727" y="97621"/>
            <a:ext cx="12020548"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מנהיגות אקלים עסקית </a:t>
            </a:r>
            <a:r>
              <a:rPr lang="he-IL" sz="5400" dirty="0">
                <a:solidFill>
                  <a:schemeClr val="bg1"/>
                </a:solidFill>
                <a:latin typeface="Almoni Tzar DL 4.0 AAA Light" pitchFamily="2" charset="-79"/>
                <a:cs typeface="Almoni Tzar DL 4.0 AAA Light" pitchFamily="2" charset="-79"/>
              </a:rPr>
              <a:t>| מדיווח וולונטרי להפחתה ואיפוס פליטות</a:t>
            </a:r>
          </a:p>
        </p:txBody>
      </p:sp>
      <p:pic>
        <p:nvPicPr>
          <p:cNvPr id="4" name="Picture 3" descr="sombra.png">
            <a:extLst>
              <a:ext uri="{FF2B5EF4-FFF2-40B4-BE49-F238E27FC236}">
                <a16:creationId xmlns:a16="http://schemas.microsoft.com/office/drawing/2014/main" xmlns="" id="{93AA9261-86FD-4F48-8500-809CBDAAD6C4}"/>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7264601" y="2997118"/>
            <a:ext cx="3238582" cy="90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0E2D31B4-9354-4869-8944-E481811420B3}"/>
              </a:ext>
            </a:extLst>
          </p:cNvPr>
          <p:cNvSpPr txBox="1"/>
          <p:nvPr/>
        </p:nvSpPr>
        <p:spPr>
          <a:xfrm>
            <a:off x="9677402" y="2222513"/>
            <a:ext cx="1638298" cy="532588"/>
          </a:xfrm>
          <a:prstGeom prst="rect">
            <a:avLst/>
          </a:prstGeom>
          <a:noFill/>
        </p:spPr>
        <p:txBody>
          <a:bodyPr wrap="square" lIns="0" tIns="0" rIns="0" bIns="0" rtlCol="0">
            <a:noAutofit/>
          </a:bodyPr>
          <a:lstStyle/>
          <a:p>
            <a:pPr algn="ctr" rtl="1">
              <a:lnSpc>
                <a:spcPct val="90000"/>
              </a:lnSpc>
            </a:pPr>
            <a:r>
              <a:rPr lang="he-IL" sz="4000" b="1" dirty="0">
                <a:solidFill>
                  <a:schemeClr val="tx1">
                    <a:lumMod val="50000"/>
                    <a:lumOff val="50000"/>
                  </a:schemeClr>
                </a:solidFill>
                <a:latin typeface="Almoni Tzar DL 4.0 AAA" panose="00000506000000000000" pitchFamily="50" charset="-79"/>
                <a:cs typeface="Almoni Tzar DL 4.0 AAA" panose="00000506000000000000" pitchFamily="50" charset="-79"/>
              </a:rPr>
              <a:t>מתחייבים</a:t>
            </a:r>
          </a:p>
        </p:txBody>
      </p:sp>
      <p:sp>
        <p:nvSpPr>
          <p:cNvPr id="7" name="TextBox 6">
            <a:extLst>
              <a:ext uri="{FF2B5EF4-FFF2-40B4-BE49-F238E27FC236}">
                <a16:creationId xmlns:a16="http://schemas.microsoft.com/office/drawing/2014/main" xmlns="" id="{3C256BAE-4453-451B-91E4-1CB1D3DD1DF1}"/>
              </a:ext>
            </a:extLst>
          </p:cNvPr>
          <p:cNvSpPr txBox="1"/>
          <p:nvPr/>
        </p:nvSpPr>
        <p:spPr>
          <a:xfrm>
            <a:off x="6746194" y="2222513"/>
            <a:ext cx="1638298" cy="532588"/>
          </a:xfrm>
          <a:prstGeom prst="rect">
            <a:avLst/>
          </a:prstGeom>
          <a:noFill/>
        </p:spPr>
        <p:txBody>
          <a:bodyPr wrap="square" lIns="0" tIns="0" rIns="0" bIns="0" rtlCol="0">
            <a:noAutofit/>
          </a:bodyPr>
          <a:lstStyle/>
          <a:p>
            <a:pPr algn="ctr" rtl="1">
              <a:lnSpc>
                <a:spcPct val="90000"/>
              </a:lnSpc>
            </a:pPr>
            <a:r>
              <a:rPr lang="he-IL" sz="4000" b="1" dirty="0">
                <a:solidFill>
                  <a:schemeClr val="tx1">
                    <a:lumMod val="50000"/>
                    <a:lumOff val="50000"/>
                  </a:schemeClr>
                </a:solidFill>
                <a:latin typeface="Almoni Tzar DL 4.0 AAA" panose="00000506000000000000" pitchFamily="50" charset="-79"/>
                <a:cs typeface="Almoni Tzar DL 4.0 AAA" panose="00000506000000000000" pitchFamily="50" charset="-79"/>
              </a:rPr>
              <a:t>מתכננים</a:t>
            </a:r>
          </a:p>
        </p:txBody>
      </p:sp>
      <p:sp>
        <p:nvSpPr>
          <p:cNvPr id="8" name="TextBox 7">
            <a:extLst>
              <a:ext uri="{FF2B5EF4-FFF2-40B4-BE49-F238E27FC236}">
                <a16:creationId xmlns:a16="http://schemas.microsoft.com/office/drawing/2014/main" xmlns="" id="{AC201AF3-AB22-4898-9D16-61F802EF6CC7}"/>
              </a:ext>
            </a:extLst>
          </p:cNvPr>
          <p:cNvSpPr txBox="1"/>
          <p:nvPr/>
        </p:nvSpPr>
        <p:spPr>
          <a:xfrm>
            <a:off x="3777636" y="2222513"/>
            <a:ext cx="1638298" cy="532588"/>
          </a:xfrm>
          <a:prstGeom prst="rect">
            <a:avLst/>
          </a:prstGeom>
          <a:noFill/>
        </p:spPr>
        <p:txBody>
          <a:bodyPr wrap="square" lIns="0" tIns="0" rIns="0" bIns="0" rtlCol="0">
            <a:noAutofit/>
          </a:bodyPr>
          <a:lstStyle/>
          <a:p>
            <a:pPr algn="ctr" rtl="1">
              <a:lnSpc>
                <a:spcPct val="90000"/>
              </a:lnSpc>
            </a:pPr>
            <a:r>
              <a:rPr lang="he-IL" sz="4000" b="1" dirty="0">
                <a:solidFill>
                  <a:schemeClr val="tx1">
                    <a:lumMod val="50000"/>
                    <a:lumOff val="50000"/>
                  </a:schemeClr>
                </a:solidFill>
                <a:latin typeface="Almoni Tzar DL 4.0 AAA" panose="00000506000000000000" pitchFamily="50" charset="-79"/>
                <a:cs typeface="Almoni Tzar DL 4.0 AAA" panose="00000506000000000000" pitchFamily="50" charset="-79"/>
              </a:rPr>
              <a:t>מפחיתים</a:t>
            </a:r>
          </a:p>
        </p:txBody>
      </p:sp>
      <p:sp>
        <p:nvSpPr>
          <p:cNvPr id="9" name="TextBox 8">
            <a:extLst>
              <a:ext uri="{FF2B5EF4-FFF2-40B4-BE49-F238E27FC236}">
                <a16:creationId xmlns:a16="http://schemas.microsoft.com/office/drawing/2014/main" xmlns="" id="{21BBB6EE-95A2-422E-9DB3-304E3BB885FB}"/>
              </a:ext>
            </a:extLst>
          </p:cNvPr>
          <p:cNvSpPr txBox="1"/>
          <p:nvPr/>
        </p:nvSpPr>
        <p:spPr>
          <a:xfrm>
            <a:off x="774824" y="2222513"/>
            <a:ext cx="1638298" cy="532588"/>
          </a:xfrm>
          <a:prstGeom prst="rect">
            <a:avLst/>
          </a:prstGeom>
          <a:noFill/>
        </p:spPr>
        <p:txBody>
          <a:bodyPr wrap="square" lIns="0" tIns="0" rIns="0" bIns="0" rtlCol="0">
            <a:noAutofit/>
          </a:bodyPr>
          <a:lstStyle/>
          <a:p>
            <a:pPr algn="ctr" rtl="1">
              <a:lnSpc>
                <a:spcPct val="90000"/>
              </a:lnSpc>
            </a:pPr>
            <a:r>
              <a:rPr lang="he-IL" sz="4000" b="1" dirty="0">
                <a:solidFill>
                  <a:schemeClr val="tx1">
                    <a:lumMod val="50000"/>
                    <a:lumOff val="50000"/>
                  </a:schemeClr>
                </a:solidFill>
                <a:latin typeface="Almoni Tzar DL 4.0 AAA" panose="00000506000000000000" pitchFamily="50" charset="-79"/>
                <a:cs typeface="Almoni Tzar DL 4.0 AAA" panose="00000506000000000000" pitchFamily="50" charset="-79"/>
              </a:rPr>
              <a:t>מדווחים</a:t>
            </a:r>
          </a:p>
        </p:txBody>
      </p:sp>
      <p:pic>
        <p:nvPicPr>
          <p:cNvPr id="10" name="Picture 9" descr="sombra.png">
            <a:extLst>
              <a:ext uri="{FF2B5EF4-FFF2-40B4-BE49-F238E27FC236}">
                <a16:creationId xmlns:a16="http://schemas.microsoft.com/office/drawing/2014/main" xmlns="" id="{7397832F-EB38-43A1-AF56-C20EF032ACCE}"/>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4381760" y="2997118"/>
            <a:ext cx="3238582" cy="90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sombra.png">
            <a:extLst>
              <a:ext uri="{FF2B5EF4-FFF2-40B4-BE49-F238E27FC236}">
                <a16:creationId xmlns:a16="http://schemas.microsoft.com/office/drawing/2014/main" xmlns="" id="{D6BD6136-0D37-431F-9A40-B250B5A362F8}"/>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1325986" y="2997118"/>
            <a:ext cx="3238582" cy="90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0F8F08FC-6D0D-4ED4-AB97-F1AF01844D7A}"/>
              </a:ext>
            </a:extLst>
          </p:cNvPr>
          <p:cNvSpPr txBox="1"/>
          <p:nvPr/>
        </p:nvSpPr>
        <p:spPr>
          <a:xfrm>
            <a:off x="9506534" y="2878164"/>
            <a:ext cx="1894308" cy="1189813"/>
          </a:xfrm>
          <a:prstGeom prst="rect">
            <a:avLst/>
          </a:prstGeom>
          <a:noFill/>
        </p:spPr>
        <p:txBody>
          <a:bodyPr wrap="square" lIns="0" tIns="0" rIns="0" bIns="0" rtlCol="0">
            <a:noAutofit/>
          </a:bodyPr>
          <a:lstStyle/>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התחייבות לאיפוס </a:t>
            </a:r>
            <a:r>
              <a:rPr lang="en-US" dirty="0">
                <a:solidFill>
                  <a:schemeClr val="tx1">
                    <a:lumMod val="50000"/>
                    <a:lumOff val="50000"/>
                  </a:schemeClr>
                </a:solidFill>
                <a:latin typeface="Almoni Neue DL 4.0 AAA" panose="00000500000000000000" pitchFamily="50" charset="-79"/>
                <a:cs typeface="Almoni Neue DL 4.0 AAA" panose="00000500000000000000" pitchFamily="50" charset="-79"/>
              </a:rPr>
              <a:t/>
            </a:r>
            <a:br>
              <a:rPr lang="en-US" dirty="0">
                <a:solidFill>
                  <a:schemeClr val="tx1">
                    <a:lumMod val="50000"/>
                    <a:lumOff val="50000"/>
                  </a:schemeClr>
                </a:solidFill>
                <a:latin typeface="Almoni Neue DL 4.0 AAA" panose="00000500000000000000" pitchFamily="50" charset="-79"/>
                <a:cs typeface="Almoni Neue DL 4.0 AAA" panose="00000500000000000000" pitchFamily="50" charset="-79"/>
              </a:rPr>
            </a:b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נטו ב-2050</a:t>
            </a:r>
          </a:p>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קביעת יעד ביניים לעשור הקרוב</a:t>
            </a:r>
          </a:p>
        </p:txBody>
      </p:sp>
      <p:sp>
        <p:nvSpPr>
          <p:cNvPr id="13" name="TextBox 12">
            <a:extLst>
              <a:ext uri="{FF2B5EF4-FFF2-40B4-BE49-F238E27FC236}">
                <a16:creationId xmlns:a16="http://schemas.microsoft.com/office/drawing/2014/main" xmlns="" id="{F86C07C6-1286-4960-AED2-37650AED2096}"/>
              </a:ext>
            </a:extLst>
          </p:cNvPr>
          <p:cNvSpPr txBox="1"/>
          <p:nvPr/>
        </p:nvSpPr>
        <p:spPr>
          <a:xfrm>
            <a:off x="6618189" y="2878164"/>
            <a:ext cx="1894308" cy="1189813"/>
          </a:xfrm>
          <a:prstGeom prst="rect">
            <a:avLst/>
          </a:prstGeom>
          <a:noFill/>
        </p:spPr>
        <p:txBody>
          <a:bodyPr wrap="square" lIns="0" tIns="0" rIns="0" bIns="0" rtlCol="0">
            <a:noAutofit/>
          </a:bodyPr>
          <a:lstStyle/>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ניתוח מצאי פליטות</a:t>
            </a:r>
          </a:p>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גיבוש תכנית פעולה</a:t>
            </a:r>
          </a:p>
        </p:txBody>
      </p:sp>
      <p:sp>
        <p:nvSpPr>
          <p:cNvPr id="14" name="TextBox 13">
            <a:extLst>
              <a:ext uri="{FF2B5EF4-FFF2-40B4-BE49-F238E27FC236}">
                <a16:creationId xmlns:a16="http://schemas.microsoft.com/office/drawing/2014/main" xmlns="" id="{0E2B67C4-4744-49AB-B2BC-393E2E134F53}"/>
              </a:ext>
            </a:extLst>
          </p:cNvPr>
          <p:cNvSpPr txBox="1"/>
          <p:nvPr/>
        </p:nvSpPr>
        <p:spPr>
          <a:xfrm>
            <a:off x="3474751" y="2878164"/>
            <a:ext cx="2244068" cy="2190020"/>
          </a:xfrm>
          <a:prstGeom prst="rect">
            <a:avLst/>
          </a:prstGeom>
          <a:noFill/>
        </p:spPr>
        <p:txBody>
          <a:bodyPr wrap="square" lIns="0" tIns="0" rIns="0" bIns="0" rtlCol="0">
            <a:noAutofit/>
          </a:bodyPr>
          <a:lstStyle/>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צמצום פליטות ישירות</a:t>
            </a:r>
          </a:p>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צמצום צריכת אנרגיה ומעבר לאנרגיה מתחדשת</a:t>
            </a:r>
            <a:endParaRPr lang="en-US" dirty="0">
              <a:solidFill>
                <a:schemeClr val="tx1">
                  <a:lumMod val="50000"/>
                  <a:lumOff val="50000"/>
                </a:schemeClr>
              </a:solidFill>
              <a:latin typeface="Almoni Neue DL 4.0 AAA" panose="00000500000000000000" pitchFamily="50" charset="-79"/>
              <a:cs typeface="Almoni Neue DL 4.0 AAA" panose="00000500000000000000" pitchFamily="50" charset="-79"/>
            </a:endParaRPr>
          </a:p>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בשלב הבא – </a:t>
            </a:r>
            <a:r>
              <a:rPr lang="en-US" dirty="0">
                <a:solidFill>
                  <a:schemeClr val="tx1">
                    <a:lumMod val="50000"/>
                    <a:lumOff val="50000"/>
                  </a:schemeClr>
                </a:solidFill>
                <a:latin typeface="Almoni Neue DL 4.0 AAA" panose="00000500000000000000" pitchFamily="50" charset="-79"/>
                <a:cs typeface="Almoni Neue DL 4.0 AAA" panose="00000500000000000000" pitchFamily="50" charset="-79"/>
              </a:rPr>
              <a:t/>
            </a:r>
            <a:br>
              <a:rPr lang="en-US" dirty="0">
                <a:solidFill>
                  <a:schemeClr val="tx1">
                    <a:lumMod val="50000"/>
                    <a:lumOff val="50000"/>
                  </a:schemeClr>
                </a:solidFill>
                <a:latin typeface="Almoni Neue DL 4.0 AAA" panose="00000500000000000000" pitchFamily="50" charset="-79"/>
                <a:cs typeface="Almoni Neue DL 4.0 AAA" panose="00000500000000000000" pitchFamily="50" charset="-79"/>
              </a:rPr>
            </a:b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צמצום פליטות מכלל שרשרת הערך</a:t>
            </a:r>
          </a:p>
          <a:p>
            <a:pPr algn="ctr" rtl="1">
              <a:lnSpc>
                <a:spcPct val="80000"/>
              </a:lnSpc>
              <a:spcBef>
                <a:spcPts val="3200"/>
              </a:spcBef>
            </a:pPr>
            <a:endPar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endParaRPr>
          </a:p>
        </p:txBody>
      </p:sp>
      <p:sp>
        <p:nvSpPr>
          <p:cNvPr id="15" name="TextBox 14">
            <a:extLst>
              <a:ext uri="{FF2B5EF4-FFF2-40B4-BE49-F238E27FC236}">
                <a16:creationId xmlns:a16="http://schemas.microsoft.com/office/drawing/2014/main" xmlns="" id="{5A9E4A81-AFA7-439D-9F3C-C92B7DB2871B}"/>
              </a:ext>
            </a:extLst>
          </p:cNvPr>
          <p:cNvSpPr txBox="1"/>
          <p:nvPr/>
        </p:nvSpPr>
        <p:spPr>
          <a:xfrm>
            <a:off x="646819" y="2878164"/>
            <a:ext cx="1894308" cy="646889"/>
          </a:xfrm>
          <a:prstGeom prst="rect">
            <a:avLst/>
          </a:prstGeom>
          <a:noFill/>
        </p:spPr>
        <p:txBody>
          <a:bodyPr wrap="square" lIns="0" tIns="0" rIns="0" bIns="0" rtlCol="0">
            <a:noAutofit/>
          </a:bodyPr>
          <a:lstStyle/>
          <a:p>
            <a:pPr algn="ctr" rtl="1">
              <a:lnSpc>
                <a:spcPct val="80000"/>
              </a:lnSpc>
              <a:spcBef>
                <a:spcPts val="3200"/>
              </a:spcBef>
            </a:pPr>
            <a:r>
              <a:rPr lang="he-IL" dirty="0">
                <a:solidFill>
                  <a:schemeClr val="tx1">
                    <a:lumMod val="50000"/>
                    <a:lumOff val="50000"/>
                  </a:schemeClr>
                </a:solidFill>
                <a:latin typeface="Almoni Neue DL 4.0 AAA" panose="00000500000000000000" pitchFamily="50" charset="-79"/>
                <a:cs typeface="Almoni Neue DL 4.0 AAA" panose="00000500000000000000" pitchFamily="50" charset="-79"/>
              </a:rPr>
              <a:t>דיווח ופרסום מצאי פליטות והתקדמות לקראת היעד</a:t>
            </a:r>
          </a:p>
        </p:txBody>
      </p:sp>
      <p:grpSp>
        <p:nvGrpSpPr>
          <p:cNvPr id="20" name="Group 19">
            <a:extLst>
              <a:ext uri="{FF2B5EF4-FFF2-40B4-BE49-F238E27FC236}">
                <a16:creationId xmlns:a16="http://schemas.microsoft.com/office/drawing/2014/main" xmlns="" id="{C1922E24-0092-4A4F-AEE1-9E41DADE1123}"/>
              </a:ext>
            </a:extLst>
          </p:cNvPr>
          <p:cNvGrpSpPr/>
          <p:nvPr/>
        </p:nvGrpSpPr>
        <p:grpSpPr>
          <a:xfrm>
            <a:off x="3767961" y="3135217"/>
            <a:ext cx="1559363" cy="420403"/>
            <a:chOff x="3767961" y="3744014"/>
            <a:chExt cx="1559363" cy="420403"/>
          </a:xfrm>
        </p:grpSpPr>
        <p:pic>
          <p:nvPicPr>
            <p:cNvPr id="16" name="Picture 15" descr="sombra.png">
              <a:extLst>
                <a:ext uri="{FF2B5EF4-FFF2-40B4-BE49-F238E27FC236}">
                  <a16:creationId xmlns:a16="http://schemas.microsoft.com/office/drawing/2014/main" xmlns="" id="{12E526BB-E26D-45DA-87D7-86E028E4A29F}"/>
                </a:ext>
              </a:extLst>
            </p:cNvPr>
            <p:cNvPicPr>
              <a:picLocks noChangeAspect="1"/>
            </p:cNvPicPr>
            <p:nvPr/>
          </p:nvPicPr>
          <p:blipFill rotWithShape="1">
            <a:blip r:embed="rId3" cstate="screen">
              <a:duotone>
                <a:prstClr val="black"/>
                <a:srgbClr val="EB0000">
                  <a:tint val="45000"/>
                  <a:satMod val="400000"/>
                </a:srgbClr>
              </a:duotone>
              <a:alphaModFix amt="10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a:off x="3767961" y="3744014"/>
              <a:ext cx="1527990"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xmlns="" id="{1819AF69-6D36-4F55-BF1C-2ED60AE955EF}"/>
                </a:ext>
              </a:extLst>
            </p:cNvPr>
            <p:cNvCxnSpPr>
              <a:cxnSpLocks/>
            </p:cNvCxnSpPr>
            <p:nvPr/>
          </p:nvCxnSpPr>
          <p:spPr>
            <a:xfrm>
              <a:off x="3886078" y="3862432"/>
              <a:ext cx="1441246"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3688131C-14A0-408B-803F-57F7C7592054}"/>
              </a:ext>
            </a:extLst>
          </p:cNvPr>
          <p:cNvGrpSpPr/>
          <p:nvPr/>
        </p:nvGrpSpPr>
        <p:grpSpPr>
          <a:xfrm>
            <a:off x="3767961" y="3995536"/>
            <a:ext cx="1559363" cy="420403"/>
            <a:chOff x="3767961" y="4604333"/>
            <a:chExt cx="1559363" cy="420403"/>
          </a:xfrm>
        </p:grpSpPr>
        <p:pic>
          <p:nvPicPr>
            <p:cNvPr id="18" name="Picture 17" descr="sombra.png">
              <a:extLst>
                <a:ext uri="{FF2B5EF4-FFF2-40B4-BE49-F238E27FC236}">
                  <a16:creationId xmlns:a16="http://schemas.microsoft.com/office/drawing/2014/main" xmlns="" id="{9ACBC4C3-8685-44EB-AB89-7C671480BE69}"/>
                </a:ext>
              </a:extLst>
            </p:cNvPr>
            <p:cNvPicPr>
              <a:picLocks noChangeAspect="1"/>
            </p:cNvPicPr>
            <p:nvPr/>
          </p:nvPicPr>
          <p:blipFill rotWithShape="1">
            <a:blip r:embed="rId3" cstate="screen">
              <a:duotone>
                <a:prstClr val="black"/>
                <a:srgbClr val="EB0000">
                  <a:tint val="45000"/>
                  <a:satMod val="400000"/>
                </a:srgbClr>
              </a:duotone>
              <a:alphaModFix amt="10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a:off x="3767961" y="4604333"/>
              <a:ext cx="1527990"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xmlns="" id="{2490C6E7-96EA-4BA6-97E0-D2CA96CD9F2A}"/>
                </a:ext>
              </a:extLst>
            </p:cNvPr>
            <p:cNvCxnSpPr>
              <a:cxnSpLocks/>
            </p:cNvCxnSpPr>
            <p:nvPr/>
          </p:nvCxnSpPr>
          <p:spPr>
            <a:xfrm>
              <a:off x="3886078" y="4722751"/>
              <a:ext cx="1441246"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xmlns="" id="{75842443-A812-42CF-BD19-2E3B8CFC498C}"/>
              </a:ext>
            </a:extLst>
          </p:cNvPr>
          <p:cNvGrpSpPr/>
          <p:nvPr/>
        </p:nvGrpSpPr>
        <p:grpSpPr>
          <a:xfrm>
            <a:off x="6739987" y="3135217"/>
            <a:ext cx="1559363" cy="420403"/>
            <a:chOff x="3767961" y="3744014"/>
            <a:chExt cx="1559363" cy="420403"/>
          </a:xfrm>
        </p:grpSpPr>
        <p:pic>
          <p:nvPicPr>
            <p:cNvPr id="23" name="Picture 22" descr="sombra.png">
              <a:extLst>
                <a:ext uri="{FF2B5EF4-FFF2-40B4-BE49-F238E27FC236}">
                  <a16:creationId xmlns:a16="http://schemas.microsoft.com/office/drawing/2014/main" xmlns="" id="{EE62ECEB-2DE6-4EE1-9FA8-62A494CD368B}"/>
                </a:ext>
              </a:extLst>
            </p:cNvPr>
            <p:cNvPicPr>
              <a:picLocks noChangeAspect="1"/>
            </p:cNvPicPr>
            <p:nvPr/>
          </p:nvPicPr>
          <p:blipFill rotWithShape="1">
            <a:blip r:embed="rId3" cstate="screen">
              <a:duotone>
                <a:prstClr val="black"/>
                <a:srgbClr val="EB0000">
                  <a:tint val="45000"/>
                  <a:satMod val="400000"/>
                </a:srgbClr>
              </a:duotone>
              <a:alphaModFix amt="10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a:off x="3767961" y="3744014"/>
              <a:ext cx="1527990"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4" name="Straight Connector 23">
              <a:extLst>
                <a:ext uri="{FF2B5EF4-FFF2-40B4-BE49-F238E27FC236}">
                  <a16:creationId xmlns:a16="http://schemas.microsoft.com/office/drawing/2014/main" xmlns="" id="{F18C931F-B728-45ED-9451-4E2D9498A7B0}"/>
                </a:ext>
              </a:extLst>
            </p:cNvPr>
            <p:cNvCxnSpPr>
              <a:cxnSpLocks/>
            </p:cNvCxnSpPr>
            <p:nvPr/>
          </p:nvCxnSpPr>
          <p:spPr>
            <a:xfrm>
              <a:off x="3886078" y="3862432"/>
              <a:ext cx="1441246"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xmlns="" id="{AA4C94C8-F649-4CE0-9ACC-34C311E6E798}"/>
              </a:ext>
            </a:extLst>
          </p:cNvPr>
          <p:cNvGrpSpPr/>
          <p:nvPr/>
        </p:nvGrpSpPr>
        <p:grpSpPr>
          <a:xfrm>
            <a:off x="9658352" y="3345418"/>
            <a:ext cx="1559363" cy="420403"/>
            <a:chOff x="3767961" y="3744014"/>
            <a:chExt cx="1559363" cy="420403"/>
          </a:xfrm>
        </p:grpSpPr>
        <p:pic>
          <p:nvPicPr>
            <p:cNvPr id="26" name="Picture 25" descr="sombra.png">
              <a:extLst>
                <a:ext uri="{FF2B5EF4-FFF2-40B4-BE49-F238E27FC236}">
                  <a16:creationId xmlns:a16="http://schemas.microsoft.com/office/drawing/2014/main" xmlns="" id="{B689CAA9-58AF-43F0-A611-AFC292172F09}"/>
                </a:ext>
              </a:extLst>
            </p:cNvPr>
            <p:cNvPicPr>
              <a:picLocks noChangeAspect="1"/>
            </p:cNvPicPr>
            <p:nvPr/>
          </p:nvPicPr>
          <p:blipFill rotWithShape="1">
            <a:blip r:embed="rId3" cstate="screen">
              <a:duotone>
                <a:prstClr val="black"/>
                <a:srgbClr val="EB0000">
                  <a:tint val="45000"/>
                  <a:satMod val="400000"/>
                </a:srgbClr>
              </a:duotone>
              <a:alphaModFix amt="10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a:off x="3767961" y="3744014"/>
              <a:ext cx="1527990"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7" name="Straight Connector 26">
              <a:extLst>
                <a:ext uri="{FF2B5EF4-FFF2-40B4-BE49-F238E27FC236}">
                  <a16:creationId xmlns:a16="http://schemas.microsoft.com/office/drawing/2014/main" xmlns="" id="{1ADDEA43-E1ED-4354-AAD7-829AD8938311}"/>
                </a:ext>
              </a:extLst>
            </p:cNvPr>
            <p:cNvCxnSpPr>
              <a:cxnSpLocks/>
            </p:cNvCxnSpPr>
            <p:nvPr/>
          </p:nvCxnSpPr>
          <p:spPr>
            <a:xfrm>
              <a:off x="3886078" y="3862432"/>
              <a:ext cx="1441246"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xmlns="" id="{DC6BD68D-6905-4DE3-AE27-BF16C950BE47}"/>
              </a:ext>
            </a:extLst>
          </p:cNvPr>
          <p:cNvSpPr txBox="1"/>
          <p:nvPr/>
        </p:nvSpPr>
        <p:spPr>
          <a:xfrm>
            <a:off x="1562102" y="5682998"/>
            <a:ext cx="9067798" cy="803608"/>
          </a:xfrm>
          <a:prstGeom prst="rect">
            <a:avLst/>
          </a:prstGeom>
          <a:noFill/>
        </p:spPr>
        <p:txBody>
          <a:bodyPr wrap="square" lIns="0" tIns="0" rIns="0" bIns="0" rtlCol="0">
            <a:noAutofit/>
          </a:bodyPr>
          <a:lstStyle/>
          <a:p>
            <a:pPr algn="ctr" rtl="1">
              <a:lnSpc>
                <a:spcPct val="90000"/>
              </a:lnSpc>
            </a:pPr>
            <a:r>
              <a:rPr lang="he-IL" sz="4000" b="1" dirty="0">
                <a:solidFill>
                  <a:schemeClr val="tx1">
                    <a:lumMod val="50000"/>
                    <a:lumOff val="50000"/>
                  </a:schemeClr>
                </a:solidFill>
                <a:latin typeface="Almoni Tzar DL 4.0 AAA" panose="00000506000000000000" pitchFamily="50" charset="-79"/>
                <a:cs typeface="Almoni Tzar DL 4.0 AAA" panose="00000506000000000000" pitchFamily="50" charset="-79"/>
              </a:rPr>
              <a:t>כיצד נסייע?</a:t>
            </a:r>
          </a:p>
          <a:p>
            <a:pPr algn="ctr" rtl="1">
              <a:lnSpc>
                <a:spcPct val="90000"/>
              </a:lnSpc>
            </a:pPr>
            <a:r>
              <a:rPr lang="he-IL" sz="2400" dirty="0">
                <a:solidFill>
                  <a:srgbClr val="21B573"/>
                </a:solidFill>
                <a:latin typeface="Metropolis Extra Bold" pitchFamily="2" charset="77"/>
                <a:cs typeface="Almoni Neue DL 4.0 AAA" pitchFamily="2" charset="-79"/>
              </a:rPr>
              <a:t>כלים להבטחת איכות ואמינות הדיווחים, הכרה רשמית בהישגי העסק</a:t>
            </a:r>
          </a:p>
        </p:txBody>
      </p:sp>
      <p:pic>
        <p:nvPicPr>
          <p:cNvPr id="29" name="Graphic 28">
            <a:extLst>
              <a:ext uri="{FF2B5EF4-FFF2-40B4-BE49-F238E27FC236}">
                <a16:creationId xmlns:a16="http://schemas.microsoft.com/office/drawing/2014/main" xmlns="" id="{320A4180-079D-4742-BEB0-45D8C5A9A7D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433214" y="1785097"/>
            <a:ext cx="411653" cy="411653"/>
          </a:xfrm>
          <a:prstGeom prst="rect">
            <a:avLst/>
          </a:prstGeom>
        </p:spPr>
      </p:pic>
      <p:pic>
        <p:nvPicPr>
          <p:cNvPr id="32" name="Graphic 31">
            <a:extLst>
              <a:ext uri="{FF2B5EF4-FFF2-40B4-BE49-F238E27FC236}">
                <a16:creationId xmlns:a16="http://schemas.microsoft.com/office/drawing/2014/main" xmlns="" id="{E552C855-519C-46A4-BA27-672A8424C43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403115" y="1783449"/>
            <a:ext cx="407172" cy="407172"/>
          </a:xfrm>
          <a:prstGeom prst="rect">
            <a:avLst/>
          </a:prstGeom>
        </p:spPr>
      </p:pic>
      <p:pic>
        <p:nvPicPr>
          <p:cNvPr id="34" name="Graphic 33">
            <a:extLst>
              <a:ext uri="{FF2B5EF4-FFF2-40B4-BE49-F238E27FC236}">
                <a16:creationId xmlns:a16="http://schemas.microsoft.com/office/drawing/2014/main" xmlns="" id="{B8524134-3DD3-44F5-A301-F7580ABC4183}"/>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310113" y="1756155"/>
            <a:ext cx="448673" cy="448673"/>
          </a:xfrm>
          <a:prstGeom prst="rect">
            <a:avLst/>
          </a:prstGeom>
        </p:spPr>
      </p:pic>
      <p:pic>
        <p:nvPicPr>
          <p:cNvPr id="36" name="Graphic 35">
            <a:extLst>
              <a:ext uri="{FF2B5EF4-FFF2-40B4-BE49-F238E27FC236}">
                <a16:creationId xmlns:a16="http://schemas.microsoft.com/office/drawing/2014/main" xmlns="" id="{38EC9C19-6B12-433F-A98A-85212A810F11}"/>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366155" y="1745335"/>
            <a:ext cx="458621" cy="458621"/>
          </a:xfrm>
          <a:prstGeom prst="rect">
            <a:avLst/>
          </a:prstGeom>
        </p:spPr>
      </p:pic>
    </p:spTree>
    <p:extLst>
      <p:ext uri="{BB962C8B-B14F-4D97-AF65-F5344CB8AC3E}">
        <p14:creationId xmlns:p14="http://schemas.microsoft.com/office/powerpoint/2010/main" val="242412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6430CCA-2B9D-5746-95DA-09C6E55ED3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700"/>
            <a:ext cx="12192000" cy="6845300"/>
          </a:xfrm>
          <a:prstGeom prst="rect">
            <a:avLst/>
          </a:prstGeom>
        </p:spPr>
      </p:pic>
      <p:pic>
        <p:nvPicPr>
          <p:cNvPr id="11" name="Picture 10" hidden="1">
            <a:extLst>
              <a:ext uri="{FF2B5EF4-FFF2-40B4-BE49-F238E27FC236}">
                <a16:creationId xmlns:a16="http://schemas.microsoft.com/office/drawing/2014/main" xmlns="" id="{6970FA3C-7E6D-F84A-A25C-A0B8B64C81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50"/>
            <a:ext cx="12192000" cy="6845300"/>
          </a:xfrm>
          <a:prstGeom prst="rect">
            <a:avLst/>
          </a:prstGeom>
        </p:spPr>
      </p:pic>
      <p:sp>
        <p:nvSpPr>
          <p:cNvPr id="6" name="Rectangle 5">
            <a:extLst>
              <a:ext uri="{FF2B5EF4-FFF2-40B4-BE49-F238E27FC236}">
                <a16:creationId xmlns:a16="http://schemas.microsoft.com/office/drawing/2014/main" xmlns="" id="{5DA7D00B-E51F-A747-BC8B-6350B67A19E8}"/>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16" name="TextBox 15">
            <a:extLst>
              <a:ext uri="{FF2B5EF4-FFF2-40B4-BE49-F238E27FC236}">
                <a16:creationId xmlns:a16="http://schemas.microsoft.com/office/drawing/2014/main" xmlns="" id="{FD00E895-2A70-9C4C-BA8B-3594D9B4B594}"/>
              </a:ext>
            </a:extLst>
          </p:cNvPr>
          <p:cNvSpPr txBox="1"/>
          <p:nvPr/>
        </p:nvSpPr>
        <p:spPr>
          <a:xfrm>
            <a:off x="1280160" y="1272152"/>
            <a:ext cx="2370977" cy="205979"/>
          </a:xfrm>
          <a:prstGeom prst="rect">
            <a:avLst/>
          </a:prstGeom>
          <a:noFill/>
        </p:spPr>
        <p:txBody>
          <a:bodyPr wrap="square" lIns="0" tIns="0" rIns="0" bIns="0" rtlCol="0">
            <a:noAutofit/>
          </a:bodyPr>
          <a:lstStyle/>
          <a:p>
            <a:pPr algn="ctr" rtl="1">
              <a:lnSpc>
                <a:spcPct val="90000"/>
              </a:lnSpc>
            </a:pPr>
            <a:r>
              <a:rPr lang="he-IL" sz="2800" b="1" dirty="0">
                <a:solidFill>
                  <a:schemeClr val="tx1">
                    <a:lumMod val="50000"/>
                    <a:lumOff val="50000"/>
                  </a:schemeClr>
                </a:solidFill>
                <a:latin typeface="Almoni Tzar DL 4.0 AAA" pitchFamily="2" charset="-79"/>
                <a:cs typeface="Almoni Tzar DL 4.0 AAA" pitchFamily="2" charset="-79"/>
              </a:rPr>
              <a:t>פליטות</a:t>
            </a:r>
            <a:r>
              <a:rPr lang="he-IL" sz="2800" b="1" dirty="0">
                <a:solidFill>
                  <a:srgbClr val="21B573"/>
                </a:solidFill>
                <a:latin typeface="Almoni Tzar DL 4.0 AAA" pitchFamily="2" charset="-79"/>
                <a:cs typeface="Almoni Tzar DL 4.0 AAA" pitchFamily="2" charset="-79"/>
              </a:rPr>
              <a:t> | היעד ב- 2050</a:t>
            </a:r>
          </a:p>
        </p:txBody>
      </p:sp>
      <p:sp>
        <p:nvSpPr>
          <p:cNvPr id="20" name="TextBox 19">
            <a:extLst>
              <a:ext uri="{FF2B5EF4-FFF2-40B4-BE49-F238E27FC236}">
                <a16:creationId xmlns:a16="http://schemas.microsoft.com/office/drawing/2014/main" xmlns="" id="{9D92BBD6-9218-4749-BAF9-B805E15D8CF4}"/>
              </a:ext>
            </a:extLst>
          </p:cNvPr>
          <p:cNvSpPr txBox="1"/>
          <p:nvPr/>
        </p:nvSpPr>
        <p:spPr>
          <a:xfrm>
            <a:off x="7733615" y="1272152"/>
            <a:ext cx="2226608" cy="205979"/>
          </a:xfrm>
          <a:prstGeom prst="rect">
            <a:avLst/>
          </a:prstGeom>
          <a:noFill/>
        </p:spPr>
        <p:txBody>
          <a:bodyPr wrap="square" lIns="0" tIns="0" rIns="0" bIns="0" rtlCol="0">
            <a:noAutofit/>
          </a:bodyPr>
          <a:lstStyle/>
          <a:p>
            <a:pPr algn="ctr" rtl="1">
              <a:lnSpc>
                <a:spcPct val="90000"/>
              </a:lnSpc>
            </a:pPr>
            <a:r>
              <a:rPr lang="he-IL" sz="2800" b="1" dirty="0">
                <a:solidFill>
                  <a:schemeClr val="tx1">
                    <a:lumMod val="50000"/>
                    <a:lumOff val="50000"/>
                  </a:schemeClr>
                </a:solidFill>
                <a:latin typeface="Almoni Tzar DL 4.0 AAA" pitchFamily="2" charset="-79"/>
                <a:cs typeface="Almoni Tzar DL 4.0 AAA" pitchFamily="2" charset="-79"/>
              </a:rPr>
              <a:t>פליטות</a:t>
            </a:r>
            <a:r>
              <a:rPr lang="he-IL" sz="2800" b="1" dirty="0">
                <a:solidFill>
                  <a:srgbClr val="21B573"/>
                </a:solidFill>
                <a:latin typeface="Almoni Tzar DL 4.0 AAA" pitchFamily="2" charset="-79"/>
                <a:cs typeface="Almoni Tzar DL 4.0 AAA" pitchFamily="2" charset="-79"/>
              </a:rPr>
              <a:t> </a:t>
            </a:r>
            <a:r>
              <a:rPr lang="he-IL" sz="2800" b="1" dirty="0">
                <a:solidFill>
                  <a:srgbClr val="FB5354"/>
                </a:solidFill>
                <a:latin typeface="Almoni Tzar DL 4.0 AAA" pitchFamily="2" charset="-79"/>
                <a:cs typeface="Almoni Tzar DL 4.0 AAA" pitchFamily="2" charset="-79"/>
              </a:rPr>
              <a:t>| מצב היום</a:t>
            </a:r>
          </a:p>
        </p:txBody>
      </p:sp>
      <p:grpSp>
        <p:nvGrpSpPr>
          <p:cNvPr id="34" name="Group 33">
            <a:extLst>
              <a:ext uri="{FF2B5EF4-FFF2-40B4-BE49-F238E27FC236}">
                <a16:creationId xmlns:a16="http://schemas.microsoft.com/office/drawing/2014/main" xmlns="" id="{F803F99A-128F-470D-B76F-2DD9ECE1154D}"/>
              </a:ext>
            </a:extLst>
          </p:cNvPr>
          <p:cNvGrpSpPr/>
          <p:nvPr/>
        </p:nvGrpSpPr>
        <p:grpSpPr>
          <a:xfrm>
            <a:off x="6403853" y="1478131"/>
            <a:ext cx="5023811" cy="1599755"/>
            <a:chOff x="6014090" y="1695333"/>
            <a:chExt cx="5023811" cy="1599755"/>
          </a:xfrm>
        </p:grpSpPr>
        <p:grpSp>
          <p:nvGrpSpPr>
            <p:cNvPr id="35" name="cloud red">
              <a:extLst>
                <a:ext uri="{FF2B5EF4-FFF2-40B4-BE49-F238E27FC236}">
                  <a16:creationId xmlns:a16="http://schemas.microsoft.com/office/drawing/2014/main" xmlns="" id="{D520CAB7-8BAC-4BFB-89E4-9EB113B58900}"/>
                </a:ext>
              </a:extLst>
            </p:cNvPr>
            <p:cNvGrpSpPr/>
            <p:nvPr/>
          </p:nvGrpSpPr>
          <p:grpSpPr>
            <a:xfrm>
              <a:off x="6014090" y="1695333"/>
              <a:ext cx="4886132" cy="1599755"/>
              <a:chOff x="7077268" y="1898744"/>
              <a:chExt cx="4009832" cy="1599755"/>
            </a:xfrm>
          </p:grpSpPr>
          <p:sp>
            <p:nvSpPr>
              <p:cNvPr id="37" name="TextBox 36">
                <a:extLst>
                  <a:ext uri="{FF2B5EF4-FFF2-40B4-BE49-F238E27FC236}">
                    <a16:creationId xmlns:a16="http://schemas.microsoft.com/office/drawing/2014/main" xmlns="" id="{0EEA6575-52C6-49DF-88ED-22384AFCFC4B}"/>
                  </a:ext>
                </a:extLst>
              </p:cNvPr>
              <p:cNvSpPr txBox="1"/>
              <p:nvPr/>
            </p:nvSpPr>
            <p:spPr>
              <a:xfrm>
                <a:off x="7077268" y="1898744"/>
                <a:ext cx="4009832" cy="597857"/>
              </a:xfrm>
              <a:prstGeom prst="rect">
                <a:avLst/>
              </a:prstGeom>
              <a:noFill/>
            </p:spPr>
            <p:txBody>
              <a:bodyPr wrap="square" lIns="0" tIns="0" rIns="0" bIns="0" rtlCol="0">
                <a:noAutofit/>
              </a:bodyPr>
              <a:lstStyle/>
              <a:p>
                <a:pPr algn="ctr" rtl="1">
                  <a:lnSpc>
                    <a:spcPct val="90000"/>
                  </a:lnSpc>
                </a:pPr>
                <a:r>
                  <a:rPr lang="en-US" sz="9600" b="1" dirty="0">
                    <a:solidFill>
                      <a:srgbClr val="FB5354"/>
                    </a:solidFill>
                    <a:latin typeface="Metropolis Black" pitchFamily="2" charset="77"/>
                    <a:cs typeface="Almoni Neue DL 4.0 AAA" pitchFamily="2" charset="-79"/>
                  </a:rPr>
                  <a:t>78</a:t>
                </a:r>
                <a:r>
                  <a:rPr lang="he-IL" sz="8800" b="1" spc="-300" dirty="0">
                    <a:solidFill>
                      <a:srgbClr val="FB5354"/>
                    </a:solidFill>
                    <a:latin typeface="Almoni Neue DL 4.0 AAA" pitchFamily="2" charset="-79"/>
                    <a:cs typeface="Almoni Neue DL 4.0 AAA" pitchFamily="2" charset="-79"/>
                  </a:rPr>
                  <a:t> </a:t>
                </a:r>
                <a:r>
                  <a:rPr lang="he-IL" sz="11500" b="1" dirty="0">
                    <a:solidFill>
                      <a:srgbClr val="FB5354"/>
                    </a:solidFill>
                    <a:latin typeface="Almoni Tzar DL 4.0 AAA" pitchFamily="2" charset="-79"/>
                    <a:cs typeface="Almoni Tzar DL 4.0 AAA" pitchFamily="2" charset="-79"/>
                  </a:rPr>
                  <a:t>מיליון</a:t>
                </a:r>
                <a:endParaRPr lang="he-IL" sz="8800" b="1" dirty="0">
                  <a:solidFill>
                    <a:srgbClr val="FB5354"/>
                  </a:solidFill>
                  <a:latin typeface="Almoni Tzar DL 4.0 AAA" pitchFamily="2" charset="-79"/>
                  <a:cs typeface="Almoni Tzar DL 4.0 AAA" pitchFamily="2" charset="-79"/>
                </a:endParaRPr>
              </a:p>
            </p:txBody>
          </p:sp>
          <p:sp>
            <p:nvSpPr>
              <p:cNvPr id="38" name="TextBox 37">
                <a:extLst>
                  <a:ext uri="{FF2B5EF4-FFF2-40B4-BE49-F238E27FC236}">
                    <a16:creationId xmlns:a16="http://schemas.microsoft.com/office/drawing/2014/main" xmlns="" id="{83C51C7D-5D69-4914-99B8-DF8B1B730117}"/>
                  </a:ext>
                </a:extLst>
              </p:cNvPr>
              <p:cNvSpPr txBox="1"/>
              <p:nvPr/>
            </p:nvSpPr>
            <p:spPr>
              <a:xfrm>
                <a:off x="8684335"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FB5354"/>
                    </a:solidFill>
                    <a:latin typeface="Metropolis Extra Bold" pitchFamily="2" charset="77"/>
                    <a:cs typeface="Almoni Neue DL 4.0 AAA" pitchFamily="2" charset="-79"/>
                  </a:rPr>
                  <a:t>tCO2e</a:t>
                </a:r>
                <a:endParaRPr lang="he-IL" sz="2000" b="1" dirty="0">
                  <a:solidFill>
                    <a:srgbClr val="FB5354"/>
                  </a:solidFill>
                  <a:latin typeface="Metropolis Extra Bold" pitchFamily="2" charset="77"/>
                  <a:cs typeface="Almoni Tzar DL 4.0 AAA" pitchFamily="2" charset="-79"/>
                </a:endParaRPr>
              </a:p>
            </p:txBody>
          </p:sp>
        </p:grpSp>
        <p:sp>
          <p:nvSpPr>
            <p:cNvPr id="36" name="TextBox 35">
              <a:extLst>
                <a:ext uri="{FF2B5EF4-FFF2-40B4-BE49-F238E27FC236}">
                  <a16:creationId xmlns:a16="http://schemas.microsoft.com/office/drawing/2014/main" xmlns="" id="{EDA9EF95-459D-438B-A7F4-D44B12054511}"/>
                </a:ext>
              </a:extLst>
            </p:cNvPr>
            <p:cNvSpPr txBox="1"/>
            <p:nvPr/>
          </p:nvSpPr>
          <p:spPr>
            <a:xfrm>
              <a:off x="10524929" y="2532294"/>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grpSp>
        <p:nvGrpSpPr>
          <p:cNvPr id="39" name="Group 38">
            <a:extLst>
              <a:ext uri="{FF2B5EF4-FFF2-40B4-BE49-F238E27FC236}">
                <a16:creationId xmlns:a16="http://schemas.microsoft.com/office/drawing/2014/main" xmlns="" id="{FF85EFCE-8C1F-484C-86BB-1700E6D44A98}"/>
              </a:ext>
            </a:extLst>
          </p:cNvPr>
          <p:cNvGrpSpPr/>
          <p:nvPr/>
        </p:nvGrpSpPr>
        <p:grpSpPr>
          <a:xfrm>
            <a:off x="717622" y="1478131"/>
            <a:ext cx="4483238" cy="1599755"/>
            <a:chOff x="717622" y="1695333"/>
            <a:chExt cx="4483238" cy="1599755"/>
          </a:xfrm>
        </p:grpSpPr>
        <p:grpSp>
          <p:nvGrpSpPr>
            <p:cNvPr id="40" name="cloud red">
              <a:extLst>
                <a:ext uri="{FF2B5EF4-FFF2-40B4-BE49-F238E27FC236}">
                  <a16:creationId xmlns:a16="http://schemas.microsoft.com/office/drawing/2014/main" xmlns="" id="{779C43E6-01FC-40E5-B497-56C675F9570C}"/>
                </a:ext>
              </a:extLst>
            </p:cNvPr>
            <p:cNvGrpSpPr/>
            <p:nvPr/>
          </p:nvGrpSpPr>
          <p:grpSpPr>
            <a:xfrm>
              <a:off x="717622" y="1695333"/>
              <a:ext cx="4009832" cy="1599755"/>
              <a:chOff x="7077268" y="1898744"/>
              <a:chExt cx="4009832" cy="1599755"/>
            </a:xfrm>
          </p:grpSpPr>
          <p:sp>
            <p:nvSpPr>
              <p:cNvPr id="43" name="TextBox 42">
                <a:extLst>
                  <a:ext uri="{FF2B5EF4-FFF2-40B4-BE49-F238E27FC236}">
                    <a16:creationId xmlns:a16="http://schemas.microsoft.com/office/drawing/2014/main" xmlns="" id="{EED8AF3B-4381-4066-B3EC-5E01FF8A56E4}"/>
                  </a:ext>
                </a:extLst>
              </p:cNvPr>
              <p:cNvSpPr txBox="1"/>
              <p:nvPr/>
            </p:nvSpPr>
            <p:spPr>
              <a:xfrm>
                <a:off x="7077268" y="1898744"/>
                <a:ext cx="4009832" cy="597857"/>
              </a:xfrm>
              <a:prstGeom prst="rect">
                <a:avLst/>
              </a:prstGeom>
              <a:noFill/>
            </p:spPr>
            <p:txBody>
              <a:bodyPr wrap="square" lIns="0" tIns="0" rIns="0" bIns="0" rtlCol="0">
                <a:noAutofit/>
              </a:bodyPr>
              <a:lstStyle/>
              <a:p>
                <a:pPr algn="ctr" rtl="1">
                  <a:lnSpc>
                    <a:spcPct val="90000"/>
                  </a:lnSpc>
                </a:pPr>
                <a:r>
                  <a:rPr lang="en-US" sz="9600" b="1" dirty="0">
                    <a:solidFill>
                      <a:srgbClr val="21B573"/>
                    </a:solidFill>
                    <a:latin typeface="Metropolis Black" pitchFamily="2" charset="77"/>
                    <a:cs typeface="Almoni Neue DL 4.0 AAA" pitchFamily="2" charset="-79"/>
                  </a:rPr>
                  <a:t>12</a:t>
                </a:r>
                <a:r>
                  <a:rPr lang="he-IL" sz="8800" b="1" spc="-300" dirty="0">
                    <a:solidFill>
                      <a:srgbClr val="21B573"/>
                    </a:solidFill>
                    <a:latin typeface="Almoni Neue DL 4.0 AAA" pitchFamily="2" charset="-79"/>
                    <a:cs typeface="Almoni Neue DL 4.0 AAA" pitchFamily="2" charset="-79"/>
                  </a:rPr>
                  <a:t> </a:t>
                </a:r>
                <a:r>
                  <a:rPr lang="he-IL" sz="11500" b="1" dirty="0">
                    <a:solidFill>
                      <a:srgbClr val="21B573"/>
                    </a:solidFill>
                    <a:latin typeface="Almoni Tzar DL 4.0 AAA" pitchFamily="2" charset="-79"/>
                    <a:cs typeface="Almoni Tzar DL 4.0 AAA" pitchFamily="2" charset="-79"/>
                  </a:rPr>
                  <a:t>מיליון</a:t>
                </a:r>
                <a:endParaRPr lang="he-IL" sz="8800" b="1" dirty="0">
                  <a:solidFill>
                    <a:srgbClr val="21B573"/>
                  </a:solidFill>
                  <a:latin typeface="Almoni Tzar DL 4.0 AAA" pitchFamily="2" charset="-79"/>
                  <a:cs typeface="Almoni Tzar DL 4.0 AAA" pitchFamily="2" charset="-79"/>
                </a:endParaRPr>
              </a:p>
            </p:txBody>
          </p:sp>
          <p:sp>
            <p:nvSpPr>
              <p:cNvPr id="44" name="TextBox 43">
                <a:extLst>
                  <a:ext uri="{FF2B5EF4-FFF2-40B4-BE49-F238E27FC236}">
                    <a16:creationId xmlns:a16="http://schemas.microsoft.com/office/drawing/2014/main" xmlns="" id="{76E0D168-51F7-405C-85FC-5F4CF458E2C3}"/>
                  </a:ext>
                </a:extLst>
              </p:cNvPr>
              <p:cNvSpPr txBox="1"/>
              <p:nvPr/>
            </p:nvSpPr>
            <p:spPr>
              <a:xfrm>
                <a:off x="8684335"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21B573"/>
                    </a:solidFill>
                    <a:latin typeface="Metropolis Extra Bold" pitchFamily="2" charset="77"/>
                    <a:cs typeface="Almoni Neue DL 4.0 AAA" pitchFamily="2" charset="-79"/>
                  </a:rPr>
                  <a:t>tCO2e</a:t>
                </a:r>
                <a:endParaRPr lang="he-IL" sz="2000" b="1" dirty="0">
                  <a:solidFill>
                    <a:srgbClr val="21B573"/>
                  </a:solidFill>
                  <a:latin typeface="Metropolis Extra Bold" pitchFamily="2" charset="77"/>
                  <a:cs typeface="Almoni Tzar DL 4.0 AAA" pitchFamily="2" charset="-79"/>
                </a:endParaRPr>
              </a:p>
            </p:txBody>
          </p:sp>
        </p:grpSp>
        <p:sp>
          <p:nvSpPr>
            <p:cNvPr id="41" name="TextBox 40">
              <a:extLst>
                <a:ext uri="{FF2B5EF4-FFF2-40B4-BE49-F238E27FC236}">
                  <a16:creationId xmlns:a16="http://schemas.microsoft.com/office/drawing/2014/main" xmlns="" id="{F3F150EC-59B5-4C7C-8710-4C8D53B9ABDA}"/>
                </a:ext>
              </a:extLst>
            </p:cNvPr>
            <p:cNvSpPr txBox="1"/>
            <p:nvPr/>
          </p:nvSpPr>
          <p:spPr>
            <a:xfrm>
              <a:off x="4687888" y="2532294"/>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grpSp>
      <p:sp>
        <p:nvSpPr>
          <p:cNvPr id="45" name="TextBox 44">
            <a:extLst>
              <a:ext uri="{FF2B5EF4-FFF2-40B4-BE49-F238E27FC236}">
                <a16:creationId xmlns:a16="http://schemas.microsoft.com/office/drawing/2014/main" xmlns="" id="{502E6E59-C0F0-44FD-AEB0-2B4ACAC8AE9F}"/>
              </a:ext>
            </a:extLst>
          </p:cNvPr>
          <p:cNvSpPr txBox="1"/>
          <p:nvPr/>
        </p:nvSpPr>
        <p:spPr>
          <a:xfrm>
            <a:off x="0" y="97621"/>
            <a:ext cx="12191999"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יעד למשק דל פחמן</a:t>
            </a:r>
          </a:p>
        </p:txBody>
      </p:sp>
      <p:sp>
        <p:nvSpPr>
          <p:cNvPr id="18" name="TextBox 17">
            <a:extLst>
              <a:ext uri="{FF2B5EF4-FFF2-40B4-BE49-F238E27FC236}">
                <a16:creationId xmlns:a16="http://schemas.microsoft.com/office/drawing/2014/main" xmlns="" id="{453D9BBA-4DBF-6E42-B05C-D622E479E969}"/>
              </a:ext>
            </a:extLst>
          </p:cNvPr>
          <p:cNvSpPr txBox="1"/>
          <p:nvPr/>
        </p:nvSpPr>
        <p:spPr>
          <a:xfrm>
            <a:off x="5170267" y="1351886"/>
            <a:ext cx="1236524" cy="282904"/>
          </a:xfrm>
          <a:prstGeom prst="rect">
            <a:avLst/>
          </a:prstGeom>
          <a:solidFill>
            <a:schemeClr val="tx1">
              <a:lumMod val="50000"/>
              <a:lumOff val="50000"/>
            </a:schemeClr>
          </a:solidFill>
        </p:spPr>
        <p:txBody>
          <a:bodyPr wrap="square" lIns="0" tIns="36000" rIns="0" bIns="0" rtlCol="0" anchor="t" anchorCtr="0">
            <a:noAutofit/>
          </a:bodyPr>
          <a:lstStyle/>
          <a:p>
            <a:pPr algn="ctr" rtl="1">
              <a:lnSpc>
                <a:spcPct val="80000"/>
              </a:lnSpc>
            </a:pPr>
            <a:r>
              <a:rPr lang="he-IL" sz="2000" b="1" dirty="0">
                <a:solidFill>
                  <a:schemeClr val="bg1"/>
                </a:solidFill>
                <a:latin typeface="Metropolis Extra Bold" pitchFamily="2" charset="77"/>
                <a:cs typeface="Almoni Neue DL 4.0 AAA" pitchFamily="2" charset="-79"/>
              </a:rPr>
              <a:t>יעד 2030</a:t>
            </a:r>
            <a:endParaRPr lang="en-US" dirty="0">
              <a:solidFill>
                <a:schemeClr val="bg1"/>
              </a:solidFill>
              <a:latin typeface="Almoni Neue DL 4.0 AAA" pitchFamily="2" charset="-79"/>
              <a:cs typeface="Almoni Neue DL 4.0 AAA" pitchFamily="2" charset="-79"/>
            </a:endParaRPr>
          </a:p>
        </p:txBody>
      </p:sp>
      <p:sp>
        <p:nvSpPr>
          <p:cNvPr id="24" name="TextBox 23">
            <a:extLst>
              <a:ext uri="{FF2B5EF4-FFF2-40B4-BE49-F238E27FC236}">
                <a16:creationId xmlns:a16="http://schemas.microsoft.com/office/drawing/2014/main" xmlns="" id="{31606FFF-1AE7-EB48-811D-8DD3E7DE55BC}"/>
              </a:ext>
            </a:extLst>
          </p:cNvPr>
          <p:cNvSpPr txBox="1"/>
          <p:nvPr/>
        </p:nvSpPr>
        <p:spPr>
          <a:xfrm>
            <a:off x="5878197" y="1711384"/>
            <a:ext cx="795698" cy="384695"/>
          </a:xfrm>
          <a:prstGeom prst="rect">
            <a:avLst/>
          </a:prstGeom>
          <a:noFill/>
        </p:spPr>
        <p:txBody>
          <a:bodyPr wrap="square" lIns="0" tIns="0" rIns="0" bIns="0" rtlCol="0">
            <a:noAutofit/>
          </a:bodyPr>
          <a:lstStyle/>
          <a:p>
            <a:pPr algn="ctr">
              <a:lnSpc>
                <a:spcPct val="90000"/>
              </a:lnSpc>
            </a:pPr>
            <a:r>
              <a:rPr lang="en-US" sz="3200" b="1" dirty="0">
                <a:solidFill>
                  <a:schemeClr val="tx1">
                    <a:lumMod val="50000"/>
                    <a:lumOff val="50000"/>
                  </a:schemeClr>
                </a:solidFill>
                <a:latin typeface="Metropolis Extra Bold" pitchFamily="2" charset="77"/>
                <a:cs typeface="Almoni Neue DL 4.0 AAA" pitchFamily="2" charset="-79"/>
              </a:rPr>
              <a:t>58</a:t>
            </a:r>
            <a:endParaRPr lang="en-US" sz="3600" b="1" dirty="0">
              <a:solidFill>
                <a:schemeClr val="tx1">
                  <a:lumMod val="50000"/>
                  <a:lumOff val="50000"/>
                </a:schemeClr>
              </a:solidFill>
              <a:latin typeface="Metropolis Extra Bold" pitchFamily="2" charset="77"/>
              <a:cs typeface="Almoni Neue DL 4.0 AAA" pitchFamily="2" charset="-79"/>
            </a:endParaRPr>
          </a:p>
        </p:txBody>
      </p:sp>
      <p:sp>
        <p:nvSpPr>
          <p:cNvPr id="25" name="TextBox 24">
            <a:extLst>
              <a:ext uri="{FF2B5EF4-FFF2-40B4-BE49-F238E27FC236}">
                <a16:creationId xmlns:a16="http://schemas.microsoft.com/office/drawing/2014/main" xmlns="" id="{87C9F866-1012-A346-A7C1-DD93C7FEAC85}"/>
              </a:ext>
            </a:extLst>
          </p:cNvPr>
          <p:cNvSpPr txBox="1"/>
          <p:nvPr/>
        </p:nvSpPr>
        <p:spPr>
          <a:xfrm>
            <a:off x="5046194" y="1660984"/>
            <a:ext cx="984626" cy="370647"/>
          </a:xfrm>
          <a:prstGeom prst="rect">
            <a:avLst/>
          </a:prstGeom>
          <a:noFill/>
        </p:spPr>
        <p:txBody>
          <a:bodyPr wrap="square" lIns="0" tIns="0" rIns="0" bIns="0" rtlCol="0">
            <a:noAutofit/>
          </a:bodyPr>
          <a:lstStyle/>
          <a:p>
            <a:pPr algn="ctr" rtl="1">
              <a:lnSpc>
                <a:spcPct val="90000"/>
              </a:lnSpc>
            </a:pPr>
            <a:r>
              <a:rPr lang="he-IL" sz="3800" b="1" dirty="0">
                <a:solidFill>
                  <a:schemeClr val="tx1">
                    <a:lumMod val="50000"/>
                    <a:lumOff val="50000"/>
                  </a:schemeClr>
                </a:solidFill>
                <a:latin typeface="Almoni Tzar DL 4.0 AAA" pitchFamily="2" charset="-79"/>
                <a:cs typeface="Almoni Tzar DL 4.0 AAA" pitchFamily="2" charset="-79"/>
              </a:rPr>
              <a:t>מיליון</a:t>
            </a:r>
          </a:p>
        </p:txBody>
      </p:sp>
      <p:sp>
        <p:nvSpPr>
          <p:cNvPr id="26" name="TextBox 25">
            <a:extLst>
              <a:ext uri="{FF2B5EF4-FFF2-40B4-BE49-F238E27FC236}">
                <a16:creationId xmlns:a16="http://schemas.microsoft.com/office/drawing/2014/main" xmlns="" id="{9BC58B5A-B4AE-B447-92EC-28EE2BFB5860}"/>
              </a:ext>
            </a:extLst>
          </p:cNvPr>
          <p:cNvSpPr txBox="1"/>
          <p:nvPr/>
        </p:nvSpPr>
        <p:spPr>
          <a:xfrm>
            <a:off x="5410197" y="2161225"/>
            <a:ext cx="795698" cy="142490"/>
          </a:xfrm>
          <a:prstGeom prst="rect">
            <a:avLst/>
          </a:prstGeom>
          <a:noFill/>
        </p:spPr>
        <p:txBody>
          <a:bodyPr wrap="square" lIns="0" tIns="0" rIns="0" bIns="0" rtlCol="0">
            <a:noAutofit/>
          </a:bodyPr>
          <a:lstStyle/>
          <a:p>
            <a:pPr algn="ctr">
              <a:lnSpc>
                <a:spcPct val="90000"/>
              </a:lnSpc>
            </a:pPr>
            <a:r>
              <a:rPr lang="en-US" sz="1200" b="1" dirty="0">
                <a:solidFill>
                  <a:schemeClr val="tx1">
                    <a:lumMod val="50000"/>
                    <a:lumOff val="50000"/>
                  </a:schemeClr>
                </a:solidFill>
                <a:latin typeface="Metropolis Extra Bold" pitchFamily="2" charset="77"/>
                <a:cs typeface="Almoni Neue DL 4.0 AAA" pitchFamily="2" charset="-79"/>
              </a:rPr>
              <a:t>tCO2e</a:t>
            </a:r>
            <a:endParaRPr lang="he-IL" sz="2000" b="1" dirty="0">
              <a:solidFill>
                <a:schemeClr val="tx1">
                  <a:lumMod val="50000"/>
                  <a:lumOff val="50000"/>
                </a:schemeClr>
              </a:solidFill>
              <a:latin typeface="Metropolis Extra Bold" pitchFamily="2" charset="77"/>
              <a:cs typeface="Almoni Tzar DL 4.0 AAA" pitchFamily="2" charset="-79"/>
            </a:endParaRPr>
          </a:p>
        </p:txBody>
      </p:sp>
    </p:spTree>
    <p:extLst>
      <p:ext uri="{BB962C8B-B14F-4D97-AF65-F5344CB8AC3E}">
        <p14:creationId xmlns:p14="http://schemas.microsoft.com/office/powerpoint/2010/main" val="30203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689583C-01DF-4DDF-B234-E04DD0845FC7}"/>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3" name="TextBox 2">
            <a:extLst>
              <a:ext uri="{FF2B5EF4-FFF2-40B4-BE49-F238E27FC236}">
                <a16:creationId xmlns:a16="http://schemas.microsoft.com/office/drawing/2014/main" xmlns="" id="{F199256B-68F4-40F8-B0E8-73B2DE015822}"/>
              </a:ext>
            </a:extLst>
          </p:cNvPr>
          <p:cNvSpPr txBox="1"/>
          <p:nvPr/>
        </p:nvSpPr>
        <p:spPr>
          <a:xfrm>
            <a:off x="752474"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מנהיגות אקלים עסקית </a:t>
            </a:r>
            <a:r>
              <a:rPr lang="he-IL" sz="5400" dirty="0">
                <a:solidFill>
                  <a:schemeClr val="bg1"/>
                </a:solidFill>
                <a:latin typeface="Almoni Tzar DL 4.0 AAA Light" pitchFamily="2" charset="-79"/>
                <a:cs typeface="Almoni Tzar DL 4.0 AAA Light" pitchFamily="2" charset="-79"/>
              </a:rPr>
              <a:t>| הערך המוסף</a:t>
            </a:r>
          </a:p>
        </p:txBody>
      </p:sp>
      <p:sp>
        <p:nvSpPr>
          <p:cNvPr id="47" name="TextBox 46">
            <a:extLst>
              <a:ext uri="{FF2B5EF4-FFF2-40B4-BE49-F238E27FC236}">
                <a16:creationId xmlns:a16="http://schemas.microsoft.com/office/drawing/2014/main" xmlns="" id="{48076562-E98B-5F4F-AB06-83F581A84E46}"/>
              </a:ext>
            </a:extLst>
          </p:cNvPr>
          <p:cNvSpPr txBox="1"/>
          <p:nvPr/>
        </p:nvSpPr>
        <p:spPr>
          <a:xfrm>
            <a:off x="7988299" y="2751074"/>
            <a:ext cx="2736851" cy="542925"/>
          </a:xfrm>
          <a:prstGeom prst="rect">
            <a:avLst/>
          </a:prstGeom>
          <a:noFill/>
        </p:spPr>
        <p:txBody>
          <a:bodyPr wrap="square" lIns="0" tIns="0" rIns="0" bIns="0" rtlCol="0">
            <a:noAutofit/>
          </a:bodyPr>
          <a:lstStyle/>
          <a:p>
            <a:pPr algn="ctr" rtl="1">
              <a:lnSpc>
                <a:spcPct val="80000"/>
              </a:lnSpc>
              <a:spcBef>
                <a:spcPts val="3200"/>
              </a:spcBef>
            </a:pPr>
            <a:r>
              <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התייעלות במשאבים </a:t>
            </a:r>
            <a: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
            </a:r>
            <a:b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br>
            <a:r>
              <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והפחתת עלויות</a:t>
            </a:r>
          </a:p>
        </p:txBody>
      </p:sp>
      <p:sp>
        <p:nvSpPr>
          <p:cNvPr id="49" name="TextBox 48">
            <a:extLst>
              <a:ext uri="{FF2B5EF4-FFF2-40B4-BE49-F238E27FC236}">
                <a16:creationId xmlns:a16="http://schemas.microsoft.com/office/drawing/2014/main" xmlns="" id="{5FDBE1E3-BBAE-F444-AE5A-5D7B09C1D56B}"/>
              </a:ext>
            </a:extLst>
          </p:cNvPr>
          <p:cNvSpPr txBox="1"/>
          <p:nvPr/>
        </p:nvSpPr>
        <p:spPr>
          <a:xfrm>
            <a:off x="5040313" y="2751074"/>
            <a:ext cx="2181224" cy="542925"/>
          </a:xfrm>
          <a:prstGeom prst="rect">
            <a:avLst/>
          </a:prstGeom>
          <a:noFill/>
        </p:spPr>
        <p:txBody>
          <a:bodyPr wrap="square" lIns="0" tIns="0" rIns="0" bIns="0" rtlCol="0">
            <a:noAutofit/>
          </a:bodyPr>
          <a:lstStyle/>
          <a:p>
            <a:pPr algn="ctr" rtl="1">
              <a:lnSpc>
                <a:spcPct val="80000"/>
              </a:lnSpc>
              <a:spcBef>
                <a:spcPts val="3200"/>
              </a:spcBef>
            </a:pPr>
            <a:r>
              <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תחרותיות</a:t>
            </a:r>
          </a:p>
        </p:txBody>
      </p:sp>
      <p:sp>
        <p:nvSpPr>
          <p:cNvPr id="51" name="TextBox 50">
            <a:extLst>
              <a:ext uri="{FF2B5EF4-FFF2-40B4-BE49-F238E27FC236}">
                <a16:creationId xmlns:a16="http://schemas.microsoft.com/office/drawing/2014/main" xmlns="" id="{B34CC88B-6CCC-6D49-95E9-1EC913E9272C}"/>
              </a:ext>
            </a:extLst>
          </p:cNvPr>
          <p:cNvSpPr txBox="1"/>
          <p:nvPr/>
        </p:nvSpPr>
        <p:spPr>
          <a:xfrm>
            <a:off x="1738312" y="2751074"/>
            <a:ext cx="2181224" cy="542925"/>
          </a:xfrm>
          <a:prstGeom prst="rect">
            <a:avLst/>
          </a:prstGeom>
          <a:noFill/>
        </p:spPr>
        <p:txBody>
          <a:bodyPr wrap="square" lIns="0" tIns="0" rIns="0" bIns="0" rtlCol="0">
            <a:noAutofit/>
          </a:bodyPr>
          <a:lstStyle/>
          <a:p>
            <a:pPr algn="ctr" rtl="1">
              <a:lnSpc>
                <a:spcPct val="80000"/>
              </a:lnSpc>
              <a:spcBef>
                <a:spcPts val="3200"/>
              </a:spcBef>
            </a:pPr>
            <a:r>
              <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אטרקטיביות </a:t>
            </a:r>
            <a: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
            </a:r>
            <a:b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br>
            <a:r>
              <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בגיוס הון</a:t>
            </a:r>
          </a:p>
        </p:txBody>
      </p:sp>
      <p:sp>
        <p:nvSpPr>
          <p:cNvPr id="52" name="TextBox 51">
            <a:extLst>
              <a:ext uri="{FF2B5EF4-FFF2-40B4-BE49-F238E27FC236}">
                <a16:creationId xmlns:a16="http://schemas.microsoft.com/office/drawing/2014/main" xmlns="" id="{E86BEB56-FCF0-CE4A-9DF6-2F649395B5AC}"/>
              </a:ext>
            </a:extLst>
          </p:cNvPr>
          <p:cNvSpPr txBox="1"/>
          <p:nvPr/>
        </p:nvSpPr>
        <p:spPr>
          <a:xfrm>
            <a:off x="9596434" y="4876804"/>
            <a:ext cx="2181224" cy="542927"/>
          </a:xfrm>
          <a:prstGeom prst="rect">
            <a:avLst/>
          </a:prstGeom>
          <a:noFill/>
        </p:spPr>
        <p:txBody>
          <a:bodyPr wrap="square" lIns="0" tIns="0" rIns="0" bIns="0" rtlCol="0">
            <a:noAutofit/>
          </a:bodyPr>
          <a:lstStyle/>
          <a:p>
            <a:pPr algn="ctr" rtl="1">
              <a:lnSpc>
                <a:spcPct val="80000"/>
              </a:lnSpc>
              <a:spcBef>
                <a:spcPts val="3200"/>
              </a:spcBef>
            </a:pP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ניהול סיכונים </a:t>
            </a:r>
            <a: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
            </a:r>
            <a:b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b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וחוסן עסקי </a:t>
            </a:r>
            <a:endPar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endParaRPr>
          </a:p>
        </p:txBody>
      </p:sp>
      <p:sp>
        <p:nvSpPr>
          <p:cNvPr id="53" name="TextBox 52">
            <a:extLst>
              <a:ext uri="{FF2B5EF4-FFF2-40B4-BE49-F238E27FC236}">
                <a16:creationId xmlns:a16="http://schemas.microsoft.com/office/drawing/2014/main" xmlns="" id="{3B46325F-77C6-7A43-922F-DC9C30A13CDB}"/>
              </a:ext>
            </a:extLst>
          </p:cNvPr>
          <p:cNvSpPr txBox="1"/>
          <p:nvPr/>
        </p:nvSpPr>
        <p:spPr>
          <a:xfrm>
            <a:off x="3442096" y="4876804"/>
            <a:ext cx="2181224" cy="542927"/>
          </a:xfrm>
          <a:prstGeom prst="rect">
            <a:avLst/>
          </a:prstGeom>
          <a:noFill/>
        </p:spPr>
        <p:txBody>
          <a:bodyPr wrap="square" lIns="0" tIns="0" rIns="0" bIns="0" rtlCol="0">
            <a:noAutofit/>
          </a:bodyPr>
          <a:lstStyle/>
          <a:p>
            <a:pPr algn="ctr" rtl="1">
              <a:lnSpc>
                <a:spcPct val="80000"/>
              </a:lnSpc>
              <a:spcBef>
                <a:spcPts val="3200"/>
              </a:spcBef>
            </a:pP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חשיפה </a:t>
            </a:r>
            <a: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
            </a:r>
            <a:b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b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חיובית</a:t>
            </a:r>
            <a:endPar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endParaRPr>
          </a:p>
        </p:txBody>
      </p:sp>
      <p:sp>
        <p:nvSpPr>
          <p:cNvPr id="54" name="TextBox 53">
            <a:extLst>
              <a:ext uri="{FF2B5EF4-FFF2-40B4-BE49-F238E27FC236}">
                <a16:creationId xmlns:a16="http://schemas.microsoft.com/office/drawing/2014/main" xmlns="" id="{0ACAAF55-817C-444E-9A54-6E4C52D4D3E2}"/>
              </a:ext>
            </a:extLst>
          </p:cNvPr>
          <p:cNvSpPr txBox="1"/>
          <p:nvPr/>
        </p:nvSpPr>
        <p:spPr>
          <a:xfrm>
            <a:off x="393702" y="4876805"/>
            <a:ext cx="2181224" cy="542926"/>
          </a:xfrm>
          <a:prstGeom prst="rect">
            <a:avLst/>
          </a:prstGeom>
          <a:noFill/>
        </p:spPr>
        <p:txBody>
          <a:bodyPr wrap="square" lIns="0" tIns="0" rIns="0" bIns="0" rtlCol="0">
            <a:noAutofit/>
          </a:bodyPr>
          <a:lstStyle/>
          <a:p>
            <a:pPr algn="ctr" rtl="1">
              <a:lnSpc>
                <a:spcPct val="80000"/>
              </a:lnSpc>
              <a:spcBef>
                <a:spcPts val="3200"/>
              </a:spcBef>
            </a:pP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הזדמנות </a:t>
            </a:r>
            <a: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
            </a:r>
            <a:b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b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ליצירת אימפקט</a:t>
            </a:r>
            <a:endPar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endParaRPr>
          </a:p>
        </p:txBody>
      </p:sp>
      <p:sp>
        <p:nvSpPr>
          <p:cNvPr id="55" name="TextBox 54">
            <a:extLst>
              <a:ext uri="{FF2B5EF4-FFF2-40B4-BE49-F238E27FC236}">
                <a16:creationId xmlns:a16="http://schemas.microsoft.com/office/drawing/2014/main" xmlns="" id="{8F3CA0D7-393D-6D4D-B6F2-7407CF01BFAF}"/>
              </a:ext>
            </a:extLst>
          </p:cNvPr>
          <p:cNvSpPr txBox="1"/>
          <p:nvPr/>
        </p:nvSpPr>
        <p:spPr>
          <a:xfrm>
            <a:off x="6490492" y="4876804"/>
            <a:ext cx="2181224" cy="542927"/>
          </a:xfrm>
          <a:prstGeom prst="rect">
            <a:avLst/>
          </a:prstGeom>
          <a:noFill/>
        </p:spPr>
        <p:txBody>
          <a:bodyPr wrap="square" lIns="0" tIns="0" rIns="0" bIns="0" rtlCol="0">
            <a:noAutofit/>
          </a:bodyPr>
          <a:lstStyle/>
          <a:p>
            <a:pPr algn="ctr" rtl="1">
              <a:lnSpc>
                <a:spcPct val="80000"/>
              </a:lnSpc>
              <a:spcBef>
                <a:spcPts val="3200"/>
              </a:spcBef>
            </a:pP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אחריות </a:t>
            </a:r>
            <a: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t/>
            </a:r>
            <a:br>
              <a:rPr lang="en-US" sz="2400" b="1" dirty="0">
                <a:solidFill>
                  <a:schemeClr val="tx1">
                    <a:lumMod val="50000"/>
                    <a:lumOff val="50000"/>
                  </a:schemeClr>
                </a:solidFill>
                <a:latin typeface="Almoni Tzar DL 4.0 AAA" panose="00000506000000000000" pitchFamily="50" charset="-79"/>
                <a:cs typeface="Almoni Tzar DL 4.0 AAA" panose="00000506000000000000" pitchFamily="50" charset="-79"/>
              </a:rPr>
            </a:br>
            <a:r>
              <a:rPr lang="he-IL" sz="2400" b="1">
                <a:solidFill>
                  <a:schemeClr val="tx1">
                    <a:lumMod val="50000"/>
                    <a:lumOff val="50000"/>
                  </a:schemeClr>
                </a:solidFill>
                <a:latin typeface="Almoni Tzar DL 4.0 AAA" panose="00000506000000000000" pitchFamily="50" charset="-79"/>
                <a:cs typeface="Almoni Tzar DL 4.0 AAA" panose="00000506000000000000" pitchFamily="50" charset="-79"/>
              </a:rPr>
              <a:t>תאגידית</a:t>
            </a:r>
            <a:endParaRPr lang="he-IL" sz="2400" b="1" dirty="0">
              <a:solidFill>
                <a:schemeClr val="tx1">
                  <a:lumMod val="50000"/>
                  <a:lumOff val="50000"/>
                </a:schemeClr>
              </a:solidFill>
              <a:latin typeface="Almoni Tzar DL 4.0 AAA" panose="00000506000000000000" pitchFamily="50" charset="-79"/>
              <a:cs typeface="Almoni Tzar DL 4.0 AAA" panose="00000506000000000000" pitchFamily="50" charset="-79"/>
            </a:endParaRPr>
          </a:p>
        </p:txBody>
      </p:sp>
      <p:pic>
        <p:nvPicPr>
          <p:cNvPr id="56" name="Picture 55" descr="sombra.png">
            <a:extLst>
              <a:ext uri="{FF2B5EF4-FFF2-40B4-BE49-F238E27FC236}">
                <a16:creationId xmlns:a16="http://schemas.microsoft.com/office/drawing/2014/main" xmlns="" id="{1EF6FD66-D669-484B-A60F-E45CDE7D7875}"/>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2395902" y="4424662"/>
            <a:ext cx="1389919" cy="90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56" descr="sombra.png">
            <a:extLst>
              <a:ext uri="{FF2B5EF4-FFF2-40B4-BE49-F238E27FC236}">
                <a16:creationId xmlns:a16="http://schemas.microsoft.com/office/drawing/2014/main" xmlns="" id="{C2F014D8-EFBF-9D4E-97EF-A36BE18A264A}"/>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3705326" y="2147265"/>
            <a:ext cx="1389919" cy="90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57" descr="sombra.png">
            <a:extLst>
              <a:ext uri="{FF2B5EF4-FFF2-40B4-BE49-F238E27FC236}">
                <a16:creationId xmlns:a16="http://schemas.microsoft.com/office/drawing/2014/main" xmlns="" id="{D4883C71-123F-DE42-92F5-1573D685FF66}"/>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6705832" y="2147266"/>
            <a:ext cx="1389919" cy="90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 name="Picture 62" descr="sombra.png">
            <a:extLst>
              <a:ext uri="{FF2B5EF4-FFF2-40B4-BE49-F238E27FC236}">
                <a16:creationId xmlns:a16="http://schemas.microsoft.com/office/drawing/2014/main" xmlns="" id="{36139920-A7B6-174E-A28C-BC7787955CB0}"/>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5361946" y="4424663"/>
            <a:ext cx="1389919" cy="90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63" descr="sombra.png">
            <a:extLst>
              <a:ext uri="{FF2B5EF4-FFF2-40B4-BE49-F238E27FC236}">
                <a16:creationId xmlns:a16="http://schemas.microsoft.com/office/drawing/2014/main" xmlns="" id="{ED16597C-A50E-5848-AAF5-32C9A4E45A48}"/>
              </a:ext>
            </a:extLst>
          </p:cNvPr>
          <p:cNvPicPr>
            <a:picLocks noChangeAspect="1"/>
          </p:cNvPicPr>
          <p:nvPr/>
        </p:nvPicPr>
        <p:blipFill rotWithShape="1">
          <a:blip r:embed="rId3" cstate="screen">
            <a:duotone>
              <a:prstClr val="black"/>
              <a:srgbClr val="EB0000">
                <a:tint val="45000"/>
                <a:satMod val="400000"/>
              </a:srgbClr>
            </a:duotone>
            <a:alphaModFix amt="12000"/>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a:stretch/>
        </p:blipFill>
        <p:spPr bwMode="auto">
          <a:xfrm rot="5400000">
            <a:off x="8319189" y="4424664"/>
            <a:ext cx="1389919" cy="90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 name="Graphic 65">
            <a:extLst>
              <a:ext uri="{FF2B5EF4-FFF2-40B4-BE49-F238E27FC236}">
                <a16:creationId xmlns:a16="http://schemas.microsoft.com/office/drawing/2014/main" xmlns="" id="{3CB3C63F-D0C2-5B41-8A61-F3DFD8F9059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57764" y="2162524"/>
            <a:ext cx="546322" cy="546322"/>
          </a:xfrm>
          <a:prstGeom prst="rect">
            <a:avLst/>
          </a:prstGeom>
        </p:spPr>
      </p:pic>
      <p:pic>
        <p:nvPicPr>
          <p:cNvPr id="68" name="Graphic 67">
            <a:extLst>
              <a:ext uri="{FF2B5EF4-FFF2-40B4-BE49-F238E27FC236}">
                <a16:creationId xmlns:a16="http://schemas.microsoft.com/office/drawing/2014/main" xmlns="" id="{22868EEC-B585-834C-9B01-5D55DC3D4C4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311442" y="2162524"/>
            <a:ext cx="546322" cy="546322"/>
          </a:xfrm>
          <a:prstGeom prst="rect">
            <a:avLst/>
          </a:prstGeom>
        </p:spPr>
      </p:pic>
      <p:pic>
        <p:nvPicPr>
          <p:cNvPr id="69" name="Graphic 68">
            <a:extLst>
              <a:ext uri="{FF2B5EF4-FFF2-40B4-BE49-F238E27FC236}">
                <a16:creationId xmlns:a16="http://schemas.microsoft.com/office/drawing/2014/main" xmlns="" id="{8E721087-682F-1A45-AA00-8BA30D629BF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07039" y="2162524"/>
            <a:ext cx="546322" cy="546322"/>
          </a:xfrm>
          <a:prstGeom prst="rect">
            <a:avLst/>
          </a:prstGeom>
        </p:spPr>
      </p:pic>
      <p:pic>
        <p:nvPicPr>
          <p:cNvPr id="71" name="Graphic 70">
            <a:extLst>
              <a:ext uri="{FF2B5EF4-FFF2-40B4-BE49-F238E27FC236}">
                <a16:creationId xmlns:a16="http://schemas.microsoft.com/office/drawing/2014/main" xmlns="" id="{9260251F-7E25-2849-B8A6-5F340658EDE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588443" y="2162524"/>
            <a:ext cx="493666" cy="493666"/>
          </a:xfrm>
          <a:prstGeom prst="rect">
            <a:avLst/>
          </a:prstGeom>
        </p:spPr>
      </p:pic>
      <p:grpSp>
        <p:nvGrpSpPr>
          <p:cNvPr id="72" name="Graphic 4">
            <a:extLst>
              <a:ext uri="{FF2B5EF4-FFF2-40B4-BE49-F238E27FC236}">
                <a16:creationId xmlns:a16="http://schemas.microsoft.com/office/drawing/2014/main" xmlns="" id="{532EB503-5211-0F4F-AFF5-63AAFEC7D26B}"/>
              </a:ext>
            </a:extLst>
          </p:cNvPr>
          <p:cNvGrpSpPr/>
          <p:nvPr/>
        </p:nvGrpSpPr>
        <p:grpSpPr>
          <a:xfrm>
            <a:off x="9052780" y="2103377"/>
            <a:ext cx="543288" cy="543288"/>
            <a:chOff x="4009385" y="5261493"/>
            <a:chExt cx="341671" cy="341671"/>
          </a:xfrm>
          <a:solidFill>
            <a:srgbClr val="000000"/>
          </a:solidFill>
        </p:grpSpPr>
        <p:sp>
          <p:nvSpPr>
            <p:cNvPr id="73" name="Graphic 4">
              <a:extLst>
                <a:ext uri="{FF2B5EF4-FFF2-40B4-BE49-F238E27FC236}">
                  <a16:creationId xmlns:a16="http://schemas.microsoft.com/office/drawing/2014/main" xmlns="" id="{79C4E5E7-6ED0-0D41-BCAF-DB94BE9D7C95}"/>
                </a:ext>
              </a:extLst>
            </p:cNvPr>
            <p:cNvSpPr/>
            <p:nvPr/>
          </p:nvSpPr>
          <p:spPr>
            <a:xfrm>
              <a:off x="4031428" y="5283536"/>
              <a:ext cx="124787" cy="143281"/>
            </a:xfrm>
            <a:custGeom>
              <a:avLst/>
              <a:gdLst>
                <a:gd name="connsiteX0" fmla="*/ 0 w 124787"/>
                <a:gd name="connsiteY0" fmla="*/ 71641 h 143281"/>
                <a:gd name="connsiteX1" fmla="*/ 71641 w 124787"/>
                <a:gd name="connsiteY1" fmla="*/ 143281 h 143281"/>
                <a:gd name="connsiteX2" fmla="*/ 124787 w 124787"/>
                <a:gd name="connsiteY2" fmla="*/ 119684 h 143281"/>
                <a:gd name="connsiteX3" fmla="*/ 116615 w 124787"/>
                <a:gd name="connsiteY3" fmla="*/ 112289 h 143281"/>
                <a:gd name="connsiteX4" fmla="*/ 71641 w 124787"/>
                <a:gd name="connsiteY4" fmla="*/ 132260 h 143281"/>
                <a:gd name="connsiteX5" fmla="*/ 11022 w 124787"/>
                <a:gd name="connsiteY5" fmla="*/ 71641 h 143281"/>
                <a:gd name="connsiteX6" fmla="*/ 71641 w 124787"/>
                <a:gd name="connsiteY6" fmla="*/ 11022 h 143281"/>
                <a:gd name="connsiteX7" fmla="*/ 111914 w 124787"/>
                <a:gd name="connsiteY7" fmla="*/ 26331 h 143281"/>
                <a:gd name="connsiteX8" fmla="*/ 119238 w 124787"/>
                <a:gd name="connsiteY8" fmla="*/ 18098 h 143281"/>
                <a:gd name="connsiteX9" fmla="*/ 71641 w 124787"/>
                <a:gd name="connsiteY9" fmla="*/ 0 h 143281"/>
                <a:gd name="connsiteX10" fmla="*/ 0 w 124787"/>
                <a:gd name="connsiteY10" fmla="*/ 71641 h 1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787" h="143281">
                  <a:moveTo>
                    <a:pt x="0" y="71641"/>
                  </a:moveTo>
                  <a:cubicBezTo>
                    <a:pt x="0" y="111142"/>
                    <a:pt x="32139" y="143281"/>
                    <a:pt x="71641" y="143281"/>
                  </a:cubicBezTo>
                  <a:cubicBezTo>
                    <a:pt x="91849" y="143281"/>
                    <a:pt x="111219" y="134679"/>
                    <a:pt x="124787" y="119684"/>
                  </a:cubicBezTo>
                  <a:lnTo>
                    <a:pt x="116615" y="112289"/>
                  </a:lnTo>
                  <a:cubicBezTo>
                    <a:pt x="105130" y="124980"/>
                    <a:pt x="88741" y="132260"/>
                    <a:pt x="71641" y="132260"/>
                  </a:cubicBezTo>
                  <a:cubicBezTo>
                    <a:pt x="38218" y="132260"/>
                    <a:pt x="11022" y="105064"/>
                    <a:pt x="11022" y="71641"/>
                  </a:cubicBezTo>
                  <a:cubicBezTo>
                    <a:pt x="11022" y="38218"/>
                    <a:pt x="38218" y="11022"/>
                    <a:pt x="71641" y="11022"/>
                  </a:cubicBezTo>
                  <a:cubicBezTo>
                    <a:pt x="86509" y="11022"/>
                    <a:pt x="100809" y="16461"/>
                    <a:pt x="111914" y="26331"/>
                  </a:cubicBezTo>
                  <a:lnTo>
                    <a:pt x="119238" y="18098"/>
                  </a:lnTo>
                  <a:cubicBezTo>
                    <a:pt x="106116" y="6426"/>
                    <a:pt x="89209" y="0"/>
                    <a:pt x="71641" y="0"/>
                  </a:cubicBezTo>
                  <a:cubicBezTo>
                    <a:pt x="32139" y="0"/>
                    <a:pt x="0" y="32139"/>
                    <a:pt x="0" y="71641"/>
                  </a:cubicBezTo>
                  <a:close/>
                </a:path>
              </a:pathLst>
            </a:custGeom>
            <a:solidFill>
              <a:srgbClr val="45B583"/>
            </a:solidFill>
            <a:ln w="670"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xmlns="" id="{35986E87-E24F-E44D-BEC5-28D586D35D09}"/>
                </a:ext>
              </a:extLst>
            </p:cNvPr>
            <p:cNvSpPr/>
            <p:nvPr/>
          </p:nvSpPr>
          <p:spPr>
            <a:xfrm>
              <a:off x="4009385" y="5261493"/>
              <a:ext cx="341671" cy="341671"/>
            </a:xfrm>
            <a:custGeom>
              <a:avLst/>
              <a:gdLst>
                <a:gd name="connsiteX0" fmla="*/ 314117 w 341671"/>
                <a:gd name="connsiteY0" fmla="*/ 88173 h 341671"/>
                <a:gd name="connsiteX1" fmla="*/ 270030 w 341671"/>
                <a:gd name="connsiteY1" fmla="*/ 88173 h 341671"/>
                <a:gd name="connsiteX2" fmla="*/ 270030 w 341671"/>
                <a:gd name="connsiteY2" fmla="*/ 66130 h 341671"/>
                <a:gd name="connsiteX3" fmla="*/ 259009 w 341671"/>
                <a:gd name="connsiteY3" fmla="*/ 66130 h 341671"/>
                <a:gd name="connsiteX4" fmla="*/ 259009 w 341671"/>
                <a:gd name="connsiteY4" fmla="*/ 55108 h 341671"/>
                <a:gd name="connsiteX5" fmla="*/ 247987 w 341671"/>
                <a:gd name="connsiteY5" fmla="*/ 55108 h 341671"/>
                <a:gd name="connsiteX6" fmla="*/ 247987 w 341671"/>
                <a:gd name="connsiteY6" fmla="*/ 66130 h 341671"/>
                <a:gd name="connsiteX7" fmla="*/ 236965 w 341671"/>
                <a:gd name="connsiteY7" fmla="*/ 66130 h 341671"/>
                <a:gd name="connsiteX8" fmla="*/ 236965 w 341671"/>
                <a:gd name="connsiteY8" fmla="*/ 88173 h 341671"/>
                <a:gd name="connsiteX9" fmla="*/ 181857 w 341671"/>
                <a:gd name="connsiteY9" fmla="*/ 88173 h 341671"/>
                <a:gd name="connsiteX10" fmla="*/ 181857 w 341671"/>
                <a:gd name="connsiteY10" fmla="*/ 60619 h 341671"/>
                <a:gd name="connsiteX11" fmla="*/ 170836 w 341671"/>
                <a:gd name="connsiteY11" fmla="*/ 60619 h 341671"/>
                <a:gd name="connsiteX12" fmla="*/ 170836 w 341671"/>
                <a:gd name="connsiteY12" fmla="*/ 49597 h 341671"/>
                <a:gd name="connsiteX13" fmla="*/ 159814 w 341671"/>
                <a:gd name="connsiteY13" fmla="*/ 49597 h 341671"/>
                <a:gd name="connsiteX14" fmla="*/ 159814 w 341671"/>
                <a:gd name="connsiteY14" fmla="*/ 60619 h 341671"/>
                <a:gd name="connsiteX15" fmla="*/ 148792 w 341671"/>
                <a:gd name="connsiteY15" fmla="*/ 60619 h 341671"/>
                <a:gd name="connsiteX16" fmla="*/ 148792 w 341671"/>
                <a:gd name="connsiteY16" fmla="*/ 115727 h 341671"/>
                <a:gd name="connsiteX17" fmla="*/ 159814 w 341671"/>
                <a:gd name="connsiteY17" fmla="*/ 115727 h 341671"/>
                <a:gd name="connsiteX18" fmla="*/ 159814 w 341671"/>
                <a:gd name="connsiteY18" fmla="*/ 126749 h 341671"/>
                <a:gd name="connsiteX19" fmla="*/ 170836 w 341671"/>
                <a:gd name="connsiteY19" fmla="*/ 126749 h 341671"/>
                <a:gd name="connsiteX20" fmla="*/ 170836 w 341671"/>
                <a:gd name="connsiteY20" fmla="*/ 115727 h 341671"/>
                <a:gd name="connsiteX21" fmla="*/ 181857 w 341671"/>
                <a:gd name="connsiteY21" fmla="*/ 115727 h 341671"/>
                <a:gd name="connsiteX22" fmla="*/ 181857 w 341671"/>
                <a:gd name="connsiteY22" fmla="*/ 99195 h 341671"/>
                <a:gd name="connsiteX23" fmla="*/ 236965 w 341671"/>
                <a:gd name="connsiteY23" fmla="*/ 99195 h 341671"/>
                <a:gd name="connsiteX24" fmla="*/ 236965 w 341671"/>
                <a:gd name="connsiteY24" fmla="*/ 121238 h 341671"/>
                <a:gd name="connsiteX25" fmla="*/ 247987 w 341671"/>
                <a:gd name="connsiteY25" fmla="*/ 121238 h 341671"/>
                <a:gd name="connsiteX26" fmla="*/ 247987 w 341671"/>
                <a:gd name="connsiteY26" fmla="*/ 132260 h 341671"/>
                <a:gd name="connsiteX27" fmla="*/ 259009 w 341671"/>
                <a:gd name="connsiteY27" fmla="*/ 132260 h 341671"/>
                <a:gd name="connsiteX28" fmla="*/ 259009 w 341671"/>
                <a:gd name="connsiteY28" fmla="*/ 121238 h 341671"/>
                <a:gd name="connsiteX29" fmla="*/ 270030 w 341671"/>
                <a:gd name="connsiteY29" fmla="*/ 121238 h 341671"/>
                <a:gd name="connsiteX30" fmla="*/ 270030 w 341671"/>
                <a:gd name="connsiteY30" fmla="*/ 99195 h 341671"/>
                <a:gd name="connsiteX31" fmla="*/ 314117 w 341671"/>
                <a:gd name="connsiteY31" fmla="*/ 99195 h 341671"/>
                <a:gd name="connsiteX32" fmla="*/ 330649 w 341671"/>
                <a:gd name="connsiteY32" fmla="*/ 115727 h 341671"/>
                <a:gd name="connsiteX33" fmla="*/ 330649 w 341671"/>
                <a:gd name="connsiteY33" fmla="*/ 231455 h 341671"/>
                <a:gd name="connsiteX34" fmla="*/ 126749 w 341671"/>
                <a:gd name="connsiteY34" fmla="*/ 231455 h 341671"/>
                <a:gd name="connsiteX35" fmla="*/ 126749 w 341671"/>
                <a:gd name="connsiteY35" fmla="*/ 225944 h 341671"/>
                <a:gd name="connsiteX36" fmla="*/ 114515 w 341671"/>
                <a:gd name="connsiteY36" fmla="*/ 210051 h 341671"/>
                <a:gd name="connsiteX37" fmla="*/ 115727 w 341671"/>
                <a:gd name="connsiteY37" fmla="*/ 203900 h 341671"/>
                <a:gd name="connsiteX38" fmla="*/ 115727 w 341671"/>
                <a:gd name="connsiteY38" fmla="*/ 184668 h 341671"/>
                <a:gd name="connsiteX39" fmla="*/ 174671 w 341671"/>
                <a:gd name="connsiteY39" fmla="*/ 140807 h 341671"/>
                <a:gd name="connsiteX40" fmla="*/ 165148 w 341671"/>
                <a:gd name="connsiteY40" fmla="*/ 135258 h 341671"/>
                <a:gd name="connsiteX41" fmla="*/ 93684 w 341671"/>
                <a:gd name="connsiteY41" fmla="*/ 176346 h 341671"/>
                <a:gd name="connsiteX42" fmla="*/ 11022 w 341671"/>
                <a:gd name="connsiteY42" fmla="*/ 93684 h 341671"/>
                <a:gd name="connsiteX43" fmla="*/ 93684 w 341671"/>
                <a:gd name="connsiteY43" fmla="*/ 11022 h 341671"/>
                <a:gd name="connsiteX44" fmla="*/ 158216 w 341671"/>
                <a:gd name="connsiteY44" fmla="*/ 42020 h 341671"/>
                <a:gd name="connsiteX45" fmla="*/ 166818 w 341671"/>
                <a:gd name="connsiteY45" fmla="*/ 35126 h 341671"/>
                <a:gd name="connsiteX46" fmla="*/ 93684 w 341671"/>
                <a:gd name="connsiteY46" fmla="*/ 0 h 341671"/>
                <a:gd name="connsiteX47" fmla="*/ 0 w 341671"/>
                <a:gd name="connsiteY47" fmla="*/ 93684 h 341671"/>
                <a:gd name="connsiteX48" fmla="*/ 71641 w 341671"/>
                <a:gd name="connsiteY48" fmla="*/ 184640 h 341671"/>
                <a:gd name="connsiteX49" fmla="*/ 71641 w 341671"/>
                <a:gd name="connsiteY49" fmla="*/ 203900 h 341671"/>
                <a:gd name="connsiteX50" fmla="*/ 72853 w 341671"/>
                <a:gd name="connsiteY50" fmla="*/ 210051 h 341671"/>
                <a:gd name="connsiteX51" fmla="*/ 60619 w 341671"/>
                <a:gd name="connsiteY51" fmla="*/ 225944 h 341671"/>
                <a:gd name="connsiteX52" fmla="*/ 60619 w 341671"/>
                <a:gd name="connsiteY52" fmla="*/ 308606 h 341671"/>
                <a:gd name="connsiteX53" fmla="*/ 93684 w 341671"/>
                <a:gd name="connsiteY53" fmla="*/ 341671 h 341671"/>
                <a:gd name="connsiteX54" fmla="*/ 126749 w 341671"/>
                <a:gd name="connsiteY54" fmla="*/ 308606 h 341671"/>
                <a:gd name="connsiteX55" fmla="*/ 126749 w 341671"/>
                <a:gd name="connsiteY55" fmla="*/ 286563 h 341671"/>
                <a:gd name="connsiteX56" fmla="*/ 170836 w 341671"/>
                <a:gd name="connsiteY56" fmla="*/ 286563 h 341671"/>
                <a:gd name="connsiteX57" fmla="*/ 170836 w 341671"/>
                <a:gd name="connsiteY57" fmla="*/ 308606 h 341671"/>
                <a:gd name="connsiteX58" fmla="*/ 159814 w 341671"/>
                <a:gd name="connsiteY58" fmla="*/ 308606 h 341671"/>
                <a:gd name="connsiteX59" fmla="*/ 148792 w 341671"/>
                <a:gd name="connsiteY59" fmla="*/ 319628 h 341671"/>
                <a:gd name="connsiteX60" fmla="*/ 148792 w 341671"/>
                <a:gd name="connsiteY60" fmla="*/ 330649 h 341671"/>
                <a:gd name="connsiteX61" fmla="*/ 159814 w 341671"/>
                <a:gd name="connsiteY61" fmla="*/ 341671 h 341671"/>
                <a:gd name="connsiteX62" fmla="*/ 270030 w 341671"/>
                <a:gd name="connsiteY62" fmla="*/ 341671 h 341671"/>
                <a:gd name="connsiteX63" fmla="*/ 281052 w 341671"/>
                <a:gd name="connsiteY63" fmla="*/ 330649 h 341671"/>
                <a:gd name="connsiteX64" fmla="*/ 281052 w 341671"/>
                <a:gd name="connsiteY64" fmla="*/ 319628 h 341671"/>
                <a:gd name="connsiteX65" fmla="*/ 270030 w 341671"/>
                <a:gd name="connsiteY65" fmla="*/ 308606 h 341671"/>
                <a:gd name="connsiteX66" fmla="*/ 259009 w 341671"/>
                <a:gd name="connsiteY66" fmla="*/ 308606 h 341671"/>
                <a:gd name="connsiteX67" fmla="*/ 259009 w 341671"/>
                <a:gd name="connsiteY67" fmla="*/ 286563 h 341671"/>
                <a:gd name="connsiteX68" fmla="*/ 314117 w 341671"/>
                <a:gd name="connsiteY68" fmla="*/ 286563 h 341671"/>
                <a:gd name="connsiteX69" fmla="*/ 341671 w 341671"/>
                <a:gd name="connsiteY69" fmla="*/ 259009 h 341671"/>
                <a:gd name="connsiteX70" fmla="*/ 341671 w 341671"/>
                <a:gd name="connsiteY70" fmla="*/ 115727 h 341671"/>
                <a:gd name="connsiteX71" fmla="*/ 314117 w 341671"/>
                <a:gd name="connsiteY71" fmla="*/ 88173 h 341671"/>
                <a:gd name="connsiteX72" fmla="*/ 170836 w 341671"/>
                <a:gd name="connsiteY72" fmla="*/ 104706 h 341671"/>
                <a:gd name="connsiteX73" fmla="*/ 159814 w 341671"/>
                <a:gd name="connsiteY73" fmla="*/ 104706 h 341671"/>
                <a:gd name="connsiteX74" fmla="*/ 159814 w 341671"/>
                <a:gd name="connsiteY74" fmla="*/ 71641 h 341671"/>
                <a:gd name="connsiteX75" fmla="*/ 170836 w 341671"/>
                <a:gd name="connsiteY75" fmla="*/ 71641 h 341671"/>
                <a:gd name="connsiteX76" fmla="*/ 259009 w 341671"/>
                <a:gd name="connsiteY76" fmla="*/ 110216 h 341671"/>
                <a:gd name="connsiteX77" fmla="*/ 247987 w 341671"/>
                <a:gd name="connsiteY77" fmla="*/ 110216 h 341671"/>
                <a:gd name="connsiteX78" fmla="*/ 247987 w 341671"/>
                <a:gd name="connsiteY78" fmla="*/ 77152 h 341671"/>
                <a:gd name="connsiteX79" fmla="*/ 259009 w 341671"/>
                <a:gd name="connsiteY79" fmla="*/ 77152 h 341671"/>
                <a:gd name="connsiteX80" fmla="*/ 93684 w 341671"/>
                <a:gd name="connsiteY80" fmla="*/ 187368 h 341671"/>
                <a:gd name="connsiteX81" fmla="*/ 104706 w 341671"/>
                <a:gd name="connsiteY81" fmla="*/ 186679 h 341671"/>
                <a:gd name="connsiteX82" fmla="*/ 104706 w 341671"/>
                <a:gd name="connsiteY82" fmla="*/ 203900 h 341671"/>
                <a:gd name="connsiteX83" fmla="*/ 99195 w 341671"/>
                <a:gd name="connsiteY83" fmla="*/ 209411 h 341671"/>
                <a:gd name="connsiteX84" fmla="*/ 88173 w 341671"/>
                <a:gd name="connsiteY84" fmla="*/ 209411 h 341671"/>
                <a:gd name="connsiteX85" fmla="*/ 82662 w 341671"/>
                <a:gd name="connsiteY85" fmla="*/ 203900 h 341671"/>
                <a:gd name="connsiteX86" fmla="*/ 82662 w 341671"/>
                <a:gd name="connsiteY86" fmla="*/ 186663 h 341671"/>
                <a:gd name="connsiteX87" fmla="*/ 93684 w 341671"/>
                <a:gd name="connsiteY87" fmla="*/ 187368 h 341671"/>
                <a:gd name="connsiteX88" fmla="*/ 115727 w 341671"/>
                <a:gd name="connsiteY88" fmla="*/ 308606 h 341671"/>
                <a:gd name="connsiteX89" fmla="*/ 93684 w 341671"/>
                <a:gd name="connsiteY89" fmla="*/ 330649 h 341671"/>
                <a:gd name="connsiteX90" fmla="*/ 71641 w 341671"/>
                <a:gd name="connsiteY90" fmla="*/ 308606 h 341671"/>
                <a:gd name="connsiteX91" fmla="*/ 71641 w 341671"/>
                <a:gd name="connsiteY91" fmla="*/ 225944 h 341671"/>
                <a:gd name="connsiteX92" fmla="*/ 77152 w 341671"/>
                <a:gd name="connsiteY92" fmla="*/ 220433 h 341671"/>
                <a:gd name="connsiteX93" fmla="*/ 88173 w 341671"/>
                <a:gd name="connsiteY93" fmla="*/ 220433 h 341671"/>
                <a:gd name="connsiteX94" fmla="*/ 99195 w 341671"/>
                <a:gd name="connsiteY94" fmla="*/ 220433 h 341671"/>
                <a:gd name="connsiteX95" fmla="*/ 110216 w 341671"/>
                <a:gd name="connsiteY95" fmla="*/ 220433 h 341671"/>
                <a:gd name="connsiteX96" fmla="*/ 115727 w 341671"/>
                <a:gd name="connsiteY96" fmla="*/ 225944 h 341671"/>
                <a:gd name="connsiteX97" fmla="*/ 270036 w 341671"/>
                <a:gd name="connsiteY97" fmla="*/ 330649 h 341671"/>
                <a:gd name="connsiteX98" fmla="*/ 159814 w 341671"/>
                <a:gd name="connsiteY98" fmla="*/ 330649 h 341671"/>
                <a:gd name="connsiteX99" fmla="*/ 159814 w 341671"/>
                <a:gd name="connsiteY99" fmla="*/ 319628 h 341671"/>
                <a:gd name="connsiteX100" fmla="*/ 270030 w 341671"/>
                <a:gd name="connsiteY100" fmla="*/ 319628 h 341671"/>
                <a:gd name="connsiteX101" fmla="*/ 247987 w 341671"/>
                <a:gd name="connsiteY101" fmla="*/ 308606 h 341671"/>
                <a:gd name="connsiteX102" fmla="*/ 181857 w 341671"/>
                <a:gd name="connsiteY102" fmla="*/ 308606 h 341671"/>
                <a:gd name="connsiteX103" fmla="*/ 181857 w 341671"/>
                <a:gd name="connsiteY103" fmla="*/ 286563 h 341671"/>
                <a:gd name="connsiteX104" fmla="*/ 247987 w 341671"/>
                <a:gd name="connsiteY104" fmla="*/ 286563 h 341671"/>
                <a:gd name="connsiteX105" fmla="*/ 314117 w 341671"/>
                <a:gd name="connsiteY105" fmla="*/ 275541 h 341671"/>
                <a:gd name="connsiteX106" fmla="*/ 126749 w 341671"/>
                <a:gd name="connsiteY106" fmla="*/ 275541 h 341671"/>
                <a:gd name="connsiteX107" fmla="*/ 126749 w 341671"/>
                <a:gd name="connsiteY107" fmla="*/ 242476 h 341671"/>
                <a:gd name="connsiteX108" fmla="*/ 330649 w 341671"/>
                <a:gd name="connsiteY108" fmla="*/ 242476 h 341671"/>
                <a:gd name="connsiteX109" fmla="*/ 330649 w 341671"/>
                <a:gd name="connsiteY109" fmla="*/ 259009 h 341671"/>
                <a:gd name="connsiteX110" fmla="*/ 314117 w 341671"/>
                <a:gd name="connsiteY110" fmla="*/ 275541 h 34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41671" h="341671">
                  <a:moveTo>
                    <a:pt x="314117" y="88173"/>
                  </a:moveTo>
                  <a:lnTo>
                    <a:pt x="270030" y="88173"/>
                  </a:lnTo>
                  <a:lnTo>
                    <a:pt x="270030" y="66130"/>
                  </a:lnTo>
                  <a:lnTo>
                    <a:pt x="259009" y="66130"/>
                  </a:lnTo>
                  <a:lnTo>
                    <a:pt x="259009" y="55108"/>
                  </a:lnTo>
                  <a:lnTo>
                    <a:pt x="247987" y="55108"/>
                  </a:lnTo>
                  <a:lnTo>
                    <a:pt x="247987" y="66130"/>
                  </a:lnTo>
                  <a:lnTo>
                    <a:pt x="236965" y="66130"/>
                  </a:lnTo>
                  <a:lnTo>
                    <a:pt x="236965" y="88173"/>
                  </a:lnTo>
                  <a:lnTo>
                    <a:pt x="181857" y="88173"/>
                  </a:lnTo>
                  <a:lnTo>
                    <a:pt x="181857" y="60619"/>
                  </a:lnTo>
                  <a:lnTo>
                    <a:pt x="170836" y="60619"/>
                  </a:lnTo>
                  <a:lnTo>
                    <a:pt x="170836" y="49597"/>
                  </a:lnTo>
                  <a:lnTo>
                    <a:pt x="159814" y="49597"/>
                  </a:lnTo>
                  <a:lnTo>
                    <a:pt x="159814" y="60619"/>
                  </a:lnTo>
                  <a:lnTo>
                    <a:pt x="148792" y="60619"/>
                  </a:lnTo>
                  <a:lnTo>
                    <a:pt x="148792" y="115727"/>
                  </a:lnTo>
                  <a:lnTo>
                    <a:pt x="159814" y="115727"/>
                  </a:lnTo>
                  <a:lnTo>
                    <a:pt x="159814" y="126749"/>
                  </a:lnTo>
                  <a:lnTo>
                    <a:pt x="170836" y="126749"/>
                  </a:lnTo>
                  <a:lnTo>
                    <a:pt x="170836" y="115727"/>
                  </a:lnTo>
                  <a:lnTo>
                    <a:pt x="181857" y="115727"/>
                  </a:lnTo>
                  <a:lnTo>
                    <a:pt x="181857" y="99195"/>
                  </a:lnTo>
                  <a:lnTo>
                    <a:pt x="236965" y="99195"/>
                  </a:lnTo>
                  <a:lnTo>
                    <a:pt x="236965" y="121238"/>
                  </a:lnTo>
                  <a:lnTo>
                    <a:pt x="247987" y="121238"/>
                  </a:lnTo>
                  <a:lnTo>
                    <a:pt x="247987" y="132260"/>
                  </a:lnTo>
                  <a:lnTo>
                    <a:pt x="259009" y="132260"/>
                  </a:lnTo>
                  <a:lnTo>
                    <a:pt x="259009" y="121238"/>
                  </a:lnTo>
                  <a:lnTo>
                    <a:pt x="270030" y="121238"/>
                  </a:lnTo>
                  <a:lnTo>
                    <a:pt x="270030" y="99195"/>
                  </a:lnTo>
                  <a:lnTo>
                    <a:pt x="314117" y="99195"/>
                  </a:lnTo>
                  <a:cubicBezTo>
                    <a:pt x="323232" y="99195"/>
                    <a:pt x="330649" y="106612"/>
                    <a:pt x="330649" y="115727"/>
                  </a:cubicBezTo>
                  <a:lnTo>
                    <a:pt x="330649" y="231455"/>
                  </a:lnTo>
                  <a:lnTo>
                    <a:pt x="126749" y="231455"/>
                  </a:lnTo>
                  <a:lnTo>
                    <a:pt x="126749" y="225944"/>
                  </a:lnTo>
                  <a:cubicBezTo>
                    <a:pt x="126749" y="218322"/>
                    <a:pt x="121541" y="211952"/>
                    <a:pt x="114515" y="210051"/>
                  </a:cubicBezTo>
                  <a:cubicBezTo>
                    <a:pt x="115281" y="208144"/>
                    <a:pt x="115727" y="206077"/>
                    <a:pt x="115727" y="203900"/>
                  </a:cubicBezTo>
                  <a:lnTo>
                    <a:pt x="115727" y="184668"/>
                  </a:lnTo>
                  <a:cubicBezTo>
                    <a:pt x="140184" y="178699"/>
                    <a:pt x="161715" y="163032"/>
                    <a:pt x="174671" y="140807"/>
                  </a:cubicBezTo>
                  <a:lnTo>
                    <a:pt x="165148" y="135258"/>
                  </a:lnTo>
                  <a:cubicBezTo>
                    <a:pt x="150374" y="160602"/>
                    <a:pt x="122991" y="176346"/>
                    <a:pt x="93684" y="176346"/>
                  </a:cubicBezTo>
                  <a:cubicBezTo>
                    <a:pt x="48104" y="176346"/>
                    <a:pt x="11022" y="139264"/>
                    <a:pt x="11022" y="93684"/>
                  </a:cubicBezTo>
                  <a:cubicBezTo>
                    <a:pt x="11022" y="48104"/>
                    <a:pt x="48104" y="11022"/>
                    <a:pt x="93684" y="11022"/>
                  </a:cubicBezTo>
                  <a:cubicBezTo>
                    <a:pt x="118902" y="11022"/>
                    <a:pt x="142427" y="22319"/>
                    <a:pt x="158216" y="42020"/>
                  </a:cubicBezTo>
                  <a:lnTo>
                    <a:pt x="166818" y="35126"/>
                  </a:lnTo>
                  <a:cubicBezTo>
                    <a:pt x="148919" y="12802"/>
                    <a:pt x="122269" y="0"/>
                    <a:pt x="93684" y="0"/>
                  </a:cubicBezTo>
                  <a:cubicBezTo>
                    <a:pt x="42026" y="0"/>
                    <a:pt x="0" y="42026"/>
                    <a:pt x="0" y="93684"/>
                  </a:cubicBezTo>
                  <a:cubicBezTo>
                    <a:pt x="0" y="137738"/>
                    <a:pt x="30602" y="174688"/>
                    <a:pt x="71641" y="184640"/>
                  </a:cubicBezTo>
                  <a:lnTo>
                    <a:pt x="71641" y="203900"/>
                  </a:lnTo>
                  <a:cubicBezTo>
                    <a:pt x="71641" y="206077"/>
                    <a:pt x="72087" y="208144"/>
                    <a:pt x="72853" y="210051"/>
                  </a:cubicBezTo>
                  <a:cubicBezTo>
                    <a:pt x="65827" y="211952"/>
                    <a:pt x="60619" y="218322"/>
                    <a:pt x="60619" y="225944"/>
                  </a:cubicBezTo>
                  <a:lnTo>
                    <a:pt x="60619" y="308606"/>
                  </a:lnTo>
                  <a:cubicBezTo>
                    <a:pt x="60619" y="326841"/>
                    <a:pt x="75449" y="341671"/>
                    <a:pt x="93684" y="341671"/>
                  </a:cubicBezTo>
                  <a:cubicBezTo>
                    <a:pt x="111919" y="341671"/>
                    <a:pt x="126749" y="326841"/>
                    <a:pt x="126749" y="308606"/>
                  </a:cubicBezTo>
                  <a:lnTo>
                    <a:pt x="126749" y="286563"/>
                  </a:lnTo>
                  <a:lnTo>
                    <a:pt x="170836" y="286563"/>
                  </a:lnTo>
                  <a:lnTo>
                    <a:pt x="170836" y="308606"/>
                  </a:lnTo>
                  <a:lnTo>
                    <a:pt x="159814" y="308606"/>
                  </a:lnTo>
                  <a:cubicBezTo>
                    <a:pt x="153735" y="308606"/>
                    <a:pt x="148792" y="313549"/>
                    <a:pt x="148792" y="319628"/>
                  </a:cubicBezTo>
                  <a:lnTo>
                    <a:pt x="148792" y="330649"/>
                  </a:lnTo>
                  <a:cubicBezTo>
                    <a:pt x="148792" y="336728"/>
                    <a:pt x="153735" y="341671"/>
                    <a:pt x="159814" y="341671"/>
                  </a:cubicBezTo>
                  <a:lnTo>
                    <a:pt x="270030" y="341671"/>
                  </a:lnTo>
                  <a:cubicBezTo>
                    <a:pt x="276109" y="341671"/>
                    <a:pt x="281052" y="336728"/>
                    <a:pt x="281052" y="330649"/>
                  </a:cubicBezTo>
                  <a:lnTo>
                    <a:pt x="281052" y="319628"/>
                  </a:lnTo>
                  <a:cubicBezTo>
                    <a:pt x="281052" y="313549"/>
                    <a:pt x="276109" y="308606"/>
                    <a:pt x="270030" y="308606"/>
                  </a:cubicBezTo>
                  <a:lnTo>
                    <a:pt x="259009" y="308606"/>
                  </a:lnTo>
                  <a:lnTo>
                    <a:pt x="259009" y="286563"/>
                  </a:lnTo>
                  <a:lnTo>
                    <a:pt x="314117" y="286563"/>
                  </a:lnTo>
                  <a:cubicBezTo>
                    <a:pt x="329310" y="286563"/>
                    <a:pt x="341671" y="274202"/>
                    <a:pt x="341671" y="259009"/>
                  </a:cubicBezTo>
                  <a:lnTo>
                    <a:pt x="341671" y="115727"/>
                  </a:lnTo>
                  <a:cubicBezTo>
                    <a:pt x="341671" y="100534"/>
                    <a:pt x="329310" y="88173"/>
                    <a:pt x="314117" y="88173"/>
                  </a:cubicBezTo>
                  <a:close/>
                  <a:moveTo>
                    <a:pt x="170836" y="104706"/>
                  </a:moveTo>
                  <a:lnTo>
                    <a:pt x="159814" y="104706"/>
                  </a:lnTo>
                  <a:lnTo>
                    <a:pt x="159814" y="71641"/>
                  </a:lnTo>
                  <a:lnTo>
                    <a:pt x="170836" y="71641"/>
                  </a:lnTo>
                  <a:close/>
                  <a:moveTo>
                    <a:pt x="259009" y="110216"/>
                  </a:moveTo>
                  <a:lnTo>
                    <a:pt x="247987" y="110216"/>
                  </a:lnTo>
                  <a:lnTo>
                    <a:pt x="247987" y="77152"/>
                  </a:lnTo>
                  <a:lnTo>
                    <a:pt x="259009" y="77152"/>
                  </a:lnTo>
                  <a:close/>
                  <a:moveTo>
                    <a:pt x="93684" y="187368"/>
                  </a:moveTo>
                  <a:cubicBezTo>
                    <a:pt x="97393" y="187368"/>
                    <a:pt x="101068" y="187109"/>
                    <a:pt x="104706" y="186679"/>
                  </a:cubicBezTo>
                  <a:lnTo>
                    <a:pt x="104706" y="203900"/>
                  </a:lnTo>
                  <a:cubicBezTo>
                    <a:pt x="104706" y="206937"/>
                    <a:pt x="102231" y="209411"/>
                    <a:pt x="99195" y="209411"/>
                  </a:cubicBezTo>
                  <a:lnTo>
                    <a:pt x="88173" y="209411"/>
                  </a:lnTo>
                  <a:cubicBezTo>
                    <a:pt x="85137" y="209411"/>
                    <a:pt x="82662" y="206937"/>
                    <a:pt x="82662" y="203900"/>
                  </a:cubicBezTo>
                  <a:lnTo>
                    <a:pt x="82662" y="186663"/>
                  </a:lnTo>
                  <a:cubicBezTo>
                    <a:pt x="86283" y="187087"/>
                    <a:pt x="89948" y="187368"/>
                    <a:pt x="93684" y="187368"/>
                  </a:cubicBezTo>
                  <a:close/>
                  <a:moveTo>
                    <a:pt x="115727" y="308606"/>
                  </a:moveTo>
                  <a:cubicBezTo>
                    <a:pt x="115727" y="320763"/>
                    <a:pt x="105841" y="330649"/>
                    <a:pt x="93684" y="330649"/>
                  </a:cubicBezTo>
                  <a:cubicBezTo>
                    <a:pt x="81527" y="330649"/>
                    <a:pt x="71641" y="320763"/>
                    <a:pt x="71641" y="308606"/>
                  </a:cubicBezTo>
                  <a:lnTo>
                    <a:pt x="71641" y="225944"/>
                  </a:lnTo>
                  <a:cubicBezTo>
                    <a:pt x="71641" y="222907"/>
                    <a:pt x="74115" y="220433"/>
                    <a:pt x="77152" y="220433"/>
                  </a:cubicBezTo>
                  <a:lnTo>
                    <a:pt x="88173" y="220433"/>
                  </a:lnTo>
                  <a:lnTo>
                    <a:pt x="99195" y="220433"/>
                  </a:lnTo>
                  <a:lnTo>
                    <a:pt x="110216" y="220433"/>
                  </a:lnTo>
                  <a:cubicBezTo>
                    <a:pt x="113253" y="220433"/>
                    <a:pt x="115727" y="222907"/>
                    <a:pt x="115727" y="225944"/>
                  </a:cubicBezTo>
                  <a:close/>
                  <a:moveTo>
                    <a:pt x="270036" y="330649"/>
                  </a:moveTo>
                  <a:lnTo>
                    <a:pt x="159814" y="330649"/>
                  </a:lnTo>
                  <a:lnTo>
                    <a:pt x="159814" y="319628"/>
                  </a:lnTo>
                  <a:lnTo>
                    <a:pt x="270030" y="319628"/>
                  </a:lnTo>
                  <a:close/>
                  <a:moveTo>
                    <a:pt x="247987" y="308606"/>
                  </a:moveTo>
                  <a:lnTo>
                    <a:pt x="181857" y="308606"/>
                  </a:lnTo>
                  <a:lnTo>
                    <a:pt x="181857" y="286563"/>
                  </a:lnTo>
                  <a:lnTo>
                    <a:pt x="247987" y="286563"/>
                  </a:lnTo>
                  <a:close/>
                  <a:moveTo>
                    <a:pt x="314117" y="275541"/>
                  </a:moveTo>
                  <a:lnTo>
                    <a:pt x="126749" y="275541"/>
                  </a:lnTo>
                  <a:lnTo>
                    <a:pt x="126749" y="242476"/>
                  </a:lnTo>
                  <a:lnTo>
                    <a:pt x="330649" y="242476"/>
                  </a:lnTo>
                  <a:lnTo>
                    <a:pt x="330649" y="259009"/>
                  </a:lnTo>
                  <a:cubicBezTo>
                    <a:pt x="330649" y="268124"/>
                    <a:pt x="323232" y="275541"/>
                    <a:pt x="314117" y="275541"/>
                  </a:cubicBezTo>
                  <a:close/>
                </a:path>
              </a:pathLst>
            </a:custGeom>
            <a:solidFill>
              <a:srgbClr val="45B583"/>
            </a:solidFill>
            <a:ln w="670"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xmlns="" id="{7B41D172-585D-3445-83A1-193BE250CDFF}"/>
                </a:ext>
              </a:extLst>
            </p:cNvPr>
            <p:cNvSpPr/>
            <p:nvPr/>
          </p:nvSpPr>
          <p:spPr>
            <a:xfrm>
              <a:off x="4317991" y="5514990"/>
              <a:ext cx="11021" cy="11021"/>
            </a:xfrm>
            <a:custGeom>
              <a:avLst/>
              <a:gdLst>
                <a:gd name="connsiteX0" fmla="*/ 11022 w 11021"/>
                <a:gd name="connsiteY0" fmla="*/ 5511 h 11021"/>
                <a:gd name="connsiteX1" fmla="*/ 5511 w 11021"/>
                <a:gd name="connsiteY1" fmla="*/ 11022 h 11021"/>
                <a:gd name="connsiteX2" fmla="*/ 0 w 11021"/>
                <a:gd name="connsiteY2" fmla="*/ 5511 h 11021"/>
                <a:gd name="connsiteX3" fmla="*/ 5511 w 11021"/>
                <a:gd name="connsiteY3" fmla="*/ 0 h 11021"/>
                <a:gd name="connsiteX4" fmla="*/ 11022 w 11021"/>
                <a:gd name="connsiteY4" fmla="*/ 5511 h 1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1" h="11021">
                  <a:moveTo>
                    <a:pt x="11022" y="5511"/>
                  </a:moveTo>
                  <a:cubicBezTo>
                    <a:pt x="11022" y="8554"/>
                    <a:pt x="8554" y="11022"/>
                    <a:pt x="5511" y="11022"/>
                  </a:cubicBezTo>
                  <a:cubicBezTo>
                    <a:pt x="2467" y="11022"/>
                    <a:pt x="0" y="8554"/>
                    <a:pt x="0" y="5511"/>
                  </a:cubicBezTo>
                  <a:cubicBezTo>
                    <a:pt x="0" y="2467"/>
                    <a:pt x="2467" y="0"/>
                    <a:pt x="5511" y="0"/>
                  </a:cubicBezTo>
                  <a:cubicBezTo>
                    <a:pt x="8554" y="0"/>
                    <a:pt x="11022" y="2467"/>
                    <a:pt x="11022" y="5511"/>
                  </a:cubicBezTo>
                  <a:close/>
                </a:path>
              </a:pathLst>
            </a:custGeom>
            <a:solidFill>
              <a:srgbClr val="45B583"/>
            </a:solidFill>
            <a:ln w="670"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xmlns="" id="{E5216C7B-8407-A748-8EE9-AFF4D02C039A}"/>
                </a:ext>
              </a:extLst>
            </p:cNvPr>
            <p:cNvSpPr/>
            <p:nvPr/>
          </p:nvSpPr>
          <p:spPr>
            <a:xfrm>
              <a:off x="4295947" y="5514990"/>
              <a:ext cx="11021" cy="11021"/>
            </a:xfrm>
            <a:custGeom>
              <a:avLst/>
              <a:gdLst>
                <a:gd name="connsiteX0" fmla="*/ 11022 w 11021"/>
                <a:gd name="connsiteY0" fmla="*/ 5511 h 11021"/>
                <a:gd name="connsiteX1" fmla="*/ 5511 w 11021"/>
                <a:gd name="connsiteY1" fmla="*/ 11022 h 11021"/>
                <a:gd name="connsiteX2" fmla="*/ 0 w 11021"/>
                <a:gd name="connsiteY2" fmla="*/ 5511 h 11021"/>
                <a:gd name="connsiteX3" fmla="*/ 5511 w 11021"/>
                <a:gd name="connsiteY3" fmla="*/ 0 h 11021"/>
                <a:gd name="connsiteX4" fmla="*/ 11022 w 11021"/>
                <a:gd name="connsiteY4" fmla="*/ 5511 h 1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1" h="11021">
                  <a:moveTo>
                    <a:pt x="11022" y="5511"/>
                  </a:moveTo>
                  <a:cubicBezTo>
                    <a:pt x="11022" y="8554"/>
                    <a:pt x="8554" y="11022"/>
                    <a:pt x="5511" y="11022"/>
                  </a:cubicBezTo>
                  <a:cubicBezTo>
                    <a:pt x="2467" y="11022"/>
                    <a:pt x="0" y="8554"/>
                    <a:pt x="0" y="5511"/>
                  </a:cubicBezTo>
                  <a:cubicBezTo>
                    <a:pt x="0" y="2467"/>
                    <a:pt x="2467" y="0"/>
                    <a:pt x="5511" y="0"/>
                  </a:cubicBezTo>
                  <a:cubicBezTo>
                    <a:pt x="8554" y="0"/>
                    <a:pt x="11022" y="2467"/>
                    <a:pt x="11022" y="5511"/>
                  </a:cubicBezTo>
                  <a:close/>
                </a:path>
              </a:pathLst>
            </a:custGeom>
            <a:solidFill>
              <a:srgbClr val="45B583"/>
            </a:solidFill>
            <a:ln w="670"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xmlns="" id="{AA826D1A-2EE9-144D-86EC-393FB1EF6DB2}"/>
                </a:ext>
              </a:extLst>
            </p:cNvPr>
            <p:cNvSpPr/>
            <p:nvPr/>
          </p:nvSpPr>
          <p:spPr>
            <a:xfrm>
              <a:off x="4273904" y="5514990"/>
              <a:ext cx="11021" cy="11021"/>
            </a:xfrm>
            <a:custGeom>
              <a:avLst/>
              <a:gdLst>
                <a:gd name="connsiteX0" fmla="*/ 11022 w 11021"/>
                <a:gd name="connsiteY0" fmla="*/ 5511 h 11021"/>
                <a:gd name="connsiteX1" fmla="*/ 5511 w 11021"/>
                <a:gd name="connsiteY1" fmla="*/ 11022 h 11021"/>
                <a:gd name="connsiteX2" fmla="*/ 0 w 11021"/>
                <a:gd name="connsiteY2" fmla="*/ 5511 h 11021"/>
                <a:gd name="connsiteX3" fmla="*/ 5511 w 11021"/>
                <a:gd name="connsiteY3" fmla="*/ 0 h 11021"/>
                <a:gd name="connsiteX4" fmla="*/ 11022 w 11021"/>
                <a:gd name="connsiteY4" fmla="*/ 5511 h 1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1" h="11021">
                  <a:moveTo>
                    <a:pt x="11022" y="5511"/>
                  </a:moveTo>
                  <a:cubicBezTo>
                    <a:pt x="11022" y="8554"/>
                    <a:pt x="8554" y="11022"/>
                    <a:pt x="5511" y="11022"/>
                  </a:cubicBezTo>
                  <a:cubicBezTo>
                    <a:pt x="2467" y="11022"/>
                    <a:pt x="0" y="8554"/>
                    <a:pt x="0" y="5511"/>
                  </a:cubicBezTo>
                  <a:cubicBezTo>
                    <a:pt x="0" y="2467"/>
                    <a:pt x="2467" y="0"/>
                    <a:pt x="5511" y="0"/>
                  </a:cubicBezTo>
                  <a:cubicBezTo>
                    <a:pt x="8554" y="0"/>
                    <a:pt x="11022" y="2467"/>
                    <a:pt x="11022" y="5511"/>
                  </a:cubicBezTo>
                  <a:close/>
                </a:path>
              </a:pathLst>
            </a:custGeom>
            <a:solidFill>
              <a:srgbClr val="45B583"/>
            </a:solidFill>
            <a:ln w="670"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xmlns="" id="{27C290B7-3E62-4B4E-9DC1-3F0C03443ECC}"/>
                </a:ext>
              </a:extLst>
            </p:cNvPr>
            <p:cNvSpPr/>
            <p:nvPr/>
          </p:nvSpPr>
          <p:spPr>
            <a:xfrm>
              <a:off x="4284926" y="5404774"/>
              <a:ext cx="44086" cy="77151"/>
            </a:xfrm>
            <a:custGeom>
              <a:avLst/>
              <a:gdLst>
                <a:gd name="connsiteX0" fmla="*/ 27554 w 44086"/>
                <a:gd name="connsiteY0" fmla="*/ 55108 h 77151"/>
                <a:gd name="connsiteX1" fmla="*/ 16532 w 44086"/>
                <a:gd name="connsiteY1" fmla="*/ 55108 h 77151"/>
                <a:gd name="connsiteX2" fmla="*/ 11022 w 44086"/>
                <a:gd name="connsiteY2" fmla="*/ 49597 h 77151"/>
                <a:gd name="connsiteX3" fmla="*/ 0 w 44086"/>
                <a:gd name="connsiteY3" fmla="*/ 49597 h 77151"/>
                <a:gd name="connsiteX4" fmla="*/ 16532 w 44086"/>
                <a:gd name="connsiteY4" fmla="*/ 66130 h 77151"/>
                <a:gd name="connsiteX5" fmla="*/ 16532 w 44086"/>
                <a:gd name="connsiteY5" fmla="*/ 77152 h 77151"/>
                <a:gd name="connsiteX6" fmla="*/ 27554 w 44086"/>
                <a:gd name="connsiteY6" fmla="*/ 77152 h 77151"/>
                <a:gd name="connsiteX7" fmla="*/ 27554 w 44086"/>
                <a:gd name="connsiteY7" fmla="*/ 66130 h 77151"/>
                <a:gd name="connsiteX8" fmla="*/ 44087 w 44086"/>
                <a:gd name="connsiteY8" fmla="*/ 49597 h 77151"/>
                <a:gd name="connsiteX9" fmla="*/ 27554 w 44086"/>
                <a:gd name="connsiteY9" fmla="*/ 33065 h 77151"/>
                <a:gd name="connsiteX10" fmla="*/ 16532 w 44086"/>
                <a:gd name="connsiteY10" fmla="*/ 33065 h 77151"/>
                <a:gd name="connsiteX11" fmla="*/ 11022 w 44086"/>
                <a:gd name="connsiteY11" fmla="*/ 27554 h 77151"/>
                <a:gd name="connsiteX12" fmla="*/ 16532 w 44086"/>
                <a:gd name="connsiteY12" fmla="*/ 22043 h 77151"/>
                <a:gd name="connsiteX13" fmla="*/ 27554 w 44086"/>
                <a:gd name="connsiteY13" fmla="*/ 22043 h 77151"/>
                <a:gd name="connsiteX14" fmla="*/ 33065 w 44086"/>
                <a:gd name="connsiteY14" fmla="*/ 27554 h 77151"/>
                <a:gd name="connsiteX15" fmla="*/ 44087 w 44086"/>
                <a:gd name="connsiteY15" fmla="*/ 27554 h 77151"/>
                <a:gd name="connsiteX16" fmla="*/ 27554 w 44086"/>
                <a:gd name="connsiteY16" fmla="*/ 11022 h 77151"/>
                <a:gd name="connsiteX17" fmla="*/ 27554 w 44086"/>
                <a:gd name="connsiteY17" fmla="*/ 0 h 77151"/>
                <a:gd name="connsiteX18" fmla="*/ 16532 w 44086"/>
                <a:gd name="connsiteY18" fmla="*/ 0 h 77151"/>
                <a:gd name="connsiteX19" fmla="*/ 16532 w 44086"/>
                <a:gd name="connsiteY19" fmla="*/ 11022 h 77151"/>
                <a:gd name="connsiteX20" fmla="*/ 0 w 44086"/>
                <a:gd name="connsiteY20" fmla="*/ 27554 h 77151"/>
                <a:gd name="connsiteX21" fmla="*/ 16532 w 44086"/>
                <a:gd name="connsiteY21" fmla="*/ 44087 h 77151"/>
                <a:gd name="connsiteX22" fmla="*/ 27554 w 44086"/>
                <a:gd name="connsiteY22" fmla="*/ 44087 h 77151"/>
                <a:gd name="connsiteX23" fmla="*/ 33065 w 44086"/>
                <a:gd name="connsiteY23" fmla="*/ 49597 h 77151"/>
                <a:gd name="connsiteX24" fmla="*/ 27554 w 44086"/>
                <a:gd name="connsiteY24" fmla="*/ 55108 h 7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086" h="77151">
                  <a:moveTo>
                    <a:pt x="27554" y="55108"/>
                  </a:moveTo>
                  <a:lnTo>
                    <a:pt x="16532" y="55108"/>
                  </a:lnTo>
                  <a:cubicBezTo>
                    <a:pt x="13496" y="55108"/>
                    <a:pt x="11022" y="52634"/>
                    <a:pt x="11022" y="49597"/>
                  </a:cubicBezTo>
                  <a:lnTo>
                    <a:pt x="0" y="49597"/>
                  </a:lnTo>
                  <a:cubicBezTo>
                    <a:pt x="0" y="58712"/>
                    <a:pt x="7418" y="66130"/>
                    <a:pt x="16532" y="66130"/>
                  </a:cubicBezTo>
                  <a:lnTo>
                    <a:pt x="16532" y="77152"/>
                  </a:lnTo>
                  <a:lnTo>
                    <a:pt x="27554" y="77152"/>
                  </a:lnTo>
                  <a:lnTo>
                    <a:pt x="27554" y="66130"/>
                  </a:lnTo>
                  <a:cubicBezTo>
                    <a:pt x="36669" y="66130"/>
                    <a:pt x="44087" y="58712"/>
                    <a:pt x="44087" y="49597"/>
                  </a:cubicBezTo>
                  <a:cubicBezTo>
                    <a:pt x="44087" y="40483"/>
                    <a:pt x="36669" y="33065"/>
                    <a:pt x="27554" y="33065"/>
                  </a:cubicBezTo>
                  <a:lnTo>
                    <a:pt x="16532" y="33065"/>
                  </a:lnTo>
                  <a:cubicBezTo>
                    <a:pt x="13496" y="33065"/>
                    <a:pt x="11022" y="30591"/>
                    <a:pt x="11022" y="27554"/>
                  </a:cubicBezTo>
                  <a:cubicBezTo>
                    <a:pt x="11022" y="24518"/>
                    <a:pt x="13496" y="22043"/>
                    <a:pt x="16532" y="22043"/>
                  </a:cubicBezTo>
                  <a:lnTo>
                    <a:pt x="27554" y="22043"/>
                  </a:lnTo>
                  <a:cubicBezTo>
                    <a:pt x="30591" y="22043"/>
                    <a:pt x="33065" y="24518"/>
                    <a:pt x="33065" y="27554"/>
                  </a:cubicBezTo>
                  <a:lnTo>
                    <a:pt x="44087" y="27554"/>
                  </a:lnTo>
                  <a:cubicBezTo>
                    <a:pt x="44087" y="18439"/>
                    <a:pt x="36669" y="11022"/>
                    <a:pt x="27554" y="11022"/>
                  </a:cubicBezTo>
                  <a:lnTo>
                    <a:pt x="27554" y="0"/>
                  </a:lnTo>
                  <a:lnTo>
                    <a:pt x="16532" y="0"/>
                  </a:lnTo>
                  <a:lnTo>
                    <a:pt x="16532" y="11022"/>
                  </a:lnTo>
                  <a:cubicBezTo>
                    <a:pt x="7418" y="11022"/>
                    <a:pt x="0" y="18439"/>
                    <a:pt x="0" y="27554"/>
                  </a:cubicBezTo>
                  <a:cubicBezTo>
                    <a:pt x="0" y="36669"/>
                    <a:pt x="7418" y="44087"/>
                    <a:pt x="16532" y="44087"/>
                  </a:cubicBezTo>
                  <a:lnTo>
                    <a:pt x="27554" y="44087"/>
                  </a:lnTo>
                  <a:cubicBezTo>
                    <a:pt x="30591" y="44087"/>
                    <a:pt x="33065" y="46561"/>
                    <a:pt x="33065" y="49597"/>
                  </a:cubicBezTo>
                  <a:cubicBezTo>
                    <a:pt x="33065" y="52634"/>
                    <a:pt x="30591" y="55108"/>
                    <a:pt x="27554" y="55108"/>
                  </a:cubicBezTo>
                  <a:close/>
                </a:path>
              </a:pathLst>
            </a:custGeom>
            <a:solidFill>
              <a:srgbClr val="45B583"/>
            </a:solidFill>
            <a:ln w="670"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xmlns="" id="{6257BBFA-2A64-8B48-A10B-2FCB197BBB84}"/>
                </a:ext>
              </a:extLst>
            </p:cNvPr>
            <p:cNvSpPr/>
            <p:nvPr/>
          </p:nvSpPr>
          <p:spPr>
            <a:xfrm>
              <a:off x="4075514" y="5305579"/>
              <a:ext cx="33064" cy="77151"/>
            </a:xfrm>
            <a:custGeom>
              <a:avLst/>
              <a:gdLst>
                <a:gd name="connsiteX0" fmla="*/ 22043 w 33064"/>
                <a:gd name="connsiteY0" fmla="*/ 77152 h 77151"/>
                <a:gd name="connsiteX1" fmla="*/ 22043 w 33064"/>
                <a:gd name="connsiteY1" fmla="*/ 66130 h 77151"/>
                <a:gd name="connsiteX2" fmla="*/ 33065 w 33064"/>
                <a:gd name="connsiteY2" fmla="*/ 66130 h 77151"/>
                <a:gd name="connsiteX3" fmla="*/ 33065 w 33064"/>
                <a:gd name="connsiteY3" fmla="*/ 11022 h 77151"/>
                <a:gd name="connsiteX4" fmla="*/ 22043 w 33064"/>
                <a:gd name="connsiteY4" fmla="*/ 11022 h 77151"/>
                <a:gd name="connsiteX5" fmla="*/ 22043 w 33064"/>
                <a:gd name="connsiteY5" fmla="*/ 0 h 77151"/>
                <a:gd name="connsiteX6" fmla="*/ 11022 w 33064"/>
                <a:gd name="connsiteY6" fmla="*/ 0 h 77151"/>
                <a:gd name="connsiteX7" fmla="*/ 11022 w 33064"/>
                <a:gd name="connsiteY7" fmla="*/ 11022 h 77151"/>
                <a:gd name="connsiteX8" fmla="*/ 0 w 33064"/>
                <a:gd name="connsiteY8" fmla="*/ 11022 h 77151"/>
                <a:gd name="connsiteX9" fmla="*/ 0 w 33064"/>
                <a:gd name="connsiteY9" fmla="*/ 66130 h 77151"/>
                <a:gd name="connsiteX10" fmla="*/ 11022 w 33064"/>
                <a:gd name="connsiteY10" fmla="*/ 66130 h 77151"/>
                <a:gd name="connsiteX11" fmla="*/ 11022 w 33064"/>
                <a:gd name="connsiteY11" fmla="*/ 77152 h 77151"/>
                <a:gd name="connsiteX12" fmla="*/ 11022 w 33064"/>
                <a:gd name="connsiteY12" fmla="*/ 22043 h 77151"/>
                <a:gd name="connsiteX13" fmla="*/ 22043 w 33064"/>
                <a:gd name="connsiteY13" fmla="*/ 22043 h 77151"/>
                <a:gd name="connsiteX14" fmla="*/ 22043 w 33064"/>
                <a:gd name="connsiteY14" fmla="*/ 55108 h 77151"/>
                <a:gd name="connsiteX15" fmla="*/ 11022 w 33064"/>
                <a:gd name="connsiteY15" fmla="*/ 55108 h 7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64" h="77151">
                  <a:moveTo>
                    <a:pt x="22043" y="77152"/>
                  </a:moveTo>
                  <a:lnTo>
                    <a:pt x="22043" y="66130"/>
                  </a:lnTo>
                  <a:lnTo>
                    <a:pt x="33065" y="66130"/>
                  </a:lnTo>
                  <a:lnTo>
                    <a:pt x="33065" y="11022"/>
                  </a:lnTo>
                  <a:lnTo>
                    <a:pt x="22043" y="11022"/>
                  </a:lnTo>
                  <a:lnTo>
                    <a:pt x="22043" y="0"/>
                  </a:lnTo>
                  <a:lnTo>
                    <a:pt x="11022" y="0"/>
                  </a:lnTo>
                  <a:lnTo>
                    <a:pt x="11022" y="11022"/>
                  </a:lnTo>
                  <a:lnTo>
                    <a:pt x="0" y="11022"/>
                  </a:lnTo>
                  <a:lnTo>
                    <a:pt x="0" y="66130"/>
                  </a:lnTo>
                  <a:lnTo>
                    <a:pt x="11022" y="66130"/>
                  </a:lnTo>
                  <a:lnTo>
                    <a:pt x="11022" y="77152"/>
                  </a:lnTo>
                  <a:close/>
                  <a:moveTo>
                    <a:pt x="11022" y="22043"/>
                  </a:moveTo>
                  <a:lnTo>
                    <a:pt x="22043" y="22043"/>
                  </a:lnTo>
                  <a:lnTo>
                    <a:pt x="22043" y="55108"/>
                  </a:lnTo>
                  <a:lnTo>
                    <a:pt x="11022" y="55108"/>
                  </a:lnTo>
                  <a:close/>
                </a:path>
              </a:pathLst>
            </a:custGeom>
            <a:solidFill>
              <a:srgbClr val="45B583"/>
            </a:solidFill>
            <a:ln w="670"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xmlns="" id="{14777DD6-F040-5F45-B321-F295FB95047C}"/>
                </a:ext>
              </a:extLst>
            </p:cNvPr>
            <p:cNvSpPr/>
            <p:nvPr/>
          </p:nvSpPr>
          <p:spPr>
            <a:xfrm>
              <a:off x="4202263" y="5261493"/>
              <a:ext cx="33064" cy="77151"/>
            </a:xfrm>
            <a:custGeom>
              <a:avLst/>
              <a:gdLst>
                <a:gd name="connsiteX0" fmla="*/ 11022 w 33064"/>
                <a:gd name="connsiteY0" fmla="*/ 77152 h 77151"/>
                <a:gd name="connsiteX1" fmla="*/ 22043 w 33064"/>
                <a:gd name="connsiteY1" fmla="*/ 77152 h 77151"/>
                <a:gd name="connsiteX2" fmla="*/ 22043 w 33064"/>
                <a:gd name="connsiteY2" fmla="*/ 66130 h 77151"/>
                <a:gd name="connsiteX3" fmla="*/ 33065 w 33064"/>
                <a:gd name="connsiteY3" fmla="*/ 66130 h 77151"/>
                <a:gd name="connsiteX4" fmla="*/ 33065 w 33064"/>
                <a:gd name="connsiteY4" fmla="*/ 11022 h 77151"/>
                <a:gd name="connsiteX5" fmla="*/ 22043 w 33064"/>
                <a:gd name="connsiteY5" fmla="*/ 11022 h 77151"/>
                <a:gd name="connsiteX6" fmla="*/ 22043 w 33064"/>
                <a:gd name="connsiteY6" fmla="*/ 0 h 77151"/>
                <a:gd name="connsiteX7" fmla="*/ 11022 w 33064"/>
                <a:gd name="connsiteY7" fmla="*/ 0 h 77151"/>
                <a:gd name="connsiteX8" fmla="*/ 11022 w 33064"/>
                <a:gd name="connsiteY8" fmla="*/ 11022 h 77151"/>
                <a:gd name="connsiteX9" fmla="*/ 0 w 33064"/>
                <a:gd name="connsiteY9" fmla="*/ 11022 h 77151"/>
                <a:gd name="connsiteX10" fmla="*/ 0 w 33064"/>
                <a:gd name="connsiteY10" fmla="*/ 66130 h 77151"/>
                <a:gd name="connsiteX11" fmla="*/ 11022 w 33064"/>
                <a:gd name="connsiteY11" fmla="*/ 66130 h 77151"/>
                <a:gd name="connsiteX12" fmla="*/ 11022 w 33064"/>
                <a:gd name="connsiteY12" fmla="*/ 22043 h 77151"/>
                <a:gd name="connsiteX13" fmla="*/ 22043 w 33064"/>
                <a:gd name="connsiteY13" fmla="*/ 22043 h 77151"/>
                <a:gd name="connsiteX14" fmla="*/ 22043 w 33064"/>
                <a:gd name="connsiteY14" fmla="*/ 55108 h 77151"/>
                <a:gd name="connsiteX15" fmla="*/ 11022 w 33064"/>
                <a:gd name="connsiteY15" fmla="*/ 55108 h 7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64" h="77151">
                  <a:moveTo>
                    <a:pt x="11022" y="77152"/>
                  </a:moveTo>
                  <a:lnTo>
                    <a:pt x="22043" y="77152"/>
                  </a:lnTo>
                  <a:lnTo>
                    <a:pt x="22043" y="66130"/>
                  </a:lnTo>
                  <a:lnTo>
                    <a:pt x="33065" y="66130"/>
                  </a:lnTo>
                  <a:lnTo>
                    <a:pt x="33065" y="11022"/>
                  </a:lnTo>
                  <a:lnTo>
                    <a:pt x="22043" y="11022"/>
                  </a:lnTo>
                  <a:lnTo>
                    <a:pt x="22043" y="0"/>
                  </a:lnTo>
                  <a:lnTo>
                    <a:pt x="11022" y="0"/>
                  </a:lnTo>
                  <a:lnTo>
                    <a:pt x="11022" y="11022"/>
                  </a:lnTo>
                  <a:lnTo>
                    <a:pt x="0" y="11022"/>
                  </a:lnTo>
                  <a:lnTo>
                    <a:pt x="0" y="66130"/>
                  </a:lnTo>
                  <a:lnTo>
                    <a:pt x="11022" y="66130"/>
                  </a:lnTo>
                  <a:close/>
                  <a:moveTo>
                    <a:pt x="11022" y="22043"/>
                  </a:moveTo>
                  <a:lnTo>
                    <a:pt x="22043" y="22043"/>
                  </a:lnTo>
                  <a:lnTo>
                    <a:pt x="22043" y="55108"/>
                  </a:lnTo>
                  <a:lnTo>
                    <a:pt x="11022" y="55108"/>
                  </a:lnTo>
                  <a:close/>
                </a:path>
              </a:pathLst>
            </a:custGeom>
            <a:solidFill>
              <a:srgbClr val="45B583"/>
            </a:solidFill>
            <a:ln w="67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xmlns="" id="{A7C270CB-5676-3D4A-AE72-A5BDF5F7C121}"/>
                </a:ext>
              </a:extLst>
            </p:cNvPr>
            <p:cNvSpPr/>
            <p:nvPr/>
          </p:nvSpPr>
          <p:spPr>
            <a:xfrm>
              <a:off x="4119601" y="5327622"/>
              <a:ext cx="33064" cy="55108"/>
            </a:xfrm>
            <a:custGeom>
              <a:avLst/>
              <a:gdLst>
                <a:gd name="connsiteX0" fmla="*/ 22043 w 33064"/>
                <a:gd name="connsiteY0" fmla="*/ 55108 h 55108"/>
                <a:gd name="connsiteX1" fmla="*/ 22043 w 33064"/>
                <a:gd name="connsiteY1" fmla="*/ 44087 h 55108"/>
                <a:gd name="connsiteX2" fmla="*/ 33065 w 33064"/>
                <a:gd name="connsiteY2" fmla="*/ 44087 h 55108"/>
                <a:gd name="connsiteX3" fmla="*/ 33065 w 33064"/>
                <a:gd name="connsiteY3" fmla="*/ 11022 h 55108"/>
                <a:gd name="connsiteX4" fmla="*/ 22043 w 33064"/>
                <a:gd name="connsiteY4" fmla="*/ 11022 h 55108"/>
                <a:gd name="connsiteX5" fmla="*/ 22043 w 33064"/>
                <a:gd name="connsiteY5" fmla="*/ 0 h 55108"/>
                <a:gd name="connsiteX6" fmla="*/ 11022 w 33064"/>
                <a:gd name="connsiteY6" fmla="*/ 0 h 55108"/>
                <a:gd name="connsiteX7" fmla="*/ 11022 w 33064"/>
                <a:gd name="connsiteY7" fmla="*/ 11022 h 55108"/>
                <a:gd name="connsiteX8" fmla="*/ 0 w 33064"/>
                <a:gd name="connsiteY8" fmla="*/ 11022 h 55108"/>
                <a:gd name="connsiteX9" fmla="*/ 0 w 33064"/>
                <a:gd name="connsiteY9" fmla="*/ 44087 h 55108"/>
                <a:gd name="connsiteX10" fmla="*/ 11022 w 33064"/>
                <a:gd name="connsiteY10" fmla="*/ 44087 h 55108"/>
                <a:gd name="connsiteX11" fmla="*/ 11022 w 33064"/>
                <a:gd name="connsiteY11" fmla="*/ 55108 h 55108"/>
                <a:gd name="connsiteX12" fmla="*/ 11022 w 33064"/>
                <a:gd name="connsiteY12" fmla="*/ 22043 h 55108"/>
                <a:gd name="connsiteX13" fmla="*/ 22043 w 33064"/>
                <a:gd name="connsiteY13" fmla="*/ 22043 h 55108"/>
                <a:gd name="connsiteX14" fmla="*/ 22043 w 33064"/>
                <a:gd name="connsiteY14" fmla="*/ 33065 h 55108"/>
                <a:gd name="connsiteX15" fmla="*/ 11022 w 33064"/>
                <a:gd name="connsiteY15" fmla="*/ 33065 h 5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64" h="55108">
                  <a:moveTo>
                    <a:pt x="22043" y="55108"/>
                  </a:moveTo>
                  <a:lnTo>
                    <a:pt x="22043" y="44087"/>
                  </a:lnTo>
                  <a:lnTo>
                    <a:pt x="33065" y="44087"/>
                  </a:lnTo>
                  <a:lnTo>
                    <a:pt x="33065" y="11022"/>
                  </a:lnTo>
                  <a:lnTo>
                    <a:pt x="22043" y="11022"/>
                  </a:lnTo>
                  <a:lnTo>
                    <a:pt x="22043" y="0"/>
                  </a:lnTo>
                  <a:lnTo>
                    <a:pt x="11022" y="0"/>
                  </a:lnTo>
                  <a:lnTo>
                    <a:pt x="11022" y="11022"/>
                  </a:lnTo>
                  <a:lnTo>
                    <a:pt x="0" y="11022"/>
                  </a:lnTo>
                  <a:lnTo>
                    <a:pt x="0" y="44087"/>
                  </a:lnTo>
                  <a:lnTo>
                    <a:pt x="11022" y="44087"/>
                  </a:lnTo>
                  <a:lnTo>
                    <a:pt x="11022" y="55108"/>
                  </a:lnTo>
                  <a:close/>
                  <a:moveTo>
                    <a:pt x="11022" y="22043"/>
                  </a:moveTo>
                  <a:lnTo>
                    <a:pt x="22043" y="22043"/>
                  </a:lnTo>
                  <a:lnTo>
                    <a:pt x="22043" y="33065"/>
                  </a:lnTo>
                  <a:lnTo>
                    <a:pt x="11022" y="33065"/>
                  </a:lnTo>
                  <a:close/>
                </a:path>
              </a:pathLst>
            </a:custGeom>
            <a:solidFill>
              <a:srgbClr val="45B583"/>
            </a:solidFill>
            <a:ln w="67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xmlns="" id="{4DF753D5-9CE2-0549-8B05-BCF77FF1246D}"/>
                </a:ext>
              </a:extLst>
            </p:cNvPr>
            <p:cNvSpPr/>
            <p:nvPr/>
          </p:nvSpPr>
          <p:spPr>
            <a:xfrm>
              <a:off x="4290436" y="5283536"/>
              <a:ext cx="33064" cy="55108"/>
            </a:xfrm>
            <a:custGeom>
              <a:avLst/>
              <a:gdLst>
                <a:gd name="connsiteX0" fmla="*/ 11022 w 33064"/>
                <a:gd name="connsiteY0" fmla="*/ 55108 h 55108"/>
                <a:gd name="connsiteX1" fmla="*/ 22043 w 33064"/>
                <a:gd name="connsiteY1" fmla="*/ 55108 h 55108"/>
                <a:gd name="connsiteX2" fmla="*/ 22043 w 33064"/>
                <a:gd name="connsiteY2" fmla="*/ 44087 h 55108"/>
                <a:gd name="connsiteX3" fmla="*/ 33065 w 33064"/>
                <a:gd name="connsiteY3" fmla="*/ 44087 h 55108"/>
                <a:gd name="connsiteX4" fmla="*/ 33065 w 33064"/>
                <a:gd name="connsiteY4" fmla="*/ 11022 h 55108"/>
                <a:gd name="connsiteX5" fmla="*/ 22043 w 33064"/>
                <a:gd name="connsiteY5" fmla="*/ 11022 h 55108"/>
                <a:gd name="connsiteX6" fmla="*/ 22043 w 33064"/>
                <a:gd name="connsiteY6" fmla="*/ 0 h 55108"/>
                <a:gd name="connsiteX7" fmla="*/ 11022 w 33064"/>
                <a:gd name="connsiteY7" fmla="*/ 0 h 55108"/>
                <a:gd name="connsiteX8" fmla="*/ 11022 w 33064"/>
                <a:gd name="connsiteY8" fmla="*/ 11022 h 55108"/>
                <a:gd name="connsiteX9" fmla="*/ 0 w 33064"/>
                <a:gd name="connsiteY9" fmla="*/ 11022 h 55108"/>
                <a:gd name="connsiteX10" fmla="*/ 0 w 33064"/>
                <a:gd name="connsiteY10" fmla="*/ 44087 h 55108"/>
                <a:gd name="connsiteX11" fmla="*/ 11022 w 33064"/>
                <a:gd name="connsiteY11" fmla="*/ 44087 h 55108"/>
                <a:gd name="connsiteX12" fmla="*/ 11022 w 33064"/>
                <a:gd name="connsiteY12" fmla="*/ 22043 h 55108"/>
                <a:gd name="connsiteX13" fmla="*/ 22043 w 33064"/>
                <a:gd name="connsiteY13" fmla="*/ 22043 h 55108"/>
                <a:gd name="connsiteX14" fmla="*/ 22043 w 33064"/>
                <a:gd name="connsiteY14" fmla="*/ 33065 h 55108"/>
                <a:gd name="connsiteX15" fmla="*/ 11022 w 33064"/>
                <a:gd name="connsiteY15" fmla="*/ 33065 h 5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64" h="55108">
                  <a:moveTo>
                    <a:pt x="11022" y="55108"/>
                  </a:moveTo>
                  <a:lnTo>
                    <a:pt x="22043" y="55108"/>
                  </a:lnTo>
                  <a:lnTo>
                    <a:pt x="22043" y="44087"/>
                  </a:lnTo>
                  <a:lnTo>
                    <a:pt x="33065" y="44087"/>
                  </a:lnTo>
                  <a:lnTo>
                    <a:pt x="33065" y="11022"/>
                  </a:lnTo>
                  <a:lnTo>
                    <a:pt x="22043" y="11022"/>
                  </a:lnTo>
                  <a:lnTo>
                    <a:pt x="22043" y="0"/>
                  </a:lnTo>
                  <a:lnTo>
                    <a:pt x="11022" y="0"/>
                  </a:lnTo>
                  <a:lnTo>
                    <a:pt x="11022" y="11022"/>
                  </a:lnTo>
                  <a:lnTo>
                    <a:pt x="0" y="11022"/>
                  </a:lnTo>
                  <a:lnTo>
                    <a:pt x="0" y="44087"/>
                  </a:lnTo>
                  <a:lnTo>
                    <a:pt x="11022" y="44087"/>
                  </a:lnTo>
                  <a:close/>
                  <a:moveTo>
                    <a:pt x="11022" y="22043"/>
                  </a:moveTo>
                  <a:lnTo>
                    <a:pt x="22043" y="22043"/>
                  </a:lnTo>
                  <a:lnTo>
                    <a:pt x="22043" y="33065"/>
                  </a:lnTo>
                  <a:lnTo>
                    <a:pt x="11022" y="33065"/>
                  </a:lnTo>
                  <a:close/>
                </a:path>
              </a:pathLst>
            </a:custGeom>
            <a:solidFill>
              <a:srgbClr val="45B583"/>
            </a:solidFill>
            <a:ln w="67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xmlns="" id="{917356E5-AA9F-9443-9F63-A95AF02A9E6C}"/>
                </a:ext>
              </a:extLst>
            </p:cNvPr>
            <p:cNvSpPr/>
            <p:nvPr/>
          </p:nvSpPr>
          <p:spPr>
            <a:xfrm>
              <a:off x="4185731" y="5426817"/>
              <a:ext cx="77151" cy="11021"/>
            </a:xfrm>
            <a:custGeom>
              <a:avLst/>
              <a:gdLst>
                <a:gd name="connsiteX0" fmla="*/ 0 w 77151"/>
                <a:gd name="connsiteY0" fmla="*/ 0 h 11021"/>
                <a:gd name="connsiteX1" fmla="*/ 77152 w 77151"/>
                <a:gd name="connsiteY1" fmla="*/ 0 h 11021"/>
                <a:gd name="connsiteX2" fmla="*/ 77152 w 77151"/>
                <a:gd name="connsiteY2" fmla="*/ 11022 h 11021"/>
                <a:gd name="connsiteX3" fmla="*/ 0 w 77151"/>
                <a:gd name="connsiteY3" fmla="*/ 11022 h 11021"/>
              </a:gdLst>
              <a:ahLst/>
              <a:cxnLst>
                <a:cxn ang="0">
                  <a:pos x="connsiteX0" y="connsiteY0"/>
                </a:cxn>
                <a:cxn ang="0">
                  <a:pos x="connsiteX1" y="connsiteY1"/>
                </a:cxn>
                <a:cxn ang="0">
                  <a:pos x="connsiteX2" y="connsiteY2"/>
                </a:cxn>
                <a:cxn ang="0">
                  <a:pos x="connsiteX3" y="connsiteY3"/>
                </a:cxn>
              </a:cxnLst>
              <a:rect l="l" t="t" r="r" b="b"/>
              <a:pathLst>
                <a:path w="77151" h="11021">
                  <a:moveTo>
                    <a:pt x="0" y="0"/>
                  </a:moveTo>
                  <a:lnTo>
                    <a:pt x="77152" y="0"/>
                  </a:lnTo>
                  <a:lnTo>
                    <a:pt x="77152" y="11022"/>
                  </a:lnTo>
                  <a:lnTo>
                    <a:pt x="0" y="11022"/>
                  </a:lnTo>
                  <a:close/>
                </a:path>
              </a:pathLst>
            </a:custGeom>
            <a:solidFill>
              <a:srgbClr val="45B583"/>
            </a:solidFill>
            <a:ln w="67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xmlns="" id="{8A475B91-E3B1-1F48-A662-CD16B1CE386E}"/>
                </a:ext>
              </a:extLst>
            </p:cNvPr>
            <p:cNvSpPr/>
            <p:nvPr/>
          </p:nvSpPr>
          <p:spPr>
            <a:xfrm>
              <a:off x="4185731" y="5448860"/>
              <a:ext cx="77151" cy="11021"/>
            </a:xfrm>
            <a:custGeom>
              <a:avLst/>
              <a:gdLst>
                <a:gd name="connsiteX0" fmla="*/ 0 w 77151"/>
                <a:gd name="connsiteY0" fmla="*/ 0 h 11021"/>
                <a:gd name="connsiteX1" fmla="*/ 77152 w 77151"/>
                <a:gd name="connsiteY1" fmla="*/ 0 h 11021"/>
                <a:gd name="connsiteX2" fmla="*/ 77152 w 77151"/>
                <a:gd name="connsiteY2" fmla="*/ 11022 h 11021"/>
                <a:gd name="connsiteX3" fmla="*/ 0 w 77151"/>
                <a:gd name="connsiteY3" fmla="*/ 11022 h 11021"/>
              </a:gdLst>
              <a:ahLst/>
              <a:cxnLst>
                <a:cxn ang="0">
                  <a:pos x="connsiteX0" y="connsiteY0"/>
                </a:cxn>
                <a:cxn ang="0">
                  <a:pos x="connsiteX1" y="connsiteY1"/>
                </a:cxn>
                <a:cxn ang="0">
                  <a:pos x="connsiteX2" y="connsiteY2"/>
                </a:cxn>
                <a:cxn ang="0">
                  <a:pos x="connsiteX3" y="connsiteY3"/>
                </a:cxn>
              </a:cxnLst>
              <a:rect l="l" t="t" r="r" b="b"/>
              <a:pathLst>
                <a:path w="77151" h="11021">
                  <a:moveTo>
                    <a:pt x="0" y="0"/>
                  </a:moveTo>
                  <a:lnTo>
                    <a:pt x="77152" y="0"/>
                  </a:lnTo>
                  <a:lnTo>
                    <a:pt x="77152" y="11022"/>
                  </a:lnTo>
                  <a:lnTo>
                    <a:pt x="0" y="11022"/>
                  </a:lnTo>
                  <a:close/>
                </a:path>
              </a:pathLst>
            </a:custGeom>
            <a:solidFill>
              <a:srgbClr val="45B583"/>
            </a:solidFill>
            <a:ln w="670"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xmlns="" id="{D3177BEE-7495-C34D-AF11-A61CA1E4C977}"/>
                </a:ext>
              </a:extLst>
            </p:cNvPr>
            <p:cNvSpPr/>
            <p:nvPr/>
          </p:nvSpPr>
          <p:spPr>
            <a:xfrm>
              <a:off x="4207774" y="5470904"/>
              <a:ext cx="11021" cy="11021"/>
            </a:xfrm>
            <a:custGeom>
              <a:avLst/>
              <a:gdLst>
                <a:gd name="connsiteX0" fmla="*/ 0 w 11021"/>
                <a:gd name="connsiteY0" fmla="*/ 0 h 11021"/>
                <a:gd name="connsiteX1" fmla="*/ 11022 w 11021"/>
                <a:gd name="connsiteY1" fmla="*/ 0 h 11021"/>
                <a:gd name="connsiteX2" fmla="*/ 11022 w 11021"/>
                <a:gd name="connsiteY2" fmla="*/ 11022 h 11021"/>
                <a:gd name="connsiteX3" fmla="*/ 0 w 11021"/>
                <a:gd name="connsiteY3" fmla="*/ 11022 h 11021"/>
              </a:gdLst>
              <a:ahLst/>
              <a:cxnLst>
                <a:cxn ang="0">
                  <a:pos x="connsiteX0" y="connsiteY0"/>
                </a:cxn>
                <a:cxn ang="0">
                  <a:pos x="connsiteX1" y="connsiteY1"/>
                </a:cxn>
                <a:cxn ang="0">
                  <a:pos x="connsiteX2" y="connsiteY2"/>
                </a:cxn>
                <a:cxn ang="0">
                  <a:pos x="connsiteX3" y="connsiteY3"/>
                </a:cxn>
              </a:cxnLst>
              <a:rect l="l" t="t" r="r" b="b"/>
              <a:pathLst>
                <a:path w="11021" h="11021">
                  <a:moveTo>
                    <a:pt x="0" y="0"/>
                  </a:moveTo>
                  <a:lnTo>
                    <a:pt x="11022" y="0"/>
                  </a:lnTo>
                  <a:lnTo>
                    <a:pt x="11022" y="11022"/>
                  </a:lnTo>
                  <a:lnTo>
                    <a:pt x="0" y="11022"/>
                  </a:lnTo>
                  <a:close/>
                </a:path>
              </a:pathLst>
            </a:custGeom>
            <a:solidFill>
              <a:srgbClr val="45B583"/>
            </a:solidFill>
            <a:ln w="670"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xmlns="" id="{27137E52-498C-BE49-8A2B-EEC3D0EE7536}"/>
                </a:ext>
              </a:extLst>
            </p:cNvPr>
            <p:cNvSpPr/>
            <p:nvPr/>
          </p:nvSpPr>
          <p:spPr>
            <a:xfrm>
              <a:off x="4229817" y="5470904"/>
              <a:ext cx="11021" cy="11021"/>
            </a:xfrm>
            <a:custGeom>
              <a:avLst/>
              <a:gdLst>
                <a:gd name="connsiteX0" fmla="*/ 0 w 11021"/>
                <a:gd name="connsiteY0" fmla="*/ 0 h 11021"/>
                <a:gd name="connsiteX1" fmla="*/ 11022 w 11021"/>
                <a:gd name="connsiteY1" fmla="*/ 0 h 11021"/>
                <a:gd name="connsiteX2" fmla="*/ 11022 w 11021"/>
                <a:gd name="connsiteY2" fmla="*/ 11022 h 11021"/>
                <a:gd name="connsiteX3" fmla="*/ 0 w 11021"/>
                <a:gd name="connsiteY3" fmla="*/ 11022 h 11021"/>
              </a:gdLst>
              <a:ahLst/>
              <a:cxnLst>
                <a:cxn ang="0">
                  <a:pos x="connsiteX0" y="connsiteY0"/>
                </a:cxn>
                <a:cxn ang="0">
                  <a:pos x="connsiteX1" y="connsiteY1"/>
                </a:cxn>
                <a:cxn ang="0">
                  <a:pos x="connsiteX2" y="connsiteY2"/>
                </a:cxn>
                <a:cxn ang="0">
                  <a:pos x="connsiteX3" y="connsiteY3"/>
                </a:cxn>
              </a:cxnLst>
              <a:rect l="l" t="t" r="r" b="b"/>
              <a:pathLst>
                <a:path w="11021" h="11021">
                  <a:moveTo>
                    <a:pt x="0" y="0"/>
                  </a:moveTo>
                  <a:lnTo>
                    <a:pt x="11022" y="0"/>
                  </a:lnTo>
                  <a:lnTo>
                    <a:pt x="11022" y="11022"/>
                  </a:lnTo>
                  <a:lnTo>
                    <a:pt x="0" y="11022"/>
                  </a:lnTo>
                  <a:close/>
                </a:path>
              </a:pathLst>
            </a:custGeom>
            <a:solidFill>
              <a:srgbClr val="45B583"/>
            </a:solidFill>
            <a:ln w="670"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xmlns="" id="{55983E89-0B71-924D-A9DF-464503A48ACB}"/>
                </a:ext>
              </a:extLst>
            </p:cNvPr>
            <p:cNvSpPr/>
            <p:nvPr/>
          </p:nvSpPr>
          <p:spPr>
            <a:xfrm>
              <a:off x="4251861" y="5470904"/>
              <a:ext cx="11021" cy="11021"/>
            </a:xfrm>
            <a:custGeom>
              <a:avLst/>
              <a:gdLst>
                <a:gd name="connsiteX0" fmla="*/ 0 w 11021"/>
                <a:gd name="connsiteY0" fmla="*/ 0 h 11021"/>
                <a:gd name="connsiteX1" fmla="*/ 11022 w 11021"/>
                <a:gd name="connsiteY1" fmla="*/ 0 h 11021"/>
                <a:gd name="connsiteX2" fmla="*/ 11022 w 11021"/>
                <a:gd name="connsiteY2" fmla="*/ 11022 h 11021"/>
                <a:gd name="connsiteX3" fmla="*/ 0 w 11021"/>
                <a:gd name="connsiteY3" fmla="*/ 11022 h 11021"/>
              </a:gdLst>
              <a:ahLst/>
              <a:cxnLst>
                <a:cxn ang="0">
                  <a:pos x="connsiteX0" y="connsiteY0"/>
                </a:cxn>
                <a:cxn ang="0">
                  <a:pos x="connsiteX1" y="connsiteY1"/>
                </a:cxn>
                <a:cxn ang="0">
                  <a:pos x="connsiteX2" y="connsiteY2"/>
                </a:cxn>
                <a:cxn ang="0">
                  <a:pos x="connsiteX3" y="connsiteY3"/>
                </a:cxn>
              </a:cxnLst>
              <a:rect l="l" t="t" r="r" b="b"/>
              <a:pathLst>
                <a:path w="11021" h="11021">
                  <a:moveTo>
                    <a:pt x="0" y="0"/>
                  </a:moveTo>
                  <a:lnTo>
                    <a:pt x="11022" y="0"/>
                  </a:lnTo>
                  <a:lnTo>
                    <a:pt x="11022" y="11022"/>
                  </a:lnTo>
                  <a:lnTo>
                    <a:pt x="0" y="11022"/>
                  </a:lnTo>
                  <a:close/>
                </a:path>
              </a:pathLst>
            </a:custGeom>
            <a:solidFill>
              <a:srgbClr val="45B583"/>
            </a:solidFill>
            <a:ln w="670" cap="flat">
              <a:noFill/>
              <a:prstDash val="solid"/>
              <a:miter/>
            </a:ln>
          </p:spPr>
          <p:txBody>
            <a:bodyPr rtlCol="0" anchor="ctr"/>
            <a:lstStyle/>
            <a:p>
              <a:endParaRPr lang="en-US"/>
            </a:p>
          </p:txBody>
        </p:sp>
      </p:grpSp>
      <p:pic>
        <p:nvPicPr>
          <p:cNvPr id="89" name="Graphic 88">
            <a:extLst>
              <a:ext uri="{FF2B5EF4-FFF2-40B4-BE49-F238E27FC236}">
                <a16:creationId xmlns:a16="http://schemas.microsoft.com/office/drawing/2014/main" xmlns="" id="{373B06BF-9810-A942-BC60-93FD59ECF67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494961" y="4346743"/>
            <a:ext cx="460378" cy="460378"/>
          </a:xfrm>
          <a:prstGeom prst="rect">
            <a:avLst/>
          </a:prstGeom>
        </p:spPr>
      </p:pic>
      <p:pic>
        <p:nvPicPr>
          <p:cNvPr id="90" name="Graphic 89">
            <a:extLst>
              <a:ext uri="{FF2B5EF4-FFF2-40B4-BE49-F238E27FC236}">
                <a16:creationId xmlns:a16="http://schemas.microsoft.com/office/drawing/2014/main" xmlns="" id="{E9B1E5E0-20EC-EC4B-9DE6-A74AF60387E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309640" y="4318168"/>
            <a:ext cx="542927" cy="542927"/>
          </a:xfrm>
          <a:prstGeom prst="rect">
            <a:avLst/>
          </a:prstGeom>
        </p:spPr>
      </p:pic>
      <p:pic>
        <p:nvPicPr>
          <p:cNvPr id="91" name="Graphic 90">
            <a:extLst>
              <a:ext uri="{FF2B5EF4-FFF2-40B4-BE49-F238E27FC236}">
                <a16:creationId xmlns:a16="http://schemas.microsoft.com/office/drawing/2014/main" xmlns="" id="{BF4548FD-E47C-E54D-987B-748E5090DA19}"/>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327536" y="4400515"/>
            <a:ext cx="410344" cy="410344"/>
          </a:xfrm>
          <a:prstGeom prst="rect">
            <a:avLst/>
          </a:prstGeom>
        </p:spPr>
      </p:pic>
      <p:pic>
        <p:nvPicPr>
          <p:cNvPr id="92" name="Graphic 91">
            <a:extLst>
              <a:ext uri="{FF2B5EF4-FFF2-40B4-BE49-F238E27FC236}">
                <a16:creationId xmlns:a16="http://schemas.microsoft.com/office/drawing/2014/main" xmlns="" id="{2D2039ED-F107-3D47-882D-2BF4282EE29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219494" y="4224012"/>
            <a:ext cx="561867" cy="561867"/>
          </a:xfrm>
          <a:prstGeom prst="rect">
            <a:avLst/>
          </a:prstGeom>
        </p:spPr>
      </p:pic>
    </p:spTree>
    <p:extLst>
      <p:ext uri="{BB962C8B-B14F-4D97-AF65-F5344CB8AC3E}">
        <p14:creationId xmlns:p14="http://schemas.microsoft.com/office/powerpoint/2010/main" val="4089137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6FF09FA-CD61-084D-A1A9-CE154E3B4F78}"/>
              </a:ext>
            </a:extLst>
          </p:cNvPr>
          <p:cNvSpPr/>
          <p:nvPr/>
        </p:nvSpPr>
        <p:spPr>
          <a:xfrm>
            <a:off x="0" y="0"/>
            <a:ext cx="12192000" cy="686531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2" name="TextBox 1">
            <a:extLst>
              <a:ext uri="{FF2B5EF4-FFF2-40B4-BE49-F238E27FC236}">
                <a16:creationId xmlns:a16="http://schemas.microsoft.com/office/drawing/2014/main" xmlns="" id="{15C78CBD-AC13-E54F-9AAD-893D2417D4BD}"/>
              </a:ext>
            </a:extLst>
          </p:cNvPr>
          <p:cNvSpPr txBox="1"/>
          <p:nvPr/>
        </p:nvSpPr>
        <p:spPr>
          <a:xfrm>
            <a:off x="3371988" y="1401898"/>
            <a:ext cx="5423004" cy="587446"/>
          </a:xfrm>
          <a:prstGeom prst="rect">
            <a:avLst/>
          </a:prstGeom>
          <a:noFill/>
        </p:spPr>
        <p:txBody>
          <a:bodyPr wrap="square" lIns="0" tIns="0" rIns="0" bIns="0" rtlCol="0">
            <a:noAutofit/>
          </a:bodyPr>
          <a:lstStyle/>
          <a:p>
            <a:pPr algn="ctr" rtl="1">
              <a:lnSpc>
                <a:spcPct val="70000"/>
              </a:lnSpc>
            </a:pPr>
            <a:r>
              <a:rPr lang="he-IL" sz="6000" b="1" dirty="0">
                <a:solidFill>
                  <a:schemeClr val="bg1"/>
                </a:solidFill>
                <a:latin typeface="Almoni Tzar DL 4.0 AAA" pitchFamily="2" charset="-79"/>
                <a:cs typeface="Almoni Tzar DL 4.0 AAA" pitchFamily="2" charset="-79"/>
              </a:rPr>
              <a:t>רק </a:t>
            </a:r>
            <a:r>
              <a:rPr lang="he-IL" sz="6000" b="1" dirty="0">
                <a:solidFill>
                  <a:srgbClr val="11613D"/>
                </a:solidFill>
                <a:latin typeface="Almoni Tzar DL 4.0 AAA" pitchFamily="2" charset="-79"/>
                <a:cs typeface="Almoni Tzar DL 4.0 AAA" pitchFamily="2" charset="-79"/>
              </a:rPr>
              <a:t>ביחד</a:t>
            </a:r>
            <a:r>
              <a:rPr lang="he-IL" sz="6000" b="1" dirty="0">
                <a:solidFill>
                  <a:schemeClr val="bg1"/>
                </a:solidFill>
                <a:latin typeface="Almoni Tzar DL 4.0 AAA" pitchFamily="2" charset="-79"/>
                <a:cs typeface="Almoni Tzar DL 4.0 AAA" pitchFamily="2" charset="-79"/>
              </a:rPr>
              <a:t> ניישם את החזון</a:t>
            </a:r>
          </a:p>
        </p:txBody>
      </p:sp>
      <p:pic>
        <p:nvPicPr>
          <p:cNvPr id="9" name="Picture 8">
            <a:extLst>
              <a:ext uri="{FF2B5EF4-FFF2-40B4-BE49-F238E27FC236}">
                <a16:creationId xmlns:a16="http://schemas.microsoft.com/office/drawing/2014/main" xmlns="" id="{AEEA5472-1869-D346-BCAA-B320F496468E}"/>
              </a:ext>
            </a:extLst>
          </p:cNvPr>
          <p:cNvPicPr>
            <a:picLocks noChangeAspect="1"/>
          </p:cNvPicPr>
          <p:nvPr/>
        </p:nvPicPr>
        <p:blipFill>
          <a:blip r:embed="rId3"/>
          <a:stretch>
            <a:fillRect/>
          </a:stretch>
        </p:blipFill>
        <p:spPr>
          <a:xfrm>
            <a:off x="0" y="-46789"/>
            <a:ext cx="12192000" cy="6951578"/>
          </a:xfrm>
          <a:prstGeom prst="rect">
            <a:avLst/>
          </a:prstGeom>
        </p:spPr>
      </p:pic>
    </p:spTree>
    <p:custDataLst>
      <p:tags r:id="rId1"/>
    </p:custDataLst>
    <p:extLst>
      <p:ext uri="{BB962C8B-B14F-4D97-AF65-F5344CB8AC3E}">
        <p14:creationId xmlns:p14="http://schemas.microsoft.com/office/powerpoint/2010/main" val="31637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F6EE324A-1472-C84E-9C02-754C03A041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963"/>
          <a:stretch/>
        </p:blipFill>
        <p:spPr>
          <a:xfrm>
            <a:off x="0" y="4200049"/>
            <a:ext cx="12192000" cy="2657951"/>
          </a:xfrm>
          <a:prstGeom prst="rect">
            <a:avLst/>
          </a:prstGeom>
        </p:spPr>
      </p:pic>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sp>
        <p:nvSpPr>
          <p:cNvPr id="2" name="TextBox 1">
            <a:extLst>
              <a:ext uri="{FF2B5EF4-FFF2-40B4-BE49-F238E27FC236}">
                <a16:creationId xmlns:a16="http://schemas.microsoft.com/office/drawing/2014/main" xmlns="" id="{6629C027-2847-D943-B0F7-611539F8D57F}"/>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תחבורה 2050</a:t>
            </a:r>
            <a:r>
              <a:rPr lang="he-IL" sz="5400" dirty="0">
                <a:solidFill>
                  <a:schemeClr val="bg1"/>
                </a:solidFill>
                <a:latin typeface="Almoni Tzar DL 4.0 AAA Light" pitchFamily="2" charset="-79"/>
                <a:cs typeface="Almoni Tzar DL 4.0 AAA Light" pitchFamily="2" charset="-79"/>
              </a:rPr>
              <a:t> | פליטות (21% מסה"כ הפליטות)</a:t>
            </a:r>
          </a:p>
        </p:txBody>
      </p:sp>
      <p:pic>
        <p:nvPicPr>
          <p:cNvPr id="7" name="Graphic 6">
            <a:extLst>
              <a:ext uri="{FF2B5EF4-FFF2-40B4-BE49-F238E27FC236}">
                <a16:creationId xmlns:a16="http://schemas.microsoft.com/office/drawing/2014/main" xmlns="" id="{A355C87D-8960-334C-AF1B-8AD904AC325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19069" y="1218104"/>
            <a:ext cx="3726230" cy="2052128"/>
          </a:xfrm>
          <a:prstGeom prst="rect">
            <a:avLst/>
          </a:prstGeom>
        </p:spPr>
      </p:pic>
      <p:pic>
        <p:nvPicPr>
          <p:cNvPr id="51" name="Graphic 50">
            <a:extLst>
              <a:ext uri="{FF2B5EF4-FFF2-40B4-BE49-F238E27FC236}">
                <a16:creationId xmlns:a16="http://schemas.microsoft.com/office/drawing/2014/main" xmlns="" id="{39B9E6BB-D2CC-9046-A174-FD02B0CBD83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996281" y="1982400"/>
            <a:ext cx="702570" cy="386922"/>
          </a:xfrm>
          <a:prstGeom prst="rect">
            <a:avLst/>
          </a:prstGeom>
        </p:spPr>
      </p:pic>
      <p:grpSp>
        <p:nvGrpSpPr>
          <p:cNvPr id="29" name="Group 28">
            <a:extLst>
              <a:ext uri="{FF2B5EF4-FFF2-40B4-BE49-F238E27FC236}">
                <a16:creationId xmlns:a16="http://schemas.microsoft.com/office/drawing/2014/main" xmlns="" id="{143ADA7D-0409-45BE-B47B-034C2669CCEE}"/>
              </a:ext>
            </a:extLst>
          </p:cNvPr>
          <p:cNvGrpSpPr/>
          <p:nvPr/>
        </p:nvGrpSpPr>
        <p:grpSpPr>
          <a:xfrm>
            <a:off x="6616859" y="1695333"/>
            <a:ext cx="4909511" cy="1599755"/>
            <a:chOff x="6376040" y="1695333"/>
            <a:chExt cx="4909511" cy="1599755"/>
          </a:xfrm>
        </p:grpSpPr>
        <p:grpSp>
          <p:nvGrpSpPr>
            <p:cNvPr id="30" name="cloud red">
              <a:extLst>
                <a:ext uri="{FF2B5EF4-FFF2-40B4-BE49-F238E27FC236}">
                  <a16:creationId xmlns:a16="http://schemas.microsoft.com/office/drawing/2014/main" xmlns="" id="{5107A277-F550-4A7E-A44A-6751FE0F6A8E}"/>
                </a:ext>
              </a:extLst>
            </p:cNvPr>
            <p:cNvGrpSpPr/>
            <p:nvPr/>
          </p:nvGrpSpPr>
          <p:grpSpPr>
            <a:xfrm>
              <a:off x="6376040" y="1695333"/>
              <a:ext cx="4886132" cy="1599755"/>
              <a:chOff x="7374304" y="1898744"/>
              <a:chExt cx="4009832" cy="1599755"/>
            </a:xfrm>
          </p:grpSpPr>
          <p:sp>
            <p:nvSpPr>
              <p:cNvPr id="34" name="TextBox 33">
                <a:extLst>
                  <a:ext uri="{FF2B5EF4-FFF2-40B4-BE49-F238E27FC236}">
                    <a16:creationId xmlns:a16="http://schemas.microsoft.com/office/drawing/2014/main" xmlns="" id="{D31EE4C4-6EEA-401E-AF96-0F5091EE7D45}"/>
                  </a:ext>
                </a:extLst>
              </p:cNvPr>
              <p:cNvSpPr txBox="1"/>
              <p:nvPr/>
            </p:nvSpPr>
            <p:spPr>
              <a:xfrm>
                <a:off x="7374304" y="1898744"/>
                <a:ext cx="4009832" cy="597857"/>
              </a:xfrm>
              <a:prstGeom prst="rect">
                <a:avLst/>
              </a:prstGeom>
              <a:noFill/>
            </p:spPr>
            <p:txBody>
              <a:bodyPr wrap="square" lIns="0" tIns="0" rIns="0" bIns="0" rtlCol="0">
                <a:noAutofit/>
              </a:bodyPr>
              <a:lstStyle/>
              <a:p>
                <a:pPr algn="ctr" rtl="1">
                  <a:lnSpc>
                    <a:spcPct val="90000"/>
                  </a:lnSpc>
                </a:pPr>
                <a:r>
                  <a:rPr lang="en-US" sz="9600" b="1" dirty="0">
                    <a:solidFill>
                      <a:srgbClr val="FB5354"/>
                    </a:solidFill>
                    <a:latin typeface="Metropolis Black" pitchFamily="2" charset="77"/>
                    <a:cs typeface="Almoni Neue DL 4.0 AAA" pitchFamily="2" charset="-79"/>
                  </a:rPr>
                  <a:t>16</a:t>
                </a:r>
                <a:r>
                  <a:rPr lang="he-IL" sz="8800" b="1" spc="-300" dirty="0">
                    <a:solidFill>
                      <a:srgbClr val="FB5354"/>
                    </a:solidFill>
                    <a:latin typeface="Almoni Neue DL 4.0 AAA" pitchFamily="2" charset="-79"/>
                    <a:cs typeface="Almoni Neue DL 4.0 AAA" pitchFamily="2" charset="-79"/>
                  </a:rPr>
                  <a:t> </a:t>
                </a:r>
                <a:r>
                  <a:rPr lang="he-IL" sz="11500" b="1" dirty="0">
                    <a:solidFill>
                      <a:srgbClr val="FB5354"/>
                    </a:solidFill>
                    <a:latin typeface="Almoni Tzar DL 4.0 AAA" pitchFamily="2" charset="-79"/>
                    <a:cs typeface="Almoni Tzar DL 4.0 AAA" pitchFamily="2" charset="-79"/>
                  </a:rPr>
                  <a:t>מיליון</a:t>
                </a:r>
                <a:endParaRPr lang="he-IL" sz="8800" b="1" dirty="0">
                  <a:solidFill>
                    <a:srgbClr val="FB5354"/>
                  </a:solidFill>
                  <a:latin typeface="Almoni Tzar DL 4.0 AAA" pitchFamily="2" charset="-79"/>
                  <a:cs typeface="Almoni Tzar DL 4.0 AAA" pitchFamily="2" charset="-79"/>
                </a:endParaRPr>
              </a:p>
            </p:txBody>
          </p:sp>
          <p:sp>
            <p:nvSpPr>
              <p:cNvPr id="35" name="TextBox 34">
                <a:extLst>
                  <a:ext uri="{FF2B5EF4-FFF2-40B4-BE49-F238E27FC236}">
                    <a16:creationId xmlns:a16="http://schemas.microsoft.com/office/drawing/2014/main" xmlns="" id="{FE631FBB-ACDB-417B-973E-E493432E73D4}"/>
                  </a:ext>
                </a:extLst>
              </p:cNvPr>
              <p:cNvSpPr txBox="1"/>
              <p:nvPr/>
            </p:nvSpPr>
            <p:spPr>
              <a:xfrm>
                <a:off x="8981371"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FB5354"/>
                    </a:solidFill>
                    <a:latin typeface="Metropolis Extra Bold" pitchFamily="2" charset="77"/>
                    <a:cs typeface="Almoni Neue DL 4.0 AAA" pitchFamily="2" charset="-79"/>
                  </a:rPr>
                  <a:t>tCO2e</a:t>
                </a:r>
                <a:endParaRPr lang="he-IL" sz="2000" b="1" dirty="0">
                  <a:solidFill>
                    <a:srgbClr val="FB5354"/>
                  </a:solidFill>
                  <a:latin typeface="Metropolis Extra Bold" pitchFamily="2" charset="77"/>
                  <a:cs typeface="Almoni Tzar DL 4.0 AAA" pitchFamily="2" charset="-79"/>
                </a:endParaRPr>
              </a:p>
            </p:txBody>
          </p:sp>
        </p:grpSp>
        <p:sp>
          <p:nvSpPr>
            <p:cNvPr id="33" name="TextBox 32">
              <a:extLst>
                <a:ext uri="{FF2B5EF4-FFF2-40B4-BE49-F238E27FC236}">
                  <a16:creationId xmlns:a16="http://schemas.microsoft.com/office/drawing/2014/main" xmlns="" id="{17E898C9-11B1-4B69-A1E1-04839048D879}"/>
                </a:ext>
              </a:extLst>
            </p:cNvPr>
            <p:cNvSpPr txBox="1"/>
            <p:nvPr/>
          </p:nvSpPr>
          <p:spPr>
            <a:xfrm>
              <a:off x="10772579" y="2529782"/>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grpSp>
        <p:nvGrpSpPr>
          <p:cNvPr id="36" name="Group 35">
            <a:extLst>
              <a:ext uri="{FF2B5EF4-FFF2-40B4-BE49-F238E27FC236}">
                <a16:creationId xmlns:a16="http://schemas.microsoft.com/office/drawing/2014/main" xmlns="" id="{6720FA41-E287-413C-B3BE-A9DBE6920CC5}"/>
              </a:ext>
            </a:extLst>
          </p:cNvPr>
          <p:cNvGrpSpPr/>
          <p:nvPr/>
        </p:nvGrpSpPr>
        <p:grpSpPr>
          <a:xfrm>
            <a:off x="717622" y="1695333"/>
            <a:ext cx="4027224" cy="1599755"/>
            <a:chOff x="717622" y="1695333"/>
            <a:chExt cx="4027224" cy="1599755"/>
          </a:xfrm>
        </p:grpSpPr>
        <p:grpSp>
          <p:nvGrpSpPr>
            <p:cNvPr id="37" name="cloud red">
              <a:extLst>
                <a:ext uri="{FF2B5EF4-FFF2-40B4-BE49-F238E27FC236}">
                  <a16:creationId xmlns:a16="http://schemas.microsoft.com/office/drawing/2014/main" xmlns="" id="{4036BB6F-2DB5-46D9-AEDA-85818243593E}"/>
                </a:ext>
              </a:extLst>
            </p:cNvPr>
            <p:cNvGrpSpPr/>
            <p:nvPr/>
          </p:nvGrpSpPr>
          <p:grpSpPr>
            <a:xfrm>
              <a:off x="717622" y="1695333"/>
              <a:ext cx="4009832" cy="1599755"/>
              <a:chOff x="7077268" y="1898744"/>
              <a:chExt cx="4009832" cy="1599755"/>
            </a:xfrm>
          </p:grpSpPr>
          <p:sp>
            <p:nvSpPr>
              <p:cNvPr id="40" name="TextBox 39">
                <a:extLst>
                  <a:ext uri="{FF2B5EF4-FFF2-40B4-BE49-F238E27FC236}">
                    <a16:creationId xmlns:a16="http://schemas.microsoft.com/office/drawing/2014/main" xmlns="" id="{481D5BF7-6048-4A29-8989-562F95339EC8}"/>
                  </a:ext>
                </a:extLst>
              </p:cNvPr>
              <p:cNvSpPr txBox="1"/>
              <p:nvPr/>
            </p:nvSpPr>
            <p:spPr>
              <a:xfrm>
                <a:off x="7077268" y="1898744"/>
                <a:ext cx="4009832" cy="597857"/>
              </a:xfrm>
              <a:prstGeom prst="rect">
                <a:avLst/>
              </a:prstGeom>
              <a:noFill/>
            </p:spPr>
            <p:txBody>
              <a:bodyPr wrap="square" lIns="0" tIns="0" rIns="0" bIns="0" rtlCol="0">
                <a:noAutofit/>
              </a:bodyPr>
              <a:lstStyle/>
              <a:p>
                <a:pPr algn="ctr" rtl="1">
                  <a:lnSpc>
                    <a:spcPct val="90000"/>
                  </a:lnSpc>
                </a:pPr>
                <a:r>
                  <a:rPr lang="en-US" sz="9600" b="1" dirty="0">
                    <a:solidFill>
                      <a:srgbClr val="21B573"/>
                    </a:solidFill>
                    <a:latin typeface="Metropolis Black" pitchFamily="2" charset="77"/>
                    <a:cs typeface="Almoni Neue DL 4.0 AAA" pitchFamily="2" charset="-79"/>
                  </a:rPr>
                  <a:t>1</a:t>
                </a:r>
                <a:r>
                  <a:rPr lang="he-IL" sz="8800" b="1" spc="-300" dirty="0">
                    <a:solidFill>
                      <a:srgbClr val="21B573"/>
                    </a:solidFill>
                    <a:latin typeface="Almoni Neue DL 4.0 AAA" pitchFamily="2" charset="-79"/>
                    <a:cs typeface="Almoni Neue DL 4.0 AAA" pitchFamily="2" charset="-79"/>
                  </a:rPr>
                  <a:t> </a:t>
                </a:r>
                <a:r>
                  <a:rPr lang="he-IL" sz="11500" b="1" dirty="0">
                    <a:solidFill>
                      <a:srgbClr val="21B573"/>
                    </a:solidFill>
                    <a:latin typeface="Almoni Tzar DL 4.0 AAA" pitchFamily="2" charset="-79"/>
                    <a:cs typeface="Almoni Tzar DL 4.0 AAA" pitchFamily="2" charset="-79"/>
                  </a:rPr>
                  <a:t>מיליון</a:t>
                </a:r>
                <a:endParaRPr lang="he-IL" sz="8800" b="1" dirty="0">
                  <a:solidFill>
                    <a:srgbClr val="21B573"/>
                  </a:solidFill>
                  <a:latin typeface="Almoni Tzar DL 4.0 AAA" pitchFamily="2" charset="-79"/>
                  <a:cs typeface="Almoni Tzar DL 4.0 AAA" pitchFamily="2" charset="-79"/>
                </a:endParaRPr>
              </a:p>
            </p:txBody>
          </p:sp>
          <p:sp>
            <p:nvSpPr>
              <p:cNvPr id="41" name="TextBox 40">
                <a:extLst>
                  <a:ext uri="{FF2B5EF4-FFF2-40B4-BE49-F238E27FC236}">
                    <a16:creationId xmlns:a16="http://schemas.microsoft.com/office/drawing/2014/main" xmlns="" id="{C67389CB-5F9B-47B3-B847-7B61B363E634}"/>
                  </a:ext>
                </a:extLst>
              </p:cNvPr>
              <p:cNvSpPr txBox="1"/>
              <p:nvPr/>
            </p:nvSpPr>
            <p:spPr>
              <a:xfrm>
                <a:off x="8684335"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21B573"/>
                    </a:solidFill>
                    <a:latin typeface="Metropolis Extra Bold" pitchFamily="2" charset="77"/>
                    <a:cs typeface="Almoni Neue DL 4.0 AAA" pitchFamily="2" charset="-79"/>
                  </a:rPr>
                  <a:t>tCO2e</a:t>
                </a:r>
                <a:endParaRPr lang="he-IL" sz="2000" b="1" dirty="0">
                  <a:solidFill>
                    <a:srgbClr val="21B573"/>
                  </a:solidFill>
                  <a:latin typeface="Metropolis Extra Bold" pitchFamily="2" charset="77"/>
                  <a:cs typeface="Almoni Tzar DL 4.0 AAA" pitchFamily="2" charset="-79"/>
                </a:endParaRPr>
              </a:p>
            </p:txBody>
          </p:sp>
        </p:grpSp>
        <p:sp>
          <p:nvSpPr>
            <p:cNvPr id="38" name="TextBox 37">
              <a:extLst>
                <a:ext uri="{FF2B5EF4-FFF2-40B4-BE49-F238E27FC236}">
                  <a16:creationId xmlns:a16="http://schemas.microsoft.com/office/drawing/2014/main" xmlns="" id="{88222F48-2293-4510-958E-101E3884FAE6}"/>
                </a:ext>
              </a:extLst>
            </p:cNvPr>
            <p:cNvSpPr txBox="1"/>
            <p:nvPr/>
          </p:nvSpPr>
          <p:spPr>
            <a:xfrm>
              <a:off x="4231874" y="2530235"/>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grpSp>
      <p:sp>
        <p:nvSpPr>
          <p:cNvPr id="50" name="TextBox 49">
            <a:extLst>
              <a:ext uri="{FF2B5EF4-FFF2-40B4-BE49-F238E27FC236}">
                <a16:creationId xmlns:a16="http://schemas.microsoft.com/office/drawing/2014/main" xmlns="" id="{411672E2-8D00-E94F-8D76-1F34E186F771}"/>
              </a:ext>
            </a:extLst>
          </p:cNvPr>
          <p:cNvSpPr txBox="1"/>
          <p:nvPr/>
        </p:nvSpPr>
        <p:spPr>
          <a:xfrm>
            <a:off x="5170267" y="1351886"/>
            <a:ext cx="1236524" cy="282904"/>
          </a:xfrm>
          <a:prstGeom prst="rect">
            <a:avLst/>
          </a:prstGeom>
          <a:solidFill>
            <a:schemeClr val="tx1">
              <a:lumMod val="50000"/>
              <a:lumOff val="50000"/>
            </a:schemeClr>
          </a:solidFill>
        </p:spPr>
        <p:txBody>
          <a:bodyPr wrap="square" lIns="0" tIns="36000" rIns="0" bIns="0" rtlCol="0" anchor="t" anchorCtr="0">
            <a:noAutofit/>
          </a:bodyPr>
          <a:lstStyle/>
          <a:p>
            <a:pPr algn="ctr" rtl="1">
              <a:lnSpc>
                <a:spcPct val="80000"/>
              </a:lnSpc>
            </a:pPr>
            <a:r>
              <a:rPr lang="he-IL" sz="2000" b="1" dirty="0">
                <a:solidFill>
                  <a:schemeClr val="bg1"/>
                </a:solidFill>
                <a:latin typeface="Metropolis Extra Bold" pitchFamily="2" charset="77"/>
                <a:cs typeface="Almoni Neue DL 4.0 AAA" pitchFamily="2" charset="-79"/>
              </a:rPr>
              <a:t>יעד 2030</a:t>
            </a:r>
            <a:endParaRPr lang="en-US" dirty="0">
              <a:solidFill>
                <a:schemeClr val="bg1"/>
              </a:solidFill>
              <a:latin typeface="Almoni Neue DL 4.0 AAA" pitchFamily="2" charset="-79"/>
              <a:cs typeface="Almoni Neue DL 4.0 AAA" pitchFamily="2" charset="-79"/>
            </a:endParaRPr>
          </a:p>
        </p:txBody>
      </p:sp>
      <p:sp>
        <p:nvSpPr>
          <p:cNvPr id="52" name="TextBox 51">
            <a:extLst>
              <a:ext uri="{FF2B5EF4-FFF2-40B4-BE49-F238E27FC236}">
                <a16:creationId xmlns:a16="http://schemas.microsoft.com/office/drawing/2014/main" xmlns="" id="{754493ED-94BE-1346-B957-D6EE306E7816}"/>
              </a:ext>
            </a:extLst>
          </p:cNvPr>
          <p:cNvSpPr txBox="1"/>
          <p:nvPr/>
        </p:nvSpPr>
        <p:spPr>
          <a:xfrm>
            <a:off x="5878197" y="1711384"/>
            <a:ext cx="738662" cy="384695"/>
          </a:xfrm>
          <a:prstGeom prst="rect">
            <a:avLst/>
          </a:prstGeom>
          <a:noFill/>
        </p:spPr>
        <p:txBody>
          <a:bodyPr wrap="square" lIns="0" tIns="0" rIns="0" bIns="0" rtlCol="0">
            <a:noAutofit/>
          </a:bodyPr>
          <a:lstStyle/>
          <a:p>
            <a:pPr algn="ctr">
              <a:lnSpc>
                <a:spcPct val="90000"/>
              </a:lnSpc>
            </a:pPr>
            <a:r>
              <a:rPr lang="en-US" sz="3200" b="1" dirty="0">
                <a:solidFill>
                  <a:schemeClr val="tx1">
                    <a:lumMod val="50000"/>
                    <a:lumOff val="50000"/>
                  </a:schemeClr>
                </a:solidFill>
                <a:latin typeface="Metropolis Extra Bold" pitchFamily="2" charset="77"/>
                <a:cs typeface="Almoni Neue DL 4.0 AAA" pitchFamily="2" charset="-79"/>
              </a:rPr>
              <a:t>18</a:t>
            </a:r>
            <a:endParaRPr lang="en-US" sz="3600" b="1" dirty="0">
              <a:solidFill>
                <a:schemeClr val="tx1">
                  <a:lumMod val="50000"/>
                  <a:lumOff val="50000"/>
                </a:schemeClr>
              </a:solidFill>
              <a:latin typeface="Metropolis Extra Bold" pitchFamily="2" charset="77"/>
              <a:cs typeface="Almoni Neue DL 4.0 AAA" pitchFamily="2" charset="-79"/>
            </a:endParaRPr>
          </a:p>
        </p:txBody>
      </p:sp>
      <p:sp>
        <p:nvSpPr>
          <p:cNvPr id="53" name="TextBox 52">
            <a:extLst>
              <a:ext uri="{FF2B5EF4-FFF2-40B4-BE49-F238E27FC236}">
                <a16:creationId xmlns:a16="http://schemas.microsoft.com/office/drawing/2014/main" xmlns="" id="{67016ED7-FBD3-094B-9B6D-9E6B9BA87B2C}"/>
              </a:ext>
            </a:extLst>
          </p:cNvPr>
          <p:cNvSpPr txBox="1"/>
          <p:nvPr/>
        </p:nvSpPr>
        <p:spPr>
          <a:xfrm>
            <a:off x="5046194" y="1660984"/>
            <a:ext cx="984626" cy="370647"/>
          </a:xfrm>
          <a:prstGeom prst="rect">
            <a:avLst/>
          </a:prstGeom>
          <a:noFill/>
        </p:spPr>
        <p:txBody>
          <a:bodyPr wrap="square" lIns="0" tIns="0" rIns="0" bIns="0" rtlCol="0">
            <a:noAutofit/>
          </a:bodyPr>
          <a:lstStyle/>
          <a:p>
            <a:pPr algn="ctr" rtl="1">
              <a:lnSpc>
                <a:spcPct val="90000"/>
              </a:lnSpc>
            </a:pPr>
            <a:r>
              <a:rPr lang="he-IL" sz="3800" b="1" dirty="0">
                <a:solidFill>
                  <a:schemeClr val="tx1">
                    <a:lumMod val="50000"/>
                    <a:lumOff val="50000"/>
                  </a:schemeClr>
                </a:solidFill>
                <a:latin typeface="Almoni Tzar DL 4.0 AAA" pitchFamily="2" charset="-79"/>
                <a:cs typeface="Almoni Tzar DL 4.0 AAA" pitchFamily="2" charset="-79"/>
              </a:rPr>
              <a:t>מיליון</a:t>
            </a:r>
          </a:p>
        </p:txBody>
      </p:sp>
      <p:sp>
        <p:nvSpPr>
          <p:cNvPr id="54" name="TextBox 53">
            <a:extLst>
              <a:ext uri="{FF2B5EF4-FFF2-40B4-BE49-F238E27FC236}">
                <a16:creationId xmlns:a16="http://schemas.microsoft.com/office/drawing/2014/main" xmlns="" id="{BF1B79F3-B3A9-BE42-8E8F-75812F660964}"/>
              </a:ext>
            </a:extLst>
          </p:cNvPr>
          <p:cNvSpPr txBox="1"/>
          <p:nvPr/>
        </p:nvSpPr>
        <p:spPr>
          <a:xfrm>
            <a:off x="5410197" y="2161225"/>
            <a:ext cx="795698" cy="142490"/>
          </a:xfrm>
          <a:prstGeom prst="rect">
            <a:avLst/>
          </a:prstGeom>
          <a:noFill/>
        </p:spPr>
        <p:txBody>
          <a:bodyPr wrap="square" lIns="0" tIns="0" rIns="0" bIns="0" rtlCol="0">
            <a:noAutofit/>
          </a:bodyPr>
          <a:lstStyle/>
          <a:p>
            <a:pPr algn="ctr">
              <a:lnSpc>
                <a:spcPct val="90000"/>
              </a:lnSpc>
            </a:pPr>
            <a:r>
              <a:rPr lang="en-US" sz="1200" b="1" dirty="0">
                <a:solidFill>
                  <a:schemeClr val="tx1">
                    <a:lumMod val="50000"/>
                    <a:lumOff val="50000"/>
                  </a:schemeClr>
                </a:solidFill>
                <a:latin typeface="Metropolis Extra Bold" pitchFamily="2" charset="77"/>
                <a:cs typeface="Almoni Neue DL 4.0 AAA" pitchFamily="2" charset="-79"/>
              </a:rPr>
              <a:t>tCO2e</a:t>
            </a:r>
            <a:endParaRPr lang="he-IL" sz="2000" b="1" dirty="0">
              <a:solidFill>
                <a:schemeClr val="tx1">
                  <a:lumMod val="50000"/>
                  <a:lumOff val="50000"/>
                </a:schemeClr>
              </a:solidFill>
              <a:latin typeface="Metropolis Extra Bold" pitchFamily="2" charset="77"/>
              <a:cs typeface="Almoni Tzar DL 4.0 AAA" pitchFamily="2" charset="-79"/>
            </a:endParaRPr>
          </a:p>
        </p:txBody>
      </p:sp>
    </p:spTree>
    <p:extLst>
      <p:ext uri="{BB962C8B-B14F-4D97-AF65-F5344CB8AC3E}">
        <p14:creationId xmlns:p14="http://schemas.microsoft.com/office/powerpoint/2010/main" val="10106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8" name="מדדים">
            <a:extLst>
              <a:ext uri="{FF2B5EF4-FFF2-40B4-BE49-F238E27FC236}">
                <a16:creationId xmlns:a16="http://schemas.microsoft.com/office/drawing/2014/main" xmlns="" id="{02A125E7-57DD-AA46-A14B-F79C3D17593D}"/>
              </a:ext>
            </a:extLst>
          </p:cNvPr>
          <p:cNvGrpSpPr/>
          <p:nvPr/>
        </p:nvGrpSpPr>
        <p:grpSpPr>
          <a:xfrm>
            <a:off x="1551334" y="1294025"/>
            <a:ext cx="8902700" cy="2446136"/>
            <a:chOff x="1551334" y="1294025"/>
            <a:chExt cx="8902700" cy="2446136"/>
          </a:xfrm>
        </p:grpSpPr>
        <p:sp>
          <p:nvSpPr>
            <p:cNvPr id="55" name="TextBox 54">
              <a:extLst>
                <a:ext uri="{FF2B5EF4-FFF2-40B4-BE49-F238E27FC236}">
                  <a16:creationId xmlns:a16="http://schemas.microsoft.com/office/drawing/2014/main" xmlns="" id="{AF65CB94-BF16-2E40-A8F5-42A86BA0A17C}"/>
                </a:ext>
              </a:extLst>
            </p:cNvPr>
            <p:cNvSpPr txBox="1"/>
            <p:nvPr/>
          </p:nvSpPr>
          <p:spPr>
            <a:xfrm>
              <a:off x="836211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FB5354"/>
                  </a:solidFill>
                  <a:latin typeface="Metropolis Black" pitchFamily="2" charset="77"/>
                  <a:cs typeface="Almoni Neue DL 4.0 AAA" pitchFamily="2" charset="-79"/>
                </a:rPr>
                <a:t>0.04%</a:t>
              </a:r>
              <a:endParaRPr lang="he-IL" sz="4400" b="1" dirty="0">
                <a:solidFill>
                  <a:srgbClr val="FB5354"/>
                </a:solidFill>
                <a:latin typeface="Almoni Tzar DL 4.0 AAA" pitchFamily="2" charset="-79"/>
                <a:cs typeface="Almoni Tzar DL 4.0 AAA" pitchFamily="2" charset="-79"/>
              </a:endParaRPr>
            </a:p>
          </p:txBody>
        </p:sp>
        <p:sp>
          <p:nvSpPr>
            <p:cNvPr id="57" name="TextBox 56">
              <a:extLst>
                <a:ext uri="{FF2B5EF4-FFF2-40B4-BE49-F238E27FC236}">
                  <a16:creationId xmlns:a16="http://schemas.microsoft.com/office/drawing/2014/main" xmlns="" id="{08688DDA-EF59-DA4D-BC0B-C80CE65ADF34}"/>
                </a:ext>
              </a:extLst>
            </p:cNvPr>
            <p:cNvSpPr txBox="1"/>
            <p:nvPr/>
          </p:nvSpPr>
          <p:spPr>
            <a:xfrm>
              <a:off x="169937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21B573"/>
                  </a:solidFill>
                  <a:latin typeface="Metropolis Black" pitchFamily="2" charset="77"/>
                  <a:cs typeface="Almoni Neue DL 4.0 AAA" pitchFamily="2" charset="-79"/>
                </a:rPr>
                <a:t>100%</a:t>
              </a:r>
              <a:endParaRPr lang="he-IL" sz="4400" b="1" dirty="0">
                <a:solidFill>
                  <a:srgbClr val="21B573"/>
                </a:solidFill>
                <a:latin typeface="Almoni Tzar DL 4.0 AAA" pitchFamily="2" charset="-79"/>
                <a:cs typeface="Almoni Tzar DL 4.0 AAA" pitchFamily="2" charset="-79"/>
              </a:endParaRPr>
            </a:p>
          </p:txBody>
        </p:sp>
        <p:sp>
          <p:nvSpPr>
            <p:cNvPr id="59" name="TextBox 58">
              <a:extLst>
                <a:ext uri="{FF2B5EF4-FFF2-40B4-BE49-F238E27FC236}">
                  <a16:creationId xmlns:a16="http://schemas.microsoft.com/office/drawing/2014/main" xmlns="" id="{66A297A2-A944-3E43-9912-DA436645D8EA}"/>
                </a:ext>
              </a:extLst>
            </p:cNvPr>
            <p:cNvSpPr txBox="1"/>
            <p:nvPr/>
          </p:nvSpPr>
          <p:spPr>
            <a:xfrm>
              <a:off x="8230286" y="2929096"/>
              <a:ext cx="2091918" cy="597857"/>
            </a:xfrm>
            <a:prstGeom prst="rect">
              <a:avLst/>
            </a:prstGeom>
            <a:noFill/>
          </p:spPr>
          <p:txBody>
            <a:bodyPr wrap="square" lIns="0" tIns="0" rIns="0" bIns="0" rtlCol="0">
              <a:noAutofit/>
            </a:bodyPr>
            <a:lstStyle/>
            <a:p>
              <a:pPr algn="ctr" rtl="1">
                <a:lnSpc>
                  <a:spcPct val="90000"/>
                </a:lnSpc>
              </a:pPr>
              <a:r>
                <a:rPr lang="en-US" sz="4800" b="1" dirty="0" smtClean="0">
                  <a:solidFill>
                    <a:srgbClr val="FB5354"/>
                  </a:solidFill>
                  <a:latin typeface="Metropolis Black" pitchFamily="2" charset="77"/>
                  <a:cs typeface="Almoni Neue DL 4.0 AAA" pitchFamily="2" charset="-79"/>
                </a:rPr>
                <a:t>37%</a:t>
              </a:r>
              <a:endParaRPr lang="he-IL" sz="4400" b="1" dirty="0">
                <a:solidFill>
                  <a:srgbClr val="FB5354"/>
                </a:solidFill>
                <a:latin typeface="Almoni Tzar DL 4.0 AAA" pitchFamily="2" charset="-79"/>
                <a:cs typeface="Almoni Tzar DL 4.0 AAA" pitchFamily="2" charset="-79"/>
              </a:endParaRPr>
            </a:p>
          </p:txBody>
        </p:sp>
        <p:sp>
          <p:nvSpPr>
            <p:cNvPr id="60" name="TextBox 59">
              <a:extLst>
                <a:ext uri="{FF2B5EF4-FFF2-40B4-BE49-F238E27FC236}">
                  <a16:creationId xmlns:a16="http://schemas.microsoft.com/office/drawing/2014/main" xmlns="" id="{BF77FDC2-30D3-6C45-8BA7-F64BA4CE45B7}"/>
                </a:ext>
              </a:extLst>
            </p:cNvPr>
            <p:cNvSpPr txBox="1"/>
            <p:nvPr/>
          </p:nvSpPr>
          <p:spPr>
            <a:xfrm>
              <a:off x="8118777" y="3534182"/>
              <a:ext cx="2314936" cy="205979"/>
            </a:xfrm>
            <a:prstGeom prst="rect">
              <a:avLst/>
            </a:prstGeom>
            <a:noFill/>
          </p:spPr>
          <p:txBody>
            <a:bodyPr wrap="square" lIns="0" tIns="0" rIns="0" bIns="0" rtlCol="0">
              <a:noAutofit/>
            </a:bodyPr>
            <a:lstStyle/>
            <a:p>
              <a:pPr algn="ctr" rtl="1">
                <a:lnSpc>
                  <a:spcPct val="90000"/>
                </a:lnSpc>
              </a:pPr>
              <a:endParaRPr lang="he-IL" sz="1500" b="1" dirty="0">
                <a:solidFill>
                  <a:srgbClr val="FB5354"/>
                </a:solidFill>
                <a:latin typeface="Metropolis Extra Bold" pitchFamily="2" charset="77"/>
                <a:cs typeface="Almoni Tzar DL 4.0 AAA" pitchFamily="2" charset="-79"/>
              </a:endParaRPr>
            </a:p>
          </p:txBody>
        </p:sp>
        <p:sp>
          <p:nvSpPr>
            <p:cNvPr id="61" name="TextBox 60">
              <a:extLst>
                <a:ext uri="{FF2B5EF4-FFF2-40B4-BE49-F238E27FC236}">
                  <a16:creationId xmlns:a16="http://schemas.microsoft.com/office/drawing/2014/main" xmlns="" id="{0EFFA748-AE60-4A47-B200-A6C38E8B1CBF}"/>
                </a:ext>
              </a:extLst>
            </p:cNvPr>
            <p:cNvSpPr txBox="1"/>
            <p:nvPr/>
          </p:nvSpPr>
          <p:spPr>
            <a:xfrm>
              <a:off x="1551334" y="2929096"/>
              <a:ext cx="2091918" cy="597857"/>
            </a:xfrm>
            <a:prstGeom prst="rect">
              <a:avLst/>
            </a:prstGeom>
            <a:noFill/>
          </p:spPr>
          <p:txBody>
            <a:bodyPr wrap="square" lIns="0" tIns="0" rIns="0" bIns="0" rtlCol="0">
              <a:noAutofit/>
            </a:bodyPr>
            <a:lstStyle/>
            <a:p>
              <a:pPr algn="ctr" rtl="1">
                <a:lnSpc>
                  <a:spcPct val="90000"/>
                </a:lnSpc>
              </a:pPr>
              <a:r>
                <a:rPr lang="en-US" sz="4800" b="1" dirty="0" smtClean="0">
                  <a:solidFill>
                    <a:srgbClr val="21B573"/>
                  </a:solidFill>
                  <a:latin typeface="Metropolis Black" pitchFamily="2" charset="77"/>
                  <a:cs typeface="Almoni Neue DL 4.0 AAA" pitchFamily="2" charset="-79"/>
                </a:rPr>
                <a:t>70%</a:t>
              </a:r>
              <a:endParaRPr lang="he-IL" sz="4400" b="1" dirty="0">
                <a:solidFill>
                  <a:srgbClr val="21B573"/>
                </a:solidFill>
                <a:latin typeface="Almoni Tzar DL 4.0 AAA" pitchFamily="2" charset="-79"/>
                <a:cs typeface="Almoni Tzar DL 4.0 AAA" pitchFamily="2" charset="-79"/>
              </a:endParaRPr>
            </a:p>
          </p:txBody>
        </p:sp>
        <p:sp>
          <p:nvSpPr>
            <p:cNvPr id="62" name="TextBox 61">
              <a:extLst>
                <a:ext uri="{FF2B5EF4-FFF2-40B4-BE49-F238E27FC236}">
                  <a16:creationId xmlns:a16="http://schemas.microsoft.com/office/drawing/2014/main" xmlns="" id="{A7E7B71C-0BFF-BB4C-84DD-DBBBB8B10EB3}"/>
                </a:ext>
              </a:extLst>
            </p:cNvPr>
            <p:cNvSpPr txBox="1"/>
            <p:nvPr/>
          </p:nvSpPr>
          <p:spPr>
            <a:xfrm>
              <a:off x="1988160" y="3520767"/>
              <a:ext cx="1182134" cy="205979"/>
            </a:xfrm>
            <a:prstGeom prst="rect">
              <a:avLst/>
            </a:prstGeom>
            <a:noFill/>
          </p:spPr>
          <p:txBody>
            <a:bodyPr wrap="square" lIns="0" tIns="0" rIns="0" bIns="0" rtlCol="0">
              <a:noAutofit/>
            </a:bodyPr>
            <a:lstStyle/>
            <a:p>
              <a:pPr algn="ctr" rtl="1">
                <a:lnSpc>
                  <a:spcPct val="90000"/>
                </a:lnSpc>
              </a:pPr>
              <a:endParaRPr lang="he-IL" sz="1500" b="1" dirty="0">
                <a:solidFill>
                  <a:srgbClr val="21B573"/>
                </a:solidFill>
                <a:latin typeface="Metropolis Extra Bold" pitchFamily="2" charset="77"/>
                <a:cs typeface="Almoni Tzar DL 4.0 AAA" pitchFamily="2" charset="-79"/>
              </a:endParaRPr>
            </a:p>
          </p:txBody>
        </p:sp>
        <p:grpSp>
          <p:nvGrpSpPr>
            <p:cNvPr id="17" name="Group 16">
              <a:extLst>
                <a:ext uri="{FF2B5EF4-FFF2-40B4-BE49-F238E27FC236}">
                  <a16:creationId xmlns:a16="http://schemas.microsoft.com/office/drawing/2014/main" xmlns="" id="{B7CCA6E1-A99F-F545-8D19-0B4A8A7BB7BC}"/>
                </a:ext>
              </a:extLst>
            </p:cNvPr>
            <p:cNvGrpSpPr/>
            <p:nvPr/>
          </p:nvGrpSpPr>
          <p:grpSpPr>
            <a:xfrm>
              <a:off x="3731073" y="1497954"/>
              <a:ext cx="4439234" cy="2063573"/>
              <a:chOff x="3679646" y="1497954"/>
              <a:chExt cx="3199771" cy="2063573"/>
            </a:xfrm>
          </p:grpSpPr>
          <p:pic>
            <p:nvPicPr>
              <p:cNvPr id="63" name="Picture 62" descr="sombra.png">
                <a:extLst>
                  <a:ext uri="{FF2B5EF4-FFF2-40B4-BE49-F238E27FC236}">
                    <a16:creationId xmlns:a16="http://schemas.microsoft.com/office/drawing/2014/main" xmlns="" id="{5A4E29AA-3337-434E-982A-8B02A6B4069F}"/>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679646" y="149795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4" name="Straight Connector 63">
                <a:extLst>
                  <a:ext uri="{FF2B5EF4-FFF2-40B4-BE49-F238E27FC236}">
                    <a16:creationId xmlns:a16="http://schemas.microsoft.com/office/drawing/2014/main" xmlns="" id="{BF500275-DE10-0B49-8E7A-4547B817B04A}"/>
                  </a:ext>
                </a:extLst>
              </p:cNvPr>
              <p:cNvCxnSpPr>
                <a:cxnSpLocks/>
              </p:cNvCxnSpPr>
              <p:nvPr/>
            </p:nvCxnSpPr>
            <p:spPr>
              <a:xfrm>
                <a:off x="3764784" y="161637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0" name="Picture 49" descr="sombra.png">
                <a:extLst>
                  <a:ext uri="{FF2B5EF4-FFF2-40B4-BE49-F238E27FC236}">
                    <a16:creationId xmlns:a16="http://schemas.microsoft.com/office/drawing/2014/main" xmlns="" id="{27CA8BD8-52F0-FB42-9326-E2624276FD25}"/>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66933" y="1497954"/>
                <a:ext cx="912484"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 name="Straight Connector 50">
                <a:extLst>
                  <a:ext uri="{FF2B5EF4-FFF2-40B4-BE49-F238E27FC236}">
                    <a16:creationId xmlns:a16="http://schemas.microsoft.com/office/drawing/2014/main" xmlns="" id="{38AF2D1F-48EF-2E44-9BDC-6FCA0049E583}"/>
                  </a:ext>
                </a:extLst>
              </p:cNvPr>
              <p:cNvCxnSpPr>
                <a:cxnSpLocks/>
              </p:cNvCxnSpPr>
              <p:nvPr/>
            </p:nvCxnSpPr>
            <p:spPr>
              <a:xfrm>
                <a:off x="6005411" y="1616372"/>
                <a:ext cx="860683"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2" name="Picture 51" descr="sombra.png">
                <a:extLst>
                  <a:ext uri="{FF2B5EF4-FFF2-40B4-BE49-F238E27FC236}">
                    <a16:creationId xmlns:a16="http://schemas.microsoft.com/office/drawing/2014/main" xmlns="" id="{AB1B5B19-341E-7541-9BE1-86E46E22CDA4}"/>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706233" y="314112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4" name="Straight Connector 53">
                <a:extLst>
                  <a:ext uri="{FF2B5EF4-FFF2-40B4-BE49-F238E27FC236}">
                    <a16:creationId xmlns:a16="http://schemas.microsoft.com/office/drawing/2014/main" xmlns="" id="{C06A7BDE-631E-E647-9185-4D309BA4D399}"/>
                  </a:ext>
                </a:extLst>
              </p:cNvPr>
              <p:cNvCxnSpPr>
                <a:cxnSpLocks/>
              </p:cNvCxnSpPr>
              <p:nvPr/>
            </p:nvCxnSpPr>
            <p:spPr>
              <a:xfrm>
                <a:off x="3791371" y="3259542"/>
                <a:ext cx="947773"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75" name="Picture 74" descr="sombra.png">
                <a:extLst>
                  <a:ext uri="{FF2B5EF4-FFF2-40B4-BE49-F238E27FC236}">
                    <a16:creationId xmlns:a16="http://schemas.microsoft.com/office/drawing/2014/main" xmlns="" id="{5B66D399-B710-9749-A42A-4E5BDDD4D151}"/>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66933" y="3141124"/>
                <a:ext cx="912484"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6" name="Straight Connector 75">
                <a:extLst>
                  <a:ext uri="{FF2B5EF4-FFF2-40B4-BE49-F238E27FC236}">
                    <a16:creationId xmlns:a16="http://schemas.microsoft.com/office/drawing/2014/main" xmlns="" id="{38BCE495-BC49-A342-B0D9-BE08B388D9AD}"/>
                  </a:ext>
                </a:extLst>
              </p:cNvPr>
              <p:cNvCxnSpPr>
                <a:cxnSpLocks/>
              </p:cNvCxnSpPr>
              <p:nvPr/>
            </p:nvCxnSpPr>
            <p:spPr>
              <a:xfrm>
                <a:off x="6005411" y="3259542"/>
                <a:ext cx="860682"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xmlns="" id="{2B13A61B-47A1-4044-9428-37EDDDC664F2}"/>
                </a:ext>
              </a:extLst>
            </p:cNvPr>
            <p:cNvSpPr txBox="1"/>
            <p:nvPr/>
          </p:nvSpPr>
          <p:spPr>
            <a:xfrm>
              <a:off x="5231642" y="1395381"/>
              <a:ext cx="1728716" cy="394440"/>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רכבים</a:t>
              </a:r>
              <a:r>
                <a:rPr lang="en-US" sz="2200" b="1" dirty="0">
                  <a:solidFill>
                    <a:schemeClr val="tx1">
                      <a:lumMod val="50000"/>
                      <a:lumOff val="50000"/>
                    </a:schemeClr>
                  </a:solidFill>
                  <a:latin typeface="Metropolis Extra Bold" pitchFamily="2" charset="77"/>
                  <a:cs typeface="Almoni Neue DL 4.0 AAA" pitchFamily="2" charset="-79"/>
                </a:rPr>
                <a:t/>
              </a:r>
              <a:br>
                <a:rPr lang="en-US" sz="2200" b="1" dirty="0">
                  <a:solidFill>
                    <a:schemeClr val="tx1">
                      <a:lumMod val="50000"/>
                      <a:lumOff val="50000"/>
                    </a:schemeClr>
                  </a:solidFill>
                  <a:latin typeface="Metropolis Extra Bold" pitchFamily="2" charset="77"/>
                  <a:cs typeface="Almoni Neue DL 4.0 AAA" pitchFamily="2" charset="-79"/>
                </a:rPr>
              </a:br>
              <a:r>
                <a:rPr lang="he-IL" sz="2200" b="1" dirty="0">
                  <a:solidFill>
                    <a:schemeClr val="tx1">
                      <a:lumMod val="50000"/>
                      <a:lumOff val="50000"/>
                    </a:schemeClr>
                  </a:solidFill>
                  <a:latin typeface="Metropolis Extra Bold" pitchFamily="2" charset="77"/>
                  <a:cs typeface="Almoni Neue DL 4.0 AAA" pitchFamily="2" charset="-79"/>
                </a:rPr>
                <a:t>מאופסי פליטה</a:t>
              </a:r>
              <a:endParaRPr lang="he-IL" sz="2200" b="1" dirty="0">
                <a:solidFill>
                  <a:schemeClr val="tx1">
                    <a:lumMod val="50000"/>
                    <a:lumOff val="50000"/>
                  </a:schemeClr>
                </a:solidFill>
                <a:latin typeface="Metropolis Extra Bold" pitchFamily="2" charset="77"/>
                <a:cs typeface="Almoni Tzar DL 4.0 AAA" pitchFamily="2" charset="-79"/>
              </a:endParaRPr>
            </a:p>
          </p:txBody>
        </p:sp>
        <p:sp>
          <p:nvSpPr>
            <p:cNvPr id="74" name="TextBox 73">
              <a:extLst>
                <a:ext uri="{FF2B5EF4-FFF2-40B4-BE49-F238E27FC236}">
                  <a16:creationId xmlns:a16="http://schemas.microsoft.com/office/drawing/2014/main" xmlns="" id="{EFBA84E8-D1F2-1048-865E-417D3F8655F7}"/>
                </a:ext>
              </a:extLst>
            </p:cNvPr>
            <p:cNvSpPr txBox="1"/>
            <p:nvPr/>
          </p:nvSpPr>
          <p:spPr>
            <a:xfrm>
              <a:off x="5006898" y="3035812"/>
              <a:ext cx="2107579" cy="690933"/>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אחוז נסיעות באמצעים מקיימים</a:t>
              </a:r>
              <a:endParaRPr lang="he-IL" sz="2200" b="1" dirty="0">
                <a:solidFill>
                  <a:schemeClr val="tx1">
                    <a:lumMod val="50000"/>
                    <a:lumOff val="50000"/>
                  </a:schemeClr>
                </a:solidFill>
                <a:latin typeface="Metropolis Extra Bold" pitchFamily="2" charset="77"/>
                <a:cs typeface="Almoni Tzar DL 4.0 AAA" pitchFamily="2" charset="-79"/>
              </a:endParaRPr>
            </a:p>
          </p:txBody>
        </p:sp>
      </p:grpSp>
      <p:pic>
        <p:nvPicPr>
          <p:cNvPr id="31" name="Picture 30">
            <a:extLst>
              <a:ext uri="{FF2B5EF4-FFF2-40B4-BE49-F238E27FC236}">
                <a16:creationId xmlns:a16="http://schemas.microsoft.com/office/drawing/2014/main" xmlns="" id="{40224287-DCBE-8E47-A46E-D87B6670080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963"/>
          <a:stretch/>
        </p:blipFill>
        <p:spPr>
          <a:xfrm>
            <a:off x="0" y="4200049"/>
            <a:ext cx="12192000" cy="2657951"/>
          </a:xfrm>
          <a:prstGeom prst="rect">
            <a:avLst/>
          </a:prstGeom>
        </p:spPr>
      </p:pic>
      <p:sp>
        <p:nvSpPr>
          <p:cNvPr id="25" name="TextBox 24">
            <a:extLst>
              <a:ext uri="{FF2B5EF4-FFF2-40B4-BE49-F238E27FC236}">
                <a16:creationId xmlns:a16="http://schemas.microsoft.com/office/drawing/2014/main" xmlns="" id="{19C50239-6316-4113-936B-850452B8AC98}"/>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תחבורה 2050</a:t>
            </a:r>
            <a:r>
              <a:rPr lang="he-IL" sz="5400" dirty="0">
                <a:solidFill>
                  <a:schemeClr val="bg1"/>
                </a:solidFill>
                <a:latin typeface="Almoni Tzar DL 4.0 AAA Light" pitchFamily="2" charset="-79"/>
                <a:cs typeface="Almoni Tzar DL 4.0 AAA Light" pitchFamily="2" charset="-79"/>
              </a:rPr>
              <a:t> | מדד ויעד מרכזי</a:t>
            </a:r>
          </a:p>
        </p:txBody>
      </p:sp>
    </p:spTree>
    <p:extLst>
      <p:ext uri="{BB962C8B-B14F-4D97-AF65-F5344CB8AC3E}">
        <p14:creationId xmlns:p14="http://schemas.microsoft.com/office/powerpoint/2010/main" val="30602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1" name="צעדי מדיניות">
            <a:extLst>
              <a:ext uri="{FF2B5EF4-FFF2-40B4-BE49-F238E27FC236}">
                <a16:creationId xmlns:a16="http://schemas.microsoft.com/office/drawing/2014/main" xmlns="" id="{8FE8D19A-6A14-6B4E-93FB-B779D428EE19}"/>
              </a:ext>
            </a:extLst>
          </p:cNvPr>
          <p:cNvGrpSpPr/>
          <p:nvPr/>
        </p:nvGrpSpPr>
        <p:grpSpPr>
          <a:xfrm>
            <a:off x="2834640" y="2540592"/>
            <a:ext cx="9208008" cy="803297"/>
            <a:chOff x="1461698" y="2609344"/>
            <a:chExt cx="8980552" cy="803297"/>
          </a:xfrm>
        </p:grpSpPr>
        <p:sp>
          <p:nvSpPr>
            <p:cNvPr id="38" name="TextBox 37">
              <a:extLst>
                <a:ext uri="{FF2B5EF4-FFF2-40B4-BE49-F238E27FC236}">
                  <a16:creationId xmlns:a16="http://schemas.microsoft.com/office/drawing/2014/main" xmlns="" id="{05EE9E79-B9A8-A842-AEBD-8A6BFDC478C6}"/>
                </a:ext>
              </a:extLst>
            </p:cNvPr>
            <p:cNvSpPr txBox="1"/>
            <p:nvPr/>
          </p:nvSpPr>
          <p:spPr>
            <a:xfrm>
              <a:off x="8236048" y="2609344"/>
              <a:ext cx="2206202" cy="591700"/>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מעבר לאוטובוסים חשמליים עד 2025</a:t>
              </a:r>
            </a:p>
          </p:txBody>
        </p:sp>
        <p:sp>
          <p:nvSpPr>
            <p:cNvPr id="39" name="TextBox 38">
              <a:extLst>
                <a:ext uri="{FF2B5EF4-FFF2-40B4-BE49-F238E27FC236}">
                  <a16:creationId xmlns:a16="http://schemas.microsoft.com/office/drawing/2014/main" xmlns="" id="{02871AFF-3D01-8942-A80D-6790CBBAED16}"/>
                </a:ext>
              </a:extLst>
            </p:cNvPr>
            <p:cNvSpPr txBox="1"/>
            <p:nvPr/>
          </p:nvSpPr>
          <p:spPr>
            <a:xfrm>
              <a:off x="4928616" y="2609344"/>
              <a:ext cx="2929506" cy="591700"/>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איסור ייבוא רכבים קלים שאינם </a:t>
              </a:r>
              <a:r>
                <a:rPr lang="he-IL" sz="2200" dirty="0" err="1">
                  <a:solidFill>
                    <a:schemeClr val="tx1">
                      <a:lumMod val="50000"/>
                      <a:lumOff val="50000"/>
                    </a:schemeClr>
                  </a:solidFill>
                  <a:latin typeface="Almoni Neue DL 4.0 AAA" pitchFamily="2" charset="-79"/>
                  <a:cs typeface="Almoni Neue DL 4.0 AAA" pitchFamily="2" charset="-79"/>
                </a:rPr>
                <a:t>מאופסי</a:t>
              </a:r>
              <a:r>
                <a:rPr lang="he-IL" sz="2200" dirty="0">
                  <a:solidFill>
                    <a:schemeClr val="tx1">
                      <a:lumMod val="50000"/>
                      <a:lumOff val="50000"/>
                    </a:schemeClr>
                  </a:solidFill>
                  <a:latin typeface="Almoni Neue DL 4.0 AAA" pitchFamily="2" charset="-79"/>
                  <a:cs typeface="Almoni Neue DL 4.0 AAA" pitchFamily="2" charset="-79"/>
                </a:rPr>
                <a:t> פליטה</a:t>
              </a:r>
            </a:p>
          </p:txBody>
        </p:sp>
        <p:sp>
          <p:nvSpPr>
            <p:cNvPr id="40" name="TextBox 39">
              <a:extLst>
                <a:ext uri="{FF2B5EF4-FFF2-40B4-BE49-F238E27FC236}">
                  <a16:creationId xmlns:a16="http://schemas.microsoft.com/office/drawing/2014/main" xmlns="" id="{50BA1E25-4C81-9E4F-9BDC-FBED35921436}"/>
                </a:ext>
              </a:extLst>
            </p:cNvPr>
            <p:cNvSpPr txBox="1"/>
            <p:nvPr/>
          </p:nvSpPr>
          <p:spPr>
            <a:xfrm>
              <a:off x="1461698" y="2609344"/>
              <a:ext cx="2548240" cy="803297"/>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הגדלת ההשקעה בתחבורה ציבורית ותשתיות הסעת המונים</a:t>
              </a:r>
            </a:p>
          </p:txBody>
        </p:sp>
      </p:grpSp>
      <p:pic>
        <p:nvPicPr>
          <p:cNvPr id="18" name="Picture 17">
            <a:extLst>
              <a:ext uri="{FF2B5EF4-FFF2-40B4-BE49-F238E27FC236}">
                <a16:creationId xmlns:a16="http://schemas.microsoft.com/office/drawing/2014/main" xmlns="" id="{CB3E73D5-D93E-A24C-B8E1-A9A3174B90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963"/>
          <a:stretch/>
        </p:blipFill>
        <p:spPr>
          <a:xfrm>
            <a:off x="0" y="4200049"/>
            <a:ext cx="12192000" cy="2657951"/>
          </a:xfrm>
          <a:prstGeom prst="rect">
            <a:avLst/>
          </a:prstGeom>
        </p:spPr>
      </p:pic>
      <p:sp>
        <p:nvSpPr>
          <p:cNvPr id="19" name="TextBox 18">
            <a:extLst>
              <a:ext uri="{FF2B5EF4-FFF2-40B4-BE49-F238E27FC236}">
                <a16:creationId xmlns:a16="http://schemas.microsoft.com/office/drawing/2014/main" xmlns="" id="{D29357B3-9A46-42B0-B3CA-18EC1CEAAA40}"/>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תחבורה 2050</a:t>
            </a:r>
            <a:r>
              <a:rPr lang="he-IL" sz="5400" dirty="0">
                <a:solidFill>
                  <a:schemeClr val="bg1"/>
                </a:solidFill>
                <a:latin typeface="Almoni Tzar DL 4.0 AAA Light" pitchFamily="2" charset="-79"/>
                <a:cs typeface="Almoni Tzar DL 4.0 AAA Light" pitchFamily="2" charset="-79"/>
              </a:rPr>
              <a:t> | צעדי מדיניות מרכזיים</a:t>
            </a:r>
          </a:p>
        </p:txBody>
      </p:sp>
      <p:grpSp>
        <p:nvGrpSpPr>
          <p:cNvPr id="17" name="Group 16">
            <a:extLst>
              <a:ext uri="{FF2B5EF4-FFF2-40B4-BE49-F238E27FC236}">
                <a16:creationId xmlns:a16="http://schemas.microsoft.com/office/drawing/2014/main" xmlns="" id="{EA0C0F30-B908-BF4F-B154-54D0DE71FAA8}"/>
              </a:ext>
            </a:extLst>
          </p:cNvPr>
          <p:cNvGrpSpPr/>
          <p:nvPr/>
        </p:nvGrpSpPr>
        <p:grpSpPr>
          <a:xfrm>
            <a:off x="941832" y="1804524"/>
            <a:ext cx="10177272" cy="682699"/>
            <a:chOff x="1006970" y="2066820"/>
            <a:chExt cx="9830046" cy="420403"/>
          </a:xfrm>
        </p:grpSpPr>
        <p:pic>
          <p:nvPicPr>
            <p:cNvPr id="20" name="Picture 19" descr="sombra.png">
              <a:extLst>
                <a:ext uri="{FF2B5EF4-FFF2-40B4-BE49-F238E27FC236}">
                  <a16:creationId xmlns:a16="http://schemas.microsoft.com/office/drawing/2014/main" xmlns="" id="{297EA073-3205-3343-A661-E5C8FA141AD3}"/>
                </a:ext>
              </a:extLst>
            </p:cNvPr>
            <p:cNvPicPr>
              <a:picLocks noChangeAspect="1"/>
            </p:cNvPicPr>
            <p:nvPr/>
          </p:nvPicPr>
          <p:blipFill rotWithShape="1">
            <a:blip r:embed="rId5" cstate="screen">
              <a:duotone>
                <a:prstClr val="black"/>
                <a:srgbClr val="EB0000">
                  <a:tint val="45000"/>
                  <a:satMod val="400000"/>
                </a:srgbClr>
              </a:duotone>
              <a:alphaModFix amt="10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a:ext>
              </a:extLst>
            </a:blip>
            <a:srcRect/>
            <a:stretch/>
          </p:blipFill>
          <p:spPr bwMode="auto">
            <a:xfrm>
              <a:off x="1006970" y="2066820"/>
              <a:ext cx="9830043"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xmlns="" id="{8400FE44-88D1-5044-A487-39F007ABF0B1}"/>
                </a:ext>
              </a:extLst>
            </p:cNvPr>
            <p:cNvCxnSpPr>
              <a:cxnSpLocks/>
            </p:cNvCxnSpPr>
            <p:nvPr/>
          </p:nvCxnSpPr>
          <p:spPr>
            <a:xfrm>
              <a:off x="1238950" y="2191857"/>
              <a:ext cx="9581289"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A08AF57-F2DE-EF4E-9179-644D85D5CC59}"/>
                </a:ext>
              </a:extLst>
            </p:cNvPr>
            <p:cNvCxnSpPr>
              <a:cxnSpLocks/>
            </p:cNvCxnSpPr>
            <p:nvPr/>
          </p:nvCxnSpPr>
          <p:spPr>
            <a:xfrm>
              <a:off x="1238950"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4207E03-42A2-C543-BE39-C0FDB9857EEA}"/>
                </a:ext>
              </a:extLst>
            </p:cNvPr>
            <p:cNvCxnSpPr>
              <a:cxnSpLocks/>
            </p:cNvCxnSpPr>
            <p:nvPr/>
          </p:nvCxnSpPr>
          <p:spPr>
            <a:xfrm>
              <a:off x="7800201"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7FDEF2B-B796-D145-B344-9F7A9F326F48}"/>
                </a:ext>
              </a:extLst>
            </p:cNvPr>
            <p:cNvCxnSpPr>
              <a:cxnSpLocks/>
            </p:cNvCxnSpPr>
            <p:nvPr/>
          </p:nvCxnSpPr>
          <p:spPr>
            <a:xfrm>
              <a:off x="4437969"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400D3BB-CAEA-3246-81E9-8817420708B7}"/>
                </a:ext>
              </a:extLst>
            </p:cNvPr>
            <p:cNvCxnSpPr>
              <a:cxnSpLocks/>
            </p:cNvCxnSpPr>
            <p:nvPr/>
          </p:nvCxnSpPr>
          <p:spPr>
            <a:xfrm>
              <a:off x="10837016"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50BA1E25-4C81-9E4F-9BDC-FBED35921436}"/>
              </a:ext>
            </a:extLst>
          </p:cNvPr>
          <p:cNvSpPr txBox="1"/>
          <p:nvPr/>
        </p:nvSpPr>
        <p:spPr>
          <a:xfrm>
            <a:off x="280416" y="2540592"/>
            <a:ext cx="2014937" cy="1065676"/>
          </a:xfrm>
          <a:prstGeom prst="rect">
            <a:avLst/>
          </a:prstGeom>
          <a:noFill/>
        </p:spPr>
        <p:txBody>
          <a:bodyPr wrap="square" rtlCol="0">
            <a:spAutoFit/>
          </a:bodyPr>
          <a:lstStyle/>
          <a:p>
            <a:pPr algn="ctr" rtl="1">
              <a:lnSpc>
                <a:spcPct val="70000"/>
              </a:lnSpc>
            </a:pPr>
            <a:r>
              <a:rPr lang="he-IL" sz="2200" dirty="0" err="1">
                <a:solidFill>
                  <a:schemeClr val="tx1">
                    <a:lumMod val="50000"/>
                    <a:lumOff val="50000"/>
                  </a:schemeClr>
                </a:solidFill>
                <a:latin typeface="Almoni Neue DL 4.0 AAA" pitchFamily="2" charset="-79"/>
                <a:cs typeface="Almoni Neue DL 4.0 AAA" pitchFamily="2" charset="-79"/>
              </a:rPr>
              <a:t>פיילוטים</a:t>
            </a:r>
            <a:r>
              <a:rPr lang="he-IL" sz="2200" dirty="0">
                <a:solidFill>
                  <a:schemeClr val="tx1">
                    <a:lumMod val="50000"/>
                    <a:lumOff val="50000"/>
                  </a:schemeClr>
                </a:solidFill>
                <a:latin typeface="Almoni Neue DL 4.0 AAA" pitchFamily="2" charset="-79"/>
                <a:cs typeface="Almoni Neue DL 4.0 AAA" pitchFamily="2" charset="-79"/>
              </a:rPr>
              <a:t> לרכבים כבדים </a:t>
            </a:r>
            <a:r>
              <a:rPr lang="he-IL" sz="2200" dirty="0" err="1">
                <a:solidFill>
                  <a:schemeClr val="tx1">
                    <a:lumMod val="50000"/>
                    <a:lumOff val="50000"/>
                  </a:schemeClr>
                </a:solidFill>
                <a:latin typeface="Almoni Neue DL 4.0 AAA" pitchFamily="2" charset="-79"/>
                <a:cs typeface="Almoni Neue DL 4.0 AAA" pitchFamily="2" charset="-79"/>
              </a:rPr>
              <a:t>מאופסי</a:t>
            </a:r>
            <a:r>
              <a:rPr lang="he-IL" sz="2200" dirty="0">
                <a:solidFill>
                  <a:schemeClr val="tx1">
                    <a:lumMod val="50000"/>
                    <a:lumOff val="50000"/>
                  </a:schemeClr>
                </a:solidFill>
                <a:latin typeface="Almoni Neue DL 4.0 AAA" pitchFamily="2" charset="-79"/>
                <a:cs typeface="Almoni Neue DL 4.0 AAA" pitchFamily="2" charset="-79"/>
              </a:rPr>
              <a:t> פליטה ורגולציה לשימוש במימן</a:t>
            </a:r>
          </a:p>
        </p:txBody>
      </p:sp>
    </p:spTree>
    <p:extLst>
      <p:ext uri="{BB962C8B-B14F-4D97-AF65-F5344CB8AC3E}">
        <p14:creationId xmlns:p14="http://schemas.microsoft.com/office/powerpoint/2010/main" val="33711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pic>
        <p:nvPicPr>
          <p:cNvPr id="7" name="Graphic 6">
            <a:extLst>
              <a:ext uri="{FF2B5EF4-FFF2-40B4-BE49-F238E27FC236}">
                <a16:creationId xmlns:a16="http://schemas.microsoft.com/office/drawing/2014/main" xmlns="" id="{A355C87D-8960-334C-AF1B-8AD904AC32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042074" y="1093155"/>
            <a:ext cx="4080220" cy="2247078"/>
          </a:xfrm>
          <a:prstGeom prst="rect">
            <a:avLst/>
          </a:prstGeom>
        </p:spPr>
      </p:pic>
      <p:pic>
        <p:nvPicPr>
          <p:cNvPr id="51" name="Graphic 50">
            <a:extLst>
              <a:ext uri="{FF2B5EF4-FFF2-40B4-BE49-F238E27FC236}">
                <a16:creationId xmlns:a16="http://schemas.microsoft.com/office/drawing/2014/main" xmlns="" id="{39B9E6BB-D2CC-9046-A174-FD02B0CBD83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52521" y="1833916"/>
            <a:ext cx="1390090" cy="765556"/>
          </a:xfrm>
          <a:prstGeom prst="rect">
            <a:avLst/>
          </a:prstGeom>
        </p:spPr>
      </p:pic>
      <p:pic>
        <p:nvPicPr>
          <p:cNvPr id="4" name="Picture 3">
            <a:extLst>
              <a:ext uri="{FF2B5EF4-FFF2-40B4-BE49-F238E27FC236}">
                <a16:creationId xmlns:a16="http://schemas.microsoft.com/office/drawing/2014/main" xmlns="" id="{D7E28FAE-E5DF-FF47-879A-C6AED30998D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3784600"/>
            <a:ext cx="12192000" cy="3073400"/>
          </a:xfrm>
          <a:prstGeom prst="rect">
            <a:avLst/>
          </a:prstGeom>
        </p:spPr>
      </p:pic>
      <p:sp>
        <p:nvSpPr>
          <p:cNvPr id="16" name="TextBox 15">
            <a:extLst>
              <a:ext uri="{FF2B5EF4-FFF2-40B4-BE49-F238E27FC236}">
                <a16:creationId xmlns:a16="http://schemas.microsoft.com/office/drawing/2014/main" xmlns="" id="{BF4F7EE9-186B-44F9-949E-170E83F4076B}"/>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תעשייה 2050</a:t>
            </a:r>
            <a:r>
              <a:rPr lang="he-IL" sz="5400" dirty="0">
                <a:solidFill>
                  <a:schemeClr val="bg1"/>
                </a:solidFill>
                <a:latin typeface="Almoni Tzar DL 4.0 AAA Light" pitchFamily="2" charset="-79"/>
                <a:cs typeface="Almoni Tzar DL 4.0 AAA Light" pitchFamily="2" charset="-79"/>
              </a:rPr>
              <a:t> | פליטות (19% מסה"כ הפליטות)</a:t>
            </a:r>
          </a:p>
        </p:txBody>
      </p:sp>
      <p:grpSp>
        <p:nvGrpSpPr>
          <p:cNvPr id="29" name="Group 28">
            <a:extLst>
              <a:ext uri="{FF2B5EF4-FFF2-40B4-BE49-F238E27FC236}">
                <a16:creationId xmlns:a16="http://schemas.microsoft.com/office/drawing/2014/main" xmlns="" id="{0B7558C5-F8E2-4C23-B68B-CF0369450DAC}"/>
              </a:ext>
            </a:extLst>
          </p:cNvPr>
          <p:cNvGrpSpPr/>
          <p:nvPr/>
        </p:nvGrpSpPr>
        <p:grpSpPr>
          <a:xfrm>
            <a:off x="6444291" y="1640263"/>
            <a:ext cx="4909511" cy="1599755"/>
            <a:chOff x="6290315" y="1695333"/>
            <a:chExt cx="4909511" cy="1599755"/>
          </a:xfrm>
        </p:grpSpPr>
        <p:grpSp>
          <p:nvGrpSpPr>
            <p:cNvPr id="30" name="cloud red">
              <a:extLst>
                <a:ext uri="{FF2B5EF4-FFF2-40B4-BE49-F238E27FC236}">
                  <a16:creationId xmlns:a16="http://schemas.microsoft.com/office/drawing/2014/main" xmlns="" id="{A5A52F4B-0105-4C69-B9DC-BD57C90013DC}"/>
                </a:ext>
              </a:extLst>
            </p:cNvPr>
            <p:cNvGrpSpPr/>
            <p:nvPr/>
          </p:nvGrpSpPr>
          <p:grpSpPr>
            <a:xfrm>
              <a:off x="6290315" y="1695333"/>
              <a:ext cx="4886132" cy="1599755"/>
              <a:chOff x="7303961" y="1898744"/>
              <a:chExt cx="4009832" cy="1599755"/>
            </a:xfrm>
          </p:grpSpPr>
          <p:sp>
            <p:nvSpPr>
              <p:cNvPr id="34" name="TextBox 33">
                <a:extLst>
                  <a:ext uri="{FF2B5EF4-FFF2-40B4-BE49-F238E27FC236}">
                    <a16:creationId xmlns:a16="http://schemas.microsoft.com/office/drawing/2014/main" xmlns="" id="{EF120062-FC56-4114-9EE0-208988D49230}"/>
                  </a:ext>
                </a:extLst>
              </p:cNvPr>
              <p:cNvSpPr txBox="1"/>
              <p:nvPr/>
            </p:nvSpPr>
            <p:spPr>
              <a:xfrm>
                <a:off x="7303961" y="1898744"/>
                <a:ext cx="4009832" cy="1381299"/>
              </a:xfrm>
              <a:prstGeom prst="rect">
                <a:avLst/>
              </a:prstGeom>
              <a:noFill/>
            </p:spPr>
            <p:txBody>
              <a:bodyPr wrap="square" lIns="0" tIns="0" rIns="0" bIns="0" rtlCol="0">
                <a:noAutofit/>
              </a:bodyPr>
              <a:lstStyle/>
              <a:p>
                <a:pPr algn="ctr" rtl="1">
                  <a:lnSpc>
                    <a:spcPct val="90000"/>
                  </a:lnSpc>
                </a:pPr>
                <a:r>
                  <a:rPr lang="en-US" sz="9600" b="1" dirty="0">
                    <a:solidFill>
                      <a:srgbClr val="FB5354"/>
                    </a:solidFill>
                    <a:latin typeface="Metropolis Black" pitchFamily="2" charset="77"/>
                    <a:cs typeface="Almoni Neue DL 4.0 AAA" pitchFamily="2" charset="-79"/>
                  </a:rPr>
                  <a:t>14</a:t>
                </a:r>
                <a:r>
                  <a:rPr lang="he-IL" sz="8800" b="1" spc="-300" dirty="0">
                    <a:solidFill>
                      <a:srgbClr val="FB5354"/>
                    </a:solidFill>
                    <a:latin typeface="Almoni Neue DL 4.0 AAA" pitchFamily="2" charset="-79"/>
                    <a:cs typeface="Almoni Neue DL 4.0 AAA" pitchFamily="2" charset="-79"/>
                  </a:rPr>
                  <a:t> </a:t>
                </a:r>
                <a:r>
                  <a:rPr lang="he-IL" sz="11500" b="1" dirty="0">
                    <a:solidFill>
                      <a:srgbClr val="FB5354"/>
                    </a:solidFill>
                    <a:latin typeface="Almoni Tzar DL 4.0 AAA" pitchFamily="2" charset="-79"/>
                    <a:cs typeface="Almoni Tzar DL 4.0 AAA" pitchFamily="2" charset="-79"/>
                  </a:rPr>
                  <a:t>מיליון</a:t>
                </a:r>
                <a:endParaRPr lang="he-IL" sz="8800" b="1" dirty="0">
                  <a:solidFill>
                    <a:srgbClr val="FB5354"/>
                  </a:solidFill>
                  <a:latin typeface="Almoni Tzar DL 4.0 AAA" pitchFamily="2" charset="-79"/>
                  <a:cs typeface="Almoni Tzar DL 4.0 AAA" pitchFamily="2" charset="-79"/>
                </a:endParaRPr>
              </a:p>
            </p:txBody>
          </p:sp>
          <p:sp>
            <p:nvSpPr>
              <p:cNvPr id="35" name="TextBox 34">
                <a:extLst>
                  <a:ext uri="{FF2B5EF4-FFF2-40B4-BE49-F238E27FC236}">
                    <a16:creationId xmlns:a16="http://schemas.microsoft.com/office/drawing/2014/main" xmlns="" id="{946FECFC-F2EB-4EE6-87D4-F92A9BDFF690}"/>
                  </a:ext>
                </a:extLst>
              </p:cNvPr>
              <p:cNvSpPr txBox="1"/>
              <p:nvPr/>
            </p:nvSpPr>
            <p:spPr>
              <a:xfrm>
                <a:off x="8911028"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FB5354"/>
                    </a:solidFill>
                    <a:latin typeface="Metropolis Extra Bold" pitchFamily="2" charset="77"/>
                    <a:cs typeface="Almoni Neue DL 4.0 AAA" pitchFamily="2" charset="-79"/>
                  </a:rPr>
                  <a:t>tCO2e</a:t>
                </a:r>
                <a:endParaRPr lang="he-IL" sz="2000" b="1" dirty="0">
                  <a:solidFill>
                    <a:srgbClr val="FB5354"/>
                  </a:solidFill>
                  <a:latin typeface="Metropolis Extra Bold" pitchFamily="2" charset="77"/>
                  <a:cs typeface="Almoni Tzar DL 4.0 AAA" pitchFamily="2" charset="-79"/>
                </a:endParaRPr>
              </a:p>
            </p:txBody>
          </p:sp>
        </p:grpSp>
        <p:sp>
          <p:nvSpPr>
            <p:cNvPr id="33" name="TextBox 32">
              <a:extLst>
                <a:ext uri="{FF2B5EF4-FFF2-40B4-BE49-F238E27FC236}">
                  <a16:creationId xmlns:a16="http://schemas.microsoft.com/office/drawing/2014/main" xmlns="" id="{35A45BC8-8E9C-40D3-928F-B0ACA016C55E}"/>
                </a:ext>
              </a:extLst>
            </p:cNvPr>
            <p:cNvSpPr txBox="1"/>
            <p:nvPr/>
          </p:nvSpPr>
          <p:spPr>
            <a:xfrm>
              <a:off x="10686854" y="249238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grpSp>
        <p:nvGrpSpPr>
          <p:cNvPr id="36" name="Group 35">
            <a:extLst>
              <a:ext uri="{FF2B5EF4-FFF2-40B4-BE49-F238E27FC236}">
                <a16:creationId xmlns:a16="http://schemas.microsoft.com/office/drawing/2014/main" xmlns="" id="{60342AA6-A44A-47D1-9E72-5171515A3560}"/>
              </a:ext>
            </a:extLst>
          </p:cNvPr>
          <p:cNvGrpSpPr/>
          <p:nvPr/>
        </p:nvGrpSpPr>
        <p:grpSpPr>
          <a:xfrm>
            <a:off x="774772" y="1640263"/>
            <a:ext cx="4153960" cy="1599755"/>
            <a:chOff x="774772" y="1695333"/>
            <a:chExt cx="4153960" cy="1599755"/>
          </a:xfrm>
        </p:grpSpPr>
        <p:grpSp>
          <p:nvGrpSpPr>
            <p:cNvPr id="37" name="cloud red">
              <a:extLst>
                <a:ext uri="{FF2B5EF4-FFF2-40B4-BE49-F238E27FC236}">
                  <a16:creationId xmlns:a16="http://schemas.microsoft.com/office/drawing/2014/main" xmlns="" id="{C71A113D-3D46-4DDD-AD11-E6B8C288091D}"/>
                </a:ext>
              </a:extLst>
            </p:cNvPr>
            <p:cNvGrpSpPr/>
            <p:nvPr/>
          </p:nvGrpSpPr>
          <p:grpSpPr>
            <a:xfrm>
              <a:off x="774772" y="1695333"/>
              <a:ext cx="4009832" cy="1599755"/>
              <a:chOff x="7134418" y="1898744"/>
              <a:chExt cx="4009832" cy="1599755"/>
            </a:xfrm>
          </p:grpSpPr>
          <p:sp>
            <p:nvSpPr>
              <p:cNvPr id="42" name="TextBox 41">
                <a:extLst>
                  <a:ext uri="{FF2B5EF4-FFF2-40B4-BE49-F238E27FC236}">
                    <a16:creationId xmlns:a16="http://schemas.microsoft.com/office/drawing/2014/main" xmlns="" id="{626DDA95-996C-4E4A-9049-699ECF4FDEF1}"/>
                  </a:ext>
                </a:extLst>
              </p:cNvPr>
              <p:cNvSpPr txBox="1"/>
              <p:nvPr/>
            </p:nvSpPr>
            <p:spPr>
              <a:xfrm>
                <a:off x="7134418" y="1898744"/>
                <a:ext cx="4009832" cy="1368822"/>
              </a:xfrm>
              <a:prstGeom prst="rect">
                <a:avLst/>
              </a:prstGeom>
              <a:noFill/>
            </p:spPr>
            <p:txBody>
              <a:bodyPr wrap="square" lIns="0" tIns="0" rIns="0" bIns="0" rtlCol="0">
                <a:noAutofit/>
              </a:bodyPr>
              <a:lstStyle/>
              <a:p>
                <a:pPr algn="ctr" rtl="1">
                  <a:lnSpc>
                    <a:spcPct val="90000"/>
                  </a:lnSpc>
                </a:pPr>
                <a:r>
                  <a:rPr lang="en-US" sz="9600" b="1" dirty="0">
                    <a:solidFill>
                      <a:srgbClr val="21B573"/>
                    </a:solidFill>
                    <a:latin typeface="Metropolis Black" pitchFamily="2" charset="77"/>
                    <a:cs typeface="Almoni Neue DL 4.0 AAA" pitchFamily="2" charset="-79"/>
                  </a:rPr>
                  <a:t>5</a:t>
                </a:r>
                <a:r>
                  <a:rPr lang="he-IL" sz="8800" b="1" spc="-300" dirty="0">
                    <a:solidFill>
                      <a:srgbClr val="21B573"/>
                    </a:solidFill>
                    <a:latin typeface="Almoni Neue DL 4.0 AAA" pitchFamily="2" charset="-79"/>
                    <a:cs typeface="Almoni Neue DL 4.0 AAA" pitchFamily="2" charset="-79"/>
                  </a:rPr>
                  <a:t> </a:t>
                </a:r>
                <a:r>
                  <a:rPr lang="he-IL" sz="11500" b="1" dirty="0">
                    <a:solidFill>
                      <a:srgbClr val="21B573"/>
                    </a:solidFill>
                    <a:latin typeface="Almoni Tzar DL 4.0 AAA" pitchFamily="2" charset="-79"/>
                    <a:cs typeface="Almoni Tzar DL 4.0 AAA" pitchFamily="2" charset="-79"/>
                  </a:rPr>
                  <a:t>מיליון</a:t>
                </a:r>
                <a:endParaRPr lang="he-IL" sz="8800" b="1" dirty="0">
                  <a:solidFill>
                    <a:srgbClr val="21B573"/>
                  </a:solidFill>
                  <a:latin typeface="Almoni Tzar DL 4.0 AAA" pitchFamily="2" charset="-79"/>
                  <a:cs typeface="Almoni Tzar DL 4.0 AAA" pitchFamily="2" charset="-79"/>
                </a:endParaRPr>
              </a:p>
            </p:txBody>
          </p:sp>
          <p:sp>
            <p:nvSpPr>
              <p:cNvPr id="44" name="TextBox 43">
                <a:extLst>
                  <a:ext uri="{FF2B5EF4-FFF2-40B4-BE49-F238E27FC236}">
                    <a16:creationId xmlns:a16="http://schemas.microsoft.com/office/drawing/2014/main" xmlns="" id="{9F7F2297-6467-4A82-81B4-C671D2D51600}"/>
                  </a:ext>
                </a:extLst>
              </p:cNvPr>
              <p:cNvSpPr txBox="1"/>
              <p:nvPr/>
            </p:nvSpPr>
            <p:spPr>
              <a:xfrm>
                <a:off x="8741485"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21B573"/>
                    </a:solidFill>
                    <a:latin typeface="Metropolis Extra Bold" pitchFamily="2" charset="77"/>
                    <a:cs typeface="Almoni Neue DL 4.0 AAA" pitchFamily="2" charset="-79"/>
                  </a:rPr>
                  <a:t>tCO2e</a:t>
                </a:r>
                <a:endParaRPr lang="he-IL" sz="2000" b="1" dirty="0">
                  <a:solidFill>
                    <a:srgbClr val="21B573"/>
                  </a:solidFill>
                  <a:latin typeface="Metropolis Extra Bold" pitchFamily="2" charset="77"/>
                  <a:cs typeface="Almoni Tzar DL 4.0 AAA" pitchFamily="2" charset="-79"/>
                </a:endParaRPr>
              </a:p>
            </p:txBody>
          </p:sp>
        </p:grpSp>
        <p:sp>
          <p:nvSpPr>
            <p:cNvPr id="38" name="TextBox 37">
              <a:extLst>
                <a:ext uri="{FF2B5EF4-FFF2-40B4-BE49-F238E27FC236}">
                  <a16:creationId xmlns:a16="http://schemas.microsoft.com/office/drawing/2014/main" xmlns="" id="{86CE1ED8-8309-485D-AA33-987392394912}"/>
                </a:ext>
              </a:extLst>
            </p:cNvPr>
            <p:cNvSpPr txBox="1"/>
            <p:nvPr/>
          </p:nvSpPr>
          <p:spPr>
            <a:xfrm>
              <a:off x="4415760" y="249321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grpSp>
      <p:sp>
        <p:nvSpPr>
          <p:cNvPr id="31" name="TextBox 30">
            <a:extLst>
              <a:ext uri="{FF2B5EF4-FFF2-40B4-BE49-F238E27FC236}">
                <a16:creationId xmlns:a16="http://schemas.microsoft.com/office/drawing/2014/main" xmlns="" id="{92106471-74E9-D849-A1F3-0FFB7C5021E3}"/>
              </a:ext>
            </a:extLst>
          </p:cNvPr>
          <p:cNvSpPr txBox="1"/>
          <p:nvPr/>
        </p:nvSpPr>
        <p:spPr>
          <a:xfrm>
            <a:off x="5170267" y="1351886"/>
            <a:ext cx="1236524" cy="282904"/>
          </a:xfrm>
          <a:prstGeom prst="rect">
            <a:avLst/>
          </a:prstGeom>
          <a:solidFill>
            <a:schemeClr val="tx1">
              <a:lumMod val="50000"/>
              <a:lumOff val="50000"/>
            </a:schemeClr>
          </a:solidFill>
        </p:spPr>
        <p:txBody>
          <a:bodyPr wrap="square" lIns="0" tIns="36000" rIns="0" bIns="0" rtlCol="0" anchor="t" anchorCtr="0">
            <a:noAutofit/>
          </a:bodyPr>
          <a:lstStyle/>
          <a:p>
            <a:pPr algn="ctr" rtl="1">
              <a:lnSpc>
                <a:spcPct val="80000"/>
              </a:lnSpc>
            </a:pPr>
            <a:r>
              <a:rPr lang="he-IL" sz="2000" b="1" dirty="0">
                <a:solidFill>
                  <a:schemeClr val="bg1"/>
                </a:solidFill>
                <a:latin typeface="Metropolis Extra Bold" pitchFamily="2" charset="77"/>
                <a:cs typeface="Almoni Neue DL 4.0 AAA" pitchFamily="2" charset="-79"/>
              </a:rPr>
              <a:t>יעד 2030</a:t>
            </a:r>
            <a:endParaRPr lang="en-US" dirty="0">
              <a:solidFill>
                <a:schemeClr val="bg1"/>
              </a:solidFill>
              <a:latin typeface="Almoni Neue DL 4.0 AAA" pitchFamily="2" charset="-79"/>
              <a:cs typeface="Almoni Neue DL 4.0 AAA" pitchFamily="2" charset="-79"/>
            </a:endParaRPr>
          </a:p>
        </p:txBody>
      </p:sp>
      <p:sp>
        <p:nvSpPr>
          <p:cNvPr id="32" name="TextBox 31">
            <a:extLst>
              <a:ext uri="{FF2B5EF4-FFF2-40B4-BE49-F238E27FC236}">
                <a16:creationId xmlns:a16="http://schemas.microsoft.com/office/drawing/2014/main" xmlns="" id="{264186DC-F366-134A-ADBA-B7047CE10E80}"/>
              </a:ext>
            </a:extLst>
          </p:cNvPr>
          <p:cNvSpPr txBox="1"/>
          <p:nvPr/>
        </p:nvSpPr>
        <p:spPr>
          <a:xfrm>
            <a:off x="5946777" y="1711384"/>
            <a:ext cx="575943" cy="384695"/>
          </a:xfrm>
          <a:prstGeom prst="rect">
            <a:avLst/>
          </a:prstGeom>
          <a:noFill/>
        </p:spPr>
        <p:txBody>
          <a:bodyPr wrap="square" lIns="0" tIns="0" rIns="0" bIns="0" rtlCol="0">
            <a:noAutofit/>
          </a:bodyPr>
          <a:lstStyle/>
          <a:p>
            <a:pPr algn="ctr">
              <a:lnSpc>
                <a:spcPct val="90000"/>
              </a:lnSpc>
            </a:pPr>
            <a:r>
              <a:rPr lang="en-US" sz="3200" b="1" dirty="0">
                <a:solidFill>
                  <a:schemeClr val="tx1">
                    <a:lumMod val="50000"/>
                    <a:lumOff val="50000"/>
                  </a:schemeClr>
                </a:solidFill>
                <a:latin typeface="Metropolis Extra Bold" pitchFamily="2" charset="77"/>
                <a:cs typeface="Almoni Neue DL 4.0 AAA" pitchFamily="2" charset="-79"/>
              </a:rPr>
              <a:t>8</a:t>
            </a:r>
            <a:endParaRPr lang="en-US" sz="3600" b="1" dirty="0">
              <a:solidFill>
                <a:schemeClr val="tx1">
                  <a:lumMod val="50000"/>
                  <a:lumOff val="50000"/>
                </a:schemeClr>
              </a:solidFill>
              <a:latin typeface="Metropolis Extra Bold" pitchFamily="2" charset="77"/>
              <a:cs typeface="Almoni Neue DL 4.0 AAA" pitchFamily="2" charset="-79"/>
            </a:endParaRPr>
          </a:p>
        </p:txBody>
      </p:sp>
      <p:sp>
        <p:nvSpPr>
          <p:cNvPr id="39" name="TextBox 38">
            <a:extLst>
              <a:ext uri="{FF2B5EF4-FFF2-40B4-BE49-F238E27FC236}">
                <a16:creationId xmlns:a16="http://schemas.microsoft.com/office/drawing/2014/main" xmlns="" id="{41F403EE-7E8F-854A-AA22-423833D5D155}"/>
              </a:ext>
            </a:extLst>
          </p:cNvPr>
          <p:cNvSpPr txBox="1"/>
          <p:nvPr/>
        </p:nvSpPr>
        <p:spPr>
          <a:xfrm>
            <a:off x="5114774" y="1660984"/>
            <a:ext cx="984626" cy="370647"/>
          </a:xfrm>
          <a:prstGeom prst="rect">
            <a:avLst/>
          </a:prstGeom>
          <a:noFill/>
        </p:spPr>
        <p:txBody>
          <a:bodyPr wrap="square" lIns="0" tIns="0" rIns="0" bIns="0" rtlCol="0">
            <a:noAutofit/>
          </a:bodyPr>
          <a:lstStyle/>
          <a:p>
            <a:pPr algn="ctr" rtl="1">
              <a:lnSpc>
                <a:spcPct val="90000"/>
              </a:lnSpc>
            </a:pPr>
            <a:r>
              <a:rPr lang="he-IL" sz="3800" b="1" dirty="0">
                <a:solidFill>
                  <a:schemeClr val="tx1">
                    <a:lumMod val="50000"/>
                    <a:lumOff val="50000"/>
                  </a:schemeClr>
                </a:solidFill>
                <a:latin typeface="Almoni Tzar DL 4.0 AAA" pitchFamily="2" charset="-79"/>
                <a:cs typeface="Almoni Tzar DL 4.0 AAA" pitchFamily="2" charset="-79"/>
              </a:rPr>
              <a:t>מיליון</a:t>
            </a:r>
          </a:p>
        </p:txBody>
      </p:sp>
      <p:sp>
        <p:nvSpPr>
          <p:cNvPr id="40" name="TextBox 39">
            <a:extLst>
              <a:ext uri="{FF2B5EF4-FFF2-40B4-BE49-F238E27FC236}">
                <a16:creationId xmlns:a16="http://schemas.microsoft.com/office/drawing/2014/main" xmlns="" id="{E5B627AF-2A8B-5245-99E2-358E4E760E3D}"/>
              </a:ext>
            </a:extLst>
          </p:cNvPr>
          <p:cNvSpPr txBox="1"/>
          <p:nvPr/>
        </p:nvSpPr>
        <p:spPr>
          <a:xfrm>
            <a:off x="5410197" y="2161225"/>
            <a:ext cx="795698" cy="142490"/>
          </a:xfrm>
          <a:prstGeom prst="rect">
            <a:avLst/>
          </a:prstGeom>
          <a:noFill/>
        </p:spPr>
        <p:txBody>
          <a:bodyPr wrap="square" lIns="0" tIns="0" rIns="0" bIns="0" rtlCol="0">
            <a:noAutofit/>
          </a:bodyPr>
          <a:lstStyle/>
          <a:p>
            <a:pPr algn="ctr">
              <a:lnSpc>
                <a:spcPct val="90000"/>
              </a:lnSpc>
            </a:pPr>
            <a:r>
              <a:rPr lang="en-US" sz="1200" b="1" dirty="0">
                <a:solidFill>
                  <a:schemeClr val="tx1">
                    <a:lumMod val="50000"/>
                    <a:lumOff val="50000"/>
                  </a:schemeClr>
                </a:solidFill>
                <a:latin typeface="Metropolis Extra Bold" pitchFamily="2" charset="77"/>
                <a:cs typeface="Almoni Neue DL 4.0 AAA" pitchFamily="2" charset="-79"/>
              </a:rPr>
              <a:t>tCO2e</a:t>
            </a:r>
            <a:endParaRPr lang="he-IL" sz="2000" b="1" dirty="0">
              <a:solidFill>
                <a:schemeClr val="tx1">
                  <a:lumMod val="50000"/>
                  <a:lumOff val="50000"/>
                </a:schemeClr>
              </a:solidFill>
              <a:latin typeface="Metropolis Extra Bold" pitchFamily="2" charset="77"/>
              <a:cs typeface="Almoni Tzar DL 4.0 AAA" pitchFamily="2" charset="-79"/>
            </a:endParaRPr>
          </a:p>
        </p:txBody>
      </p:sp>
    </p:spTree>
    <p:extLst>
      <p:ext uri="{BB962C8B-B14F-4D97-AF65-F5344CB8AC3E}">
        <p14:creationId xmlns:p14="http://schemas.microsoft.com/office/powerpoint/2010/main" val="266494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8" name="מדדים">
            <a:extLst>
              <a:ext uri="{FF2B5EF4-FFF2-40B4-BE49-F238E27FC236}">
                <a16:creationId xmlns:a16="http://schemas.microsoft.com/office/drawing/2014/main" xmlns="" id="{02A125E7-57DD-AA46-A14B-F79C3D17593D}"/>
              </a:ext>
            </a:extLst>
          </p:cNvPr>
          <p:cNvGrpSpPr/>
          <p:nvPr/>
        </p:nvGrpSpPr>
        <p:grpSpPr>
          <a:xfrm>
            <a:off x="1919376" y="1229992"/>
            <a:ext cx="8402828" cy="2510169"/>
            <a:chOff x="1919376" y="1229992"/>
            <a:chExt cx="8402828" cy="2510169"/>
          </a:xfrm>
        </p:grpSpPr>
        <p:sp>
          <p:nvSpPr>
            <p:cNvPr id="55" name="TextBox 54">
              <a:extLst>
                <a:ext uri="{FF2B5EF4-FFF2-40B4-BE49-F238E27FC236}">
                  <a16:creationId xmlns:a16="http://schemas.microsoft.com/office/drawing/2014/main" xmlns="" id="{AF65CB94-BF16-2E40-A8F5-42A86BA0A17C}"/>
                </a:ext>
              </a:extLst>
            </p:cNvPr>
            <p:cNvSpPr txBox="1"/>
            <p:nvPr/>
          </p:nvSpPr>
          <p:spPr>
            <a:xfrm>
              <a:off x="823028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FB5354"/>
                  </a:solidFill>
                  <a:latin typeface="Metropolis Black" pitchFamily="2" charset="77"/>
                  <a:cs typeface="Almoni Neue DL 4.0 AAA" pitchFamily="2" charset="-79"/>
                </a:rPr>
                <a:t>7</a:t>
              </a:r>
              <a:endParaRPr lang="he-IL" sz="4400" b="1" dirty="0">
                <a:solidFill>
                  <a:srgbClr val="FB5354"/>
                </a:solidFill>
                <a:latin typeface="Almoni Tzar DL 4.0 AAA" pitchFamily="2" charset="-79"/>
                <a:cs typeface="Almoni Tzar DL 4.0 AAA" pitchFamily="2" charset="-79"/>
              </a:endParaRPr>
            </a:p>
          </p:txBody>
        </p:sp>
        <p:sp>
          <p:nvSpPr>
            <p:cNvPr id="56" name="TextBox 55">
              <a:extLst>
                <a:ext uri="{FF2B5EF4-FFF2-40B4-BE49-F238E27FC236}">
                  <a16:creationId xmlns:a16="http://schemas.microsoft.com/office/drawing/2014/main" xmlns="" id="{3F123E9F-3AA6-6A4D-8D38-24F09C3BA136}"/>
                </a:ext>
              </a:extLst>
            </p:cNvPr>
            <p:cNvSpPr txBox="1"/>
            <p:nvPr/>
          </p:nvSpPr>
          <p:spPr>
            <a:xfrm>
              <a:off x="8878396" y="1912754"/>
              <a:ext cx="795698" cy="205979"/>
            </a:xfrm>
            <a:prstGeom prst="rect">
              <a:avLst/>
            </a:prstGeom>
            <a:noFill/>
          </p:spPr>
          <p:txBody>
            <a:bodyPr wrap="square" lIns="0" tIns="0" rIns="0" bIns="0" rtlCol="0">
              <a:noAutofit/>
            </a:bodyPr>
            <a:lstStyle/>
            <a:p>
              <a:pPr algn="ctr" rtl="1">
                <a:lnSpc>
                  <a:spcPct val="90000"/>
                </a:lnSpc>
              </a:pPr>
              <a:r>
                <a:rPr lang="en-US" sz="1500" b="1" dirty="0">
                  <a:solidFill>
                    <a:srgbClr val="FB5354"/>
                  </a:solidFill>
                  <a:latin typeface="Metropolis Extra Bold" pitchFamily="2" charset="77"/>
                  <a:cs typeface="Almoni Neue DL 4.0 AAA" pitchFamily="2" charset="-79"/>
                </a:rPr>
                <a:t>tCO2e</a:t>
              </a:r>
            </a:p>
          </p:txBody>
        </p:sp>
        <p:sp>
          <p:nvSpPr>
            <p:cNvPr id="57" name="TextBox 56">
              <a:extLst>
                <a:ext uri="{FF2B5EF4-FFF2-40B4-BE49-F238E27FC236}">
                  <a16:creationId xmlns:a16="http://schemas.microsoft.com/office/drawing/2014/main" xmlns="" id="{08688DDA-EF59-DA4D-BC0B-C80CE65ADF34}"/>
                </a:ext>
              </a:extLst>
            </p:cNvPr>
            <p:cNvSpPr txBox="1"/>
            <p:nvPr/>
          </p:nvSpPr>
          <p:spPr>
            <a:xfrm>
              <a:off x="1919376" y="1294025"/>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21B573"/>
                  </a:solidFill>
                  <a:latin typeface="Metropolis Black" pitchFamily="2" charset="77"/>
                  <a:cs typeface="Almoni Neue DL 4.0 AAA" pitchFamily="2" charset="-79"/>
                </a:rPr>
                <a:t>3</a:t>
              </a:r>
              <a:endParaRPr lang="he-IL" sz="4400" b="1" dirty="0">
                <a:solidFill>
                  <a:srgbClr val="21B573"/>
                </a:solidFill>
                <a:latin typeface="Almoni Tzar DL 4.0 AAA" pitchFamily="2" charset="-79"/>
                <a:cs typeface="Almoni Tzar DL 4.0 AAA" pitchFamily="2" charset="-79"/>
              </a:endParaRPr>
            </a:p>
          </p:txBody>
        </p:sp>
        <p:sp>
          <p:nvSpPr>
            <p:cNvPr id="58" name="TextBox 57">
              <a:extLst>
                <a:ext uri="{FF2B5EF4-FFF2-40B4-BE49-F238E27FC236}">
                  <a16:creationId xmlns:a16="http://schemas.microsoft.com/office/drawing/2014/main" xmlns="" id="{42B6E7D0-5417-6E46-AEA6-B8FB16FEF7C9}"/>
                </a:ext>
              </a:extLst>
            </p:cNvPr>
            <p:cNvSpPr txBox="1"/>
            <p:nvPr/>
          </p:nvSpPr>
          <p:spPr>
            <a:xfrm>
              <a:off x="2567486" y="1912754"/>
              <a:ext cx="795698" cy="205979"/>
            </a:xfrm>
            <a:prstGeom prst="rect">
              <a:avLst/>
            </a:prstGeom>
            <a:noFill/>
          </p:spPr>
          <p:txBody>
            <a:bodyPr wrap="square" lIns="0" tIns="0" rIns="0" bIns="0" rtlCol="0">
              <a:noAutofit/>
            </a:bodyPr>
            <a:lstStyle/>
            <a:p>
              <a:pPr algn="ctr" rtl="1">
                <a:lnSpc>
                  <a:spcPct val="90000"/>
                </a:lnSpc>
              </a:pPr>
              <a:r>
                <a:rPr lang="en-US" sz="1500" b="1" dirty="0">
                  <a:solidFill>
                    <a:srgbClr val="21B573"/>
                  </a:solidFill>
                  <a:latin typeface="Metropolis Extra Bold" pitchFamily="2" charset="77"/>
                  <a:cs typeface="Almoni Neue DL 4.0 AAA" pitchFamily="2" charset="-79"/>
                </a:rPr>
                <a:t>tCO2e</a:t>
              </a:r>
              <a:endParaRPr lang="he-IL" sz="1500" b="1" dirty="0">
                <a:solidFill>
                  <a:srgbClr val="21B573"/>
                </a:solidFill>
                <a:latin typeface="Metropolis Extra Bold" pitchFamily="2" charset="77"/>
                <a:cs typeface="Almoni Tzar DL 4.0 AAA" pitchFamily="2" charset="-79"/>
              </a:endParaRPr>
            </a:p>
          </p:txBody>
        </p:sp>
        <p:sp>
          <p:nvSpPr>
            <p:cNvPr id="59" name="TextBox 58">
              <a:extLst>
                <a:ext uri="{FF2B5EF4-FFF2-40B4-BE49-F238E27FC236}">
                  <a16:creationId xmlns:a16="http://schemas.microsoft.com/office/drawing/2014/main" xmlns="" id="{66A297A2-A944-3E43-9912-DA436645D8EA}"/>
                </a:ext>
              </a:extLst>
            </p:cNvPr>
            <p:cNvSpPr txBox="1"/>
            <p:nvPr/>
          </p:nvSpPr>
          <p:spPr>
            <a:xfrm>
              <a:off x="8230286" y="2929096"/>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FB5354"/>
                  </a:solidFill>
                  <a:latin typeface="Metropolis Black" pitchFamily="2" charset="77"/>
                  <a:cs typeface="Almoni Neue DL 4.0 AAA" pitchFamily="2" charset="-79"/>
                </a:rPr>
                <a:t>5</a:t>
              </a:r>
              <a:endParaRPr lang="he-IL" sz="4400" b="1" dirty="0">
                <a:solidFill>
                  <a:srgbClr val="FB5354"/>
                </a:solidFill>
                <a:latin typeface="Almoni Tzar DL 4.0 AAA" pitchFamily="2" charset="-79"/>
                <a:cs typeface="Almoni Tzar DL 4.0 AAA" pitchFamily="2" charset="-79"/>
              </a:endParaRPr>
            </a:p>
          </p:txBody>
        </p:sp>
        <p:sp>
          <p:nvSpPr>
            <p:cNvPr id="60" name="TextBox 59">
              <a:extLst>
                <a:ext uri="{FF2B5EF4-FFF2-40B4-BE49-F238E27FC236}">
                  <a16:creationId xmlns:a16="http://schemas.microsoft.com/office/drawing/2014/main" xmlns="" id="{BF77FDC2-30D3-6C45-8BA7-F64BA4CE45B7}"/>
                </a:ext>
              </a:extLst>
            </p:cNvPr>
            <p:cNvSpPr txBox="1"/>
            <p:nvPr/>
          </p:nvSpPr>
          <p:spPr>
            <a:xfrm>
              <a:off x="8878396" y="3534182"/>
              <a:ext cx="795698" cy="205979"/>
            </a:xfrm>
            <a:prstGeom prst="rect">
              <a:avLst/>
            </a:prstGeom>
            <a:noFill/>
          </p:spPr>
          <p:txBody>
            <a:bodyPr wrap="square" lIns="0" tIns="0" rIns="0" bIns="0" rtlCol="0">
              <a:noAutofit/>
            </a:bodyPr>
            <a:lstStyle/>
            <a:p>
              <a:pPr algn="ctr" rtl="1">
                <a:lnSpc>
                  <a:spcPct val="90000"/>
                </a:lnSpc>
              </a:pPr>
              <a:r>
                <a:rPr lang="en-US" sz="1500" b="1" dirty="0">
                  <a:solidFill>
                    <a:srgbClr val="FB5354"/>
                  </a:solidFill>
                  <a:latin typeface="Metropolis Extra Bold" pitchFamily="2" charset="77"/>
                  <a:cs typeface="Almoni Neue DL 4.0 AAA" pitchFamily="2" charset="-79"/>
                </a:rPr>
                <a:t>tCO2e</a:t>
              </a:r>
            </a:p>
          </p:txBody>
        </p:sp>
        <p:sp>
          <p:nvSpPr>
            <p:cNvPr id="61" name="TextBox 60">
              <a:extLst>
                <a:ext uri="{FF2B5EF4-FFF2-40B4-BE49-F238E27FC236}">
                  <a16:creationId xmlns:a16="http://schemas.microsoft.com/office/drawing/2014/main" xmlns="" id="{0EFFA748-AE60-4A47-B200-A6C38E8B1CBF}"/>
                </a:ext>
              </a:extLst>
            </p:cNvPr>
            <p:cNvSpPr txBox="1"/>
            <p:nvPr/>
          </p:nvSpPr>
          <p:spPr>
            <a:xfrm>
              <a:off x="1919376" y="2929096"/>
              <a:ext cx="2091918" cy="597857"/>
            </a:xfrm>
            <a:prstGeom prst="rect">
              <a:avLst/>
            </a:prstGeom>
            <a:noFill/>
          </p:spPr>
          <p:txBody>
            <a:bodyPr wrap="square" lIns="0" tIns="0" rIns="0" bIns="0" rtlCol="0">
              <a:noAutofit/>
            </a:bodyPr>
            <a:lstStyle/>
            <a:p>
              <a:pPr algn="ctr" rtl="1">
                <a:lnSpc>
                  <a:spcPct val="90000"/>
                </a:lnSpc>
              </a:pPr>
              <a:r>
                <a:rPr lang="en-US" sz="4800" b="1" dirty="0">
                  <a:solidFill>
                    <a:srgbClr val="21B573"/>
                  </a:solidFill>
                  <a:latin typeface="Metropolis Black" pitchFamily="2" charset="77"/>
                  <a:cs typeface="Almoni Neue DL 4.0 AAA" pitchFamily="2" charset="-79"/>
                </a:rPr>
                <a:t>0.4</a:t>
              </a:r>
              <a:endParaRPr lang="he-IL" sz="4400" b="1" dirty="0">
                <a:solidFill>
                  <a:srgbClr val="21B573"/>
                </a:solidFill>
                <a:latin typeface="Almoni Tzar DL 4.0 AAA" pitchFamily="2" charset="-79"/>
                <a:cs typeface="Almoni Tzar DL 4.0 AAA" pitchFamily="2" charset="-79"/>
              </a:endParaRPr>
            </a:p>
          </p:txBody>
        </p:sp>
        <p:sp>
          <p:nvSpPr>
            <p:cNvPr id="62" name="TextBox 61">
              <a:extLst>
                <a:ext uri="{FF2B5EF4-FFF2-40B4-BE49-F238E27FC236}">
                  <a16:creationId xmlns:a16="http://schemas.microsoft.com/office/drawing/2014/main" xmlns="" id="{A7E7B71C-0BFF-BB4C-84DD-DBBBB8B10EB3}"/>
                </a:ext>
              </a:extLst>
            </p:cNvPr>
            <p:cNvSpPr txBox="1"/>
            <p:nvPr/>
          </p:nvSpPr>
          <p:spPr>
            <a:xfrm>
              <a:off x="2567486" y="3534182"/>
              <a:ext cx="795698" cy="205979"/>
            </a:xfrm>
            <a:prstGeom prst="rect">
              <a:avLst/>
            </a:prstGeom>
            <a:noFill/>
          </p:spPr>
          <p:txBody>
            <a:bodyPr wrap="square" lIns="0" tIns="0" rIns="0" bIns="0" rtlCol="0">
              <a:noAutofit/>
            </a:bodyPr>
            <a:lstStyle/>
            <a:p>
              <a:pPr algn="ctr" rtl="1">
                <a:lnSpc>
                  <a:spcPct val="90000"/>
                </a:lnSpc>
              </a:pPr>
              <a:r>
                <a:rPr lang="en-US" sz="1500" b="1" dirty="0">
                  <a:solidFill>
                    <a:srgbClr val="21B573"/>
                  </a:solidFill>
                  <a:latin typeface="Metropolis Extra Bold" pitchFamily="2" charset="77"/>
                  <a:cs typeface="Almoni Neue DL 4.0 AAA" pitchFamily="2" charset="-79"/>
                </a:rPr>
                <a:t>tCO2e</a:t>
              </a:r>
              <a:endParaRPr lang="he-IL" sz="1500" b="1" dirty="0">
                <a:solidFill>
                  <a:srgbClr val="21B573"/>
                </a:solidFill>
                <a:latin typeface="Metropolis Extra Bold" pitchFamily="2" charset="77"/>
                <a:cs typeface="Almoni Tzar DL 4.0 AAA" pitchFamily="2" charset="-79"/>
              </a:endParaRPr>
            </a:p>
          </p:txBody>
        </p:sp>
        <p:grpSp>
          <p:nvGrpSpPr>
            <p:cNvPr id="17" name="Group 16">
              <a:extLst>
                <a:ext uri="{FF2B5EF4-FFF2-40B4-BE49-F238E27FC236}">
                  <a16:creationId xmlns:a16="http://schemas.microsoft.com/office/drawing/2014/main" xmlns="" id="{B7CCA6E1-A99F-F545-8D19-0B4A8A7BB7BC}"/>
                </a:ext>
              </a:extLst>
            </p:cNvPr>
            <p:cNvGrpSpPr/>
            <p:nvPr/>
          </p:nvGrpSpPr>
          <p:grpSpPr>
            <a:xfrm>
              <a:off x="3709722" y="1497954"/>
              <a:ext cx="4724687" cy="2063573"/>
              <a:chOff x="3664256" y="1497954"/>
              <a:chExt cx="3405524" cy="2063573"/>
            </a:xfrm>
          </p:grpSpPr>
          <p:pic>
            <p:nvPicPr>
              <p:cNvPr id="63" name="Picture 62" descr="sombra.png">
                <a:extLst>
                  <a:ext uri="{FF2B5EF4-FFF2-40B4-BE49-F238E27FC236}">
                    <a16:creationId xmlns:a16="http://schemas.microsoft.com/office/drawing/2014/main" xmlns="" id="{5A4E29AA-3337-434E-982A-8B02A6B4069F}"/>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664256" y="149795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4" name="Straight Connector 63">
                <a:extLst>
                  <a:ext uri="{FF2B5EF4-FFF2-40B4-BE49-F238E27FC236}">
                    <a16:creationId xmlns:a16="http://schemas.microsoft.com/office/drawing/2014/main" xmlns="" id="{BF500275-DE10-0B49-8E7A-4547B817B04A}"/>
                  </a:ext>
                </a:extLst>
              </p:cNvPr>
              <p:cNvCxnSpPr>
                <a:cxnSpLocks/>
              </p:cNvCxnSpPr>
              <p:nvPr/>
            </p:nvCxnSpPr>
            <p:spPr>
              <a:xfrm>
                <a:off x="3696107" y="161637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0" name="Picture 49" descr="sombra.png">
                <a:extLst>
                  <a:ext uri="{FF2B5EF4-FFF2-40B4-BE49-F238E27FC236}">
                    <a16:creationId xmlns:a16="http://schemas.microsoft.com/office/drawing/2014/main" xmlns="" id="{27CA8BD8-52F0-FB42-9326-E2624276FD25}"/>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68415" y="149795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1" name="Straight Connector 50">
                <a:extLst>
                  <a:ext uri="{FF2B5EF4-FFF2-40B4-BE49-F238E27FC236}">
                    <a16:creationId xmlns:a16="http://schemas.microsoft.com/office/drawing/2014/main" xmlns="" id="{38AF2D1F-48EF-2E44-9BDC-6FCA0049E583}"/>
                  </a:ext>
                </a:extLst>
              </p:cNvPr>
              <p:cNvCxnSpPr>
                <a:cxnSpLocks/>
              </p:cNvCxnSpPr>
              <p:nvPr/>
            </p:nvCxnSpPr>
            <p:spPr>
              <a:xfrm>
                <a:off x="6005411" y="161637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2" name="Picture 51" descr="sombra.png">
                <a:extLst>
                  <a:ext uri="{FF2B5EF4-FFF2-40B4-BE49-F238E27FC236}">
                    <a16:creationId xmlns:a16="http://schemas.microsoft.com/office/drawing/2014/main" xmlns="" id="{AB1B5B19-341E-7541-9BE1-86E46E22CDA4}"/>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3664256" y="314112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4" name="Straight Connector 53">
                <a:extLst>
                  <a:ext uri="{FF2B5EF4-FFF2-40B4-BE49-F238E27FC236}">
                    <a16:creationId xmlns:a16="http://schemas.microsoft.com/office/drawing/2014/main" xmlns="" id="{C06A7BDE-631E-E647-9185-4D309BA4D399}"/>
                  </a:ext>
                </a:extLst>
              </p:cNvPr>
              <p:cNvCxnSpPr>
                <a:cxnSpLocks/>
              </p:cNvCxnSpPr>
              <p:nvPr/>
            </p:nvCxnSpPr>
            <p:spPr>
              <a:xfrm>
                <a:off x="3696107" y="325954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75" name="Picture 74" descr="sombra.png">
                <a:extLst>
                  <a:ext uri="{FF2B5EF4-FFF2-40B4-BE49-F238E27FC236}">
                    <a16:creationId xmlns:a16="http://schemas.microsoft.com/office/drawing/2014/main" xmlns="" id="{5B66D399-B710-9749-A42A-4E5BDDD4D151}"/>
                  </a:ext>
                </a:extLst>
              </p:cNvPr>
              <p:cNvPicPr>
                <a:picLocks noChangeAspect="1"/>
              </p:cNvPicPr>
              <p:nvPr/>
            </p:nvPicPr>
            <p:blipFill rotWithShape="1">
              <a:blip r:embed="rId4" cstate="screen">
                <a:duotone>
                  <a:prstClr val="black"/>
                  <a:srgbClr val="EB0000">
                    <a:tint val="45000"/>
                    <a:satMod val="400000"/>
                  </a:srgbClr>
                </a:duotone>
                <a:alphaModFix amt="10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a:ext>
                </a:extLst>
              </a:blip>
              <a:srcRect/>
              <a:stretch/>
            </p:blipFill>
            <p:spPr bwMode="auto">
              <a:xfrm>
                <a:off x="5968415" y="3141124"/>
                <a:ext cx="1101365"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6" name="Straight Connector 75">
                <a:extLst>
                  <a:ext uri="{FF2B5EF4-FFF2-40B4-BE49-F238E27FC236}">
                    <a16:creationId xmlns:a16="http://schemas.microsoft.com/office/drawing/2014/main" xmlns="" id="{38BCE495-BC49-A342-B0D9-BE08B388D9AD}"/>
                  </a:ext>
                </a:extLst>
              </p:cNvPr>
              <p:cNvCxnSpPr>
                <a:cxnSpLocks/>
              </p:cNvCxnSpPr>
              <p:nvPr/>
            </p:nvCxnSpPr>
            <p:spPr>
              <a:xfrm>
                <a:off x="6005411" y="3259542"/>
                <a:ext cx="1038840"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xmlns="" id="{2B13A61B-47A1-4044-9428-37EDDDC664F2}"/>
                </a:ext>
              </a:extLst>
            </p:cNvPr>
            <p:cNvSpPr txBox="1"/>
            <p:nvPr/>
          </p:nvSpPr>
          <p:spPr>
            <a:xfrm>
              <a:off x="5637561" y="1229992"/>
              <a:ext cx="916878" cy="759277"/>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פליטות מצריכת </a:t>
              </a:r>
              <a:r>
                <a:rPr lang="en-US" sz="2200" b="1" dirty="0">
                  <a:solidFill>
                    <a:schemeClr val="tx1">
                      <a:lumMod val="50000"/>
                      <a:lumOff val="50000"/>
                    </a:schemeClr>
                  </a:solidFill>
                  <a:latin typeface="Metropolis Extra Bold" pitchFamily="2" charset="77"/>
                  <a:cs typeface="Almoni Neue DL 4.0 AAA" pitchFamily="2" charset="-79"/>
                </a:rPr>
                <a:t/>
              </a:r>
              <a:br>
                <a:rPr lang="en-US" sz="2200" b="1" dirty="0">
                  <a:solidFill>
                    <a:schemeClr val="tx1">
                      <a:lumMod val="50000"/>
                      <a:lumOff val="50000"/>
                    </a:schemeClr>
                  </a:solidFill>
                  <a:latin typeface="Metropolis Extra Bold" pitchFamily="2" charset="77"/>
                  <a:cs typeface="Almoni Neue DL 4.0 AAA" pitchFamily="2" charset="-79"/>
                </a:rPr>
              </a:br>
              <a:r>
                <a:rPr lang="he-IL" sz="2200" b="1" dirty="0">
                  <a:solidFill>
                    <a:schemeClr val="tx1">
                      <a:lumMod val="50000"/>
                      <a:lumOff val="50000"/>
                    </a:schemeClr>
                  </a:solidFill>
                  <a:latin typeface="Metropolis Extra Bold" pitchFamily="2" charset="77"/>
                  <a:cs typeface="Almoni Neue DL 4.0 AAA" pitchFamily="2" charset="-79"/>
                </a:rPr>
                <a:t>דלקים</a:t>
              </a:r>
              <a:endParaRPr lang="he-IL" sz="2200" b="1" dirty="0">
                <a:solidFill>
                  <a:schemeClr val="tx1">
                    <a:lumMod val="50000"/>
                    <a:lumOff val="50000"/>
                  </a:schemeClr>
                </a:solidFill>
                <a:latin typeface="Metropolis Extra Bold" pitchFamily="2" charset="77"/>
                <a:cs typeface="Almoni Tzar DL 4.0 AAA" pitchFamily="2" charset="-79"/>
              </a:endParaRPr>
            </a:p>
          </p:txBody>
        </p:sp>
        <p:sp>
          <p:nvSpPr>
            <p:cNvPr id="74" name="TextBox 73">
              <a:extLst>
                <a:ext uri="{FF2B5EF4-FFF2-40B4-BE49-F238E27FC236}">
                  <a16:creationId xmlns:a16="http://schemas.microsoft.com/office/drawing/2014/main" xmlns="" id="{EFBA84E8-D1F2-1048-865E-417D3F8655F7}"/>
                </a:ext>
              </a:extLst>
            </p:cNvPr>
            <p:cNvSpPr txBox="1"/>
            <p:nvPr/>
          </p:nvSpPr>
          <p:spPr>
            <a:xfrm>
              <a:off x="5463028" y="2874866"/>
              <a:ext cx="1265944" cy="759285"/>
            </a:xfrm>
            <a:prstGeom prst="rect">
              <a:avLst/>
            </a:prstGeom>
            <a:noFill/>
          </p:spPr>
          <p:txBody>
            <a:bodyPr wrap="square" lIns="0" tIns="0" rIns="0" bIns="0" rtlCol="0">
              <a:noAutofit/>
            </a:bodyPr>
            <a:lstStyle/>
            <a:p>
              <a:pPr algn="ctr" rtl="1">
                <a:lnSpc>
                  <a:spcPct val="80000"/>
                </a:lnSpc>
              </a:pPr>
              <a:r>
                <a:rPr lang="he-IL" sz="2200" b="1" dirty="0">
                  <a:solidFill>
                    <a:schemeClr val="tx1">
                      <a:lumMod val="50000"/>
                      <a:lumOff val="50000"/>
                    </a:schemeClr>
                  </a:solidFill>
                  <a:latin typeface="Metropolis Extra Bold" pitchFamily="2" charset="77"/>
                  <a:cs typeface="Almoni Neue DL 4.0 AAA" pitchFamily="2" charset="-79"/>
                </a:rPr>
                <a:t>פליטות כתוצאה בגזי קירור</a:t>
              </a:r>
              <a:endParaRPr lang="he-IL" sz="2200" b="1" dirty="0">
                <a:solidFill>
                  <a:schemeClr val="tx1">
                    <a:lumMod val="50000"/>
                    <a:lumOff val="50000"/>
                  </a:schemeClr>
                </a:solidFill>
                <a:latin typeface="Metropolis Extra Bold" pitchFamily="2" charset="77"/>
                <a:cs typeface="Almoni Tzar DL 4.0 AAA" pitchFamily="2" charset="-79"/>
              </a:endParaRPr>
            </a:p>
          </p:txBody>
        </p:sp>
      </p:grpSp>
      <p:pic>
        <p:nvPicPr>
          <p:cNvPr id="27" name="Picture 26">
            <a:extLst>
              <a:ext uri="{FF2B5EF4-FFF2-40B4-BE49-F238E27FC236}">
                <a16:creationId xmlns:a16="http://schemas.microsoft.com/office/drawing/2014/main" xmlns="" id="{1870711B-605B-C64F-A238-D837709047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3784600"/>
            <a:ext cx="12192000" cy="3073400"/>
          </a:xfrm>
          <a:prstGeom prst="rect">
            <a:avLst/>
          </a:prstGeom>
        </p:spPr>
      </p:pic>
      <p:sp>
        <p:nvSpPr>
          <p:cNvPr id="26" name="TextBox 25">
            <a:extLst>
              <a:ext uri="{FF2B5EF4-FFF2-40B4-BE49-F238E27FC236}">
                <a16:creationId xmlns:a16="http://schemas.microsoft.com/office/drawing/2014/main" xmlns="" id="{95B06ECC-0CCE-475C-A73D-4EA3B6EE1848}"/>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תעשייה 2050</a:t>
            </a:r>
            <a:r>
              <a:rPr lang="he-IL" sz="5400" dirty="0">
                <a:solidFill>
                  <a:schemeClr val="bg1"/>
                </a:solidFill>
                <a:latin typeface="Almoni Tzar DL 4.0 AAA Light" pitchFamily="2" charset="-79"/>
                <a:cs typeface="Almoni Tzar DL 4.0 AAA Light" pitchFamily="2" charset="-79"/>
              </a:rPr>
              <a:t> | מדד ויעד מרכזי</a:t>
            </a:r>
          </a:p>
        </p:txBody>
      </p:sp>
    </p:spTree>
    <p:extLst>
      <p:ext uri="{BB962C8B-B14F-4D97-AF65-F5344CB8AC3E}">
        <p14:creationId xmlns:p14="http://schemas.microsoft.com/office/powerpoint/2010/main" val="206592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grpSp>
        <p:nvGrpSpPr>
          <p:cNvPr id="11" name="צעדי מדיניות">
            <a:extLst>
              <a:ext uri="{FF2B5EF4-FFF2-40B4-BE49-F238E27FC236}">
                <a16:creationId xmlns:a16="http://schemas.microsoft.com/office/drawing/2014/main" xmlns="" id="{8FE8D19A-6A14-6B4E-93FB-B779D428EE19}"/>
              </a:ext>
            </a:extLst>
          </p:cNvPr>
          <p:cNvGrpSpPr/>
          <p:nvPr/>
        </p:nvGrpSpPr>
        <p:grpSpPr>
          <a:xfrm>
            <a:off x="2724913" y="2612304"/>
            <a:ext cx="9344970" cy="828688"/>
            <a:chOff x="2330479" y="2635336"/>
            <a:chExt cx="9647963" cy="828688"/>
          </a:xfrm>
        </p:grpSpPr>
        <p:sp>
          <p:nvSpPr>
            <p:cNvPr id="38" name="TextBox 37">
              <a:extLst>
                <a:ext uri="{FF2B5EF4-FFF2-40B4-BE49-F238E27FC236}">
                  <a16:creationId xmlns:a16="http://schemas.microsoft.com/office/drawing/2014/main" xmlns="" id="{05EE9E79-B9A8-A842-AEBD-8A6BFDC478C6}"/>
                </a:ext>
              </a:extLst>
            </p:cNvPr>
            <p:cNvSpPr txBox="1"/>
            <p:nvPr/>
          </p:nvSpPr>
          <p:spPr>
            <a:xfrm>
              <a:off x="9772240" y="2635336"/>
              <a:ext cx="2206202" cy="591700"/>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תמיכות בהתייעלות באנרגיה ובמשאבים</a:t>
              </a:r>
            </a:p>
          </p:txBody>
        </p:sp>
        <p:sp>
          <p:nvSpPr>
            <p:cNvPr id="39" name="TextBox 38">
              <a:extLst>
                <a:ext uri="{FF2B5EF4-FFF2-40B4-BE49-F238E27FC236}">
                  <a16:creationId xmlns:a16="http://schemas.microsoft.com/office/drawing/2014/main" xmlns="" id="{02871AFF-3D01-8942-A80D-6790CBBAED16}"/>
                </a:ext>
              </a:extLst>
            </p:cNvPr>
            <p:cNvSpPr txBox="1"/>
            <p:nvPr/>
          </p:nvSpPr>
          <p:spPr>
            <a:xfrm>
              <a:off x="6500377" y="2635336"/>
              <a:ext cx="2733138" cy="828688"/>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תמיכות בפיתוח והטמעה של טכנולוגיות מבוססות חשמל ומימן</a:t>
              </a:r>
            </a:p>
          </p:txBody>
        </p:sp>
        <p:sp>
          <p:nvSpPr>
            <p:cNvPr id="40" name="TextBox 39">
              <a:extLst>
                <a:ext uri="{FF2B5EF4-FFF2-40B4-BE49-F238E27FC236}">
                  <a16:creationId xmlns:a16="http://schemas.microsoft.com/office/drawing/2014/main" xmlns="" id="{50BA1E25-4C81-9E4F-9BDC-FBED35921436}"/>
                </a:ext>
              </a:extLst>
            </p:cNvPr>
            <p:cNvSpPr txBox="1"/>
            <p:nvPr/>
          </p:nvSpPr>
          <p:spPr>
            <a:xfrm>
              <a:off x="2330479" y="2635336"/>
              <a:ext cx="2954869" cy="803297"/>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מנועי צמיחה ירוקים באמצעות עידוד השקעות ירוקות (גרין ניו דיל)</a:t>
              </a:r>
            </a:p>
          </p:txBody>
        </p:sp>
      </p:grpSp>
      <p:pic>
        <p:nvPicPr>
          <p:cNvPr id="20" name="Picture 19">
            <a:extLst>
              <a:ext uri="{FF2B5EF4-FFF2-40B4-BE49-F238E27FC236}">
                <a16:creationId xmlns:a16="http://schemas.microsoft.com/office/drawing/2014/main" xmlns="" id="{00140E58-5E12-034B-8E0F-F918ED325F7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3784600"/>
            <a:ext cx="12192000" cy="3073400"/>
          </a:xfrm>
          <a:prstGeom prst="rect">
            <a:avLst/>
          </a:prstGeom>
        </p:spPr>
      </p:pic>
      <p:sp>
        <p:nvSpPr>
          <p:cNvPr id="17" name="TextBox 16">
            <a:extLst>
              <a:ext uri="{FF2B5EF4-FFF2-40B4-BE49-F238E27FC236}">
                <a16:creationId xmlns:a16="http://schemas.microsoft.com/office/drawing/2014/main" xmlns="" id="{47BC1E6A-CED9-4F60-8AFB-231E25C9EFB0}"/>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תעשייה 2050</a:t>
            </a:r>
            <a:r>
              <a:rPr lang="he-IL" sz="5400" dirty="0">
                <a:solidFill>
                  <a:schemeClr val="bg1"/>
                </a:solidFill>
                <a:latin typeface="Almoni Tzar DL 4.0 AAA Light" pitchFamily="2" charset="-79"/>
                <a:cs typeface="Almoni Tzar DL 4.0 AAA Light" pitchFamily="2" charset="-79"/>
              </a:rPr>
              <a:t> | צעדי מדיניות מרכזיים</a:t>
            </a:r>
          </a:p>
        </p:txBody>
      </p:sp>
      <p:sp>
        <p:nvSpPr>
          <p:cNvPr id="19" name="TextBox 18">
            <a:extLst>
              <a:ext uri="{FF2B5EF4-FFF2-40B4-BE49-F238E27FC236}">
                <a16:creationId xmlns:a16="http://schemas.microsoft.com/office/drawing/2014/main" xmlns="" id="{05EE9E79-B9A8-A842-AEBD-8A6BFDC478C6}"/>
              </a:ext>
            </a:extLst>
          </p:cNvPr>
          <p:cNvSpPr txBox="1"/>
          <p:nvPr/>
        </p:nvSpPr>
        <p:spPr>
          <a:xfrm>
            <a:off x="145602" y="2612304"/>
            <a:ext cx="2136917" cy="591700"/>
          </a:xfrm>
          <a:prstGeom prst="rect">
            <a:avLst/>
          </a:prstGeom>
          <a:noFill/>
        </p:spPr>
        <p:txBody>
          <a:bodyPr wrap="square" rtlCol="0">
            <a:spAutoFit/>
          </a:bodyPr>
          <a:lstStyle/>
          <a:p>
            <a:pPr algn="ctr" rtl="1">
              <a:lnSpc>
                <a:spcPct val="70000"/>
              </a:lnSpc>
            </a:pPr>
            <a:r>
              <a:rPr lang="he-IL" sz="2200" dirty="0">
                <a:solidFill>
                  <a:schemeClr val="tx1">
                    <a:lumMod val="50000"/>
                    <a:lumOff val="50000"/>
                  </a:schemeClr>
                </a:solidFill>
                <a:latin typeface="Almoni Neue DL 4.0 AAA" pitchFamily="2" charset="-79"/>
                <a:cs typeface="Almoni Neue DL 4.0 AAA" pitchFamily="2" charset="-79"/>
              </a:rPr>
              <a:t>רגולציה להפחתת גזי </a:t>
            </a:r>
            <a:r>
              <a:rPr lang="he-IL" sz="2200" dirty="0" err="1">
                <a:solidFill>
                  <a:schemeClr val="tx1">
                    <a:lumMod val="50000"/>
                    <a:lumOff val="50000"/>
                  </a:schemeClr>
                </a:solidFill>
                <a:latin typeface="Almoni Neue DL 4.0 AAA" pitchFamily="2" charset="-79"/>
                <a:cs typeface="Almoni Neue DL 4.0 AAA" pitchFamily="2" charset="-79"/>
              </a:rPr>
              <a:t>קרור</a:t>
            </a:r>
            <a:r>
              <a:rPr lang="he-IL" sz="2200" dirty="0">
                <a:solidFill>
                  <a:schemeClr val="tx1">
                    <a:lumMod val="50000"/>
                    <a:lumOff val="50000"/>
                  </a:schemeClr>
                </a:solidFill>
                <a:latin typeface="Almoni Neue DL 4.0 AAA" pitchFamily="2" charset="-79"/>
                <a:cs typeface="Almoni Neue DL 4.0 AAA" pitchFamily="2" charset="-79"/>
              </a:rPr>
              <a:t> מזיקים</a:t>
            </a:r>
          </a:p>
        </p:txBody>
      </p:sp>
      <p:grpSp>
        <p:nvGrpSpPr>
          <p:cNvPr id="21" name="Group 20">
            <a:extLst>
              <a:ext uri="{FF2B5EF4-FFF2-40B4-BE49-F238E27FC236}">
                <a16:creationId xmlns:a16="http://schemas.microsoft.com/office/drawing/2014/main" xmlns="" id="{EA0C0F30-B908-BF4F-B154-54D0DE71FAA8}"/>
              </a:ext>
            </a:extLst>
          </p:cNvPr>
          <p:cNvGrpSpPr/>
          <p:nvPr/>
        </p:nvGrpSpPr>
        <p:grpSpPr>
          <a:xfrm>
            <a:off x="941832" y="1804524"/>
            <a:ext cx="10177272" cy="682699"/>
            <a:chOff x="1006970" y="2066820"/>
            <a:chExt cx="9830046" cy="420403"/>
          </a:xfrm>
        </p:grpSpPr>
        <p:pic>
          <p:nvPicPr>
            <p:cNvPr id="22" name="Picture 21" descr="sombra.png">
              <a:extLst>
                <a:ext uri="{FF2B5EF4-FFF2-40B4-BE49-F238E27FC236}">
                  <a16:creationId xmlns:a16="http://schemas.microsoft.com/office/drawing/2014/main" xmlns="" id="{297EA073-3205-3343-A661-E5C8FA141AD3}"/>
                </a:ext>
              </a:extLst>
            </p:cNvPr>
            <p:cNvPicPr>
              <a:picLocks noChangeAspect="1"/>
            </p:cNvPicPr>
            <p:nvPr/>
          </p:nvPicPr>
          <p:blipFill rotWithShape="1">
            <a:blip r:embed="rId5" cstate="screen">
              <a:duotone>
                <a:prstClr val="black"/>
                <a:srgbClr val="EB0000">
                  <a:tint val="45000"/>
                  <a:satMod val="400000"/>
                </a:srgbClr>
              </a:duotone>
              <a:alphaModFix amt="10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a:ext>
              </a:extLst>
            </a:blip>
            <a:srcRect/>
            <a:stretch/>
          </p:blipFill>
          <p:spPr bwMode="auto">
            <a:xfrm>
              <a:off x="1006970" y="2066820"/>
              <a:ext cx="9830043" cy="420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9" name="Straight Connector 28">
              <a:extLst>
                <a:ext uri="{FF2B5EF4-FFF2-40B4-BE49-F238E27FC236}">
                  <a16:creationId xmlns:a16="http://schemas.microsoft.com/office/drawing/2014/main" xmlns="" id="{8400FE44-88D1-5044-A487-39F007ABF0B1}"/>
                </a:ext>
              </a:extLst>
            </p:cNvPr>
            <p:cNvCxnSpPr>
              <a:cxnSpLocks/>
            </p:cNvCxnSpPr>
            <p:nvPr/>
          </p:nvCxnSpPr>
          <p:spPr>
            <a:xfrm>
              <a:off x="1238950" y="2191857"/>
              <a:ext cx="9581289" cy="0"/>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A08AF57-F2DE-EF4E-9179-644D85D5CC59}"/>
                </a:ext>
              </a:extLst>
            </p:cNvPr>
            <p:cNvCxnSpPr>
              <a:cxnSpLocks/>
            </p:cNvCxnSpPr>
            <p:nvPr/>
          </p:nvCxnSpPr>
          <p:spPr>
            <a:xfrm>
              <a:off x="1238950"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4207E03-42A2-C543-BE39-C0FDB9857EEA}"/>
                </a:ext>
              </a:extLst>
            </p:cNvPr>
            <p:cNvCxnSpPr>
              <a:cxnSpLocks/>
            </p:cNvCxnSpPr>
            <p:nvPr/>
          </p:nvCxnSpPr>
          <p:spPr>
            <a:xfrm>
              <a:off x="7800201"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F7FDEF2B-B796-D145-B344-9F7A9F326F48}"/>
                </a:ext>
              </a:extLst>
            </p:cNvPr>
            <p:cNvCxnSpPr>
              <a:cxnSpLocks/>
            </p:cNvCxnSpPr>
            <p:nvPr/>
          </p:nvCxnSpPr>
          <p:spPr>
            <a:xfrm>
              <a:off x="4437969"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400D3BB-CAEA-3246-81E9-8817420708B7}"/>
                </a:ext>
              </a:extLst>
            </p:cNvPr>
            <p:cNvCxnSpPr>
              <a:cxnSpLocks/>
            </p:cNvCxnSpPr>
            <p:nvPr/>
          </p:nvCxnSpPr>
          <p:spPr>
            <a:xfrm>
              <a:off x="10837016" y="2191857"/>
              <a:ext cx="0" cy="202954"/>
            </a:xfrm>
            <a:prstGeom prst="line">
              <a:avLst/>
            </a:prstGeom>
            <a:ln w="2540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097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hidden="1">
            <a:extLst>
              <a:ext uri="{FF2B5EF4-FFF2-40B4-BE49-F238E27FC236}">
                <a16:creationId xmlns:a16="http://schemas.microsoft.com/office/drawing/2014/main" xmlns="" id="{1DC2A474-7B9A-1F42-A8A8-107E69D3A9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90439" y="1408688"/>
            <a:ext cx="5022136" cy="5022136"/>
          </a:xfrm>
          <a:prstGeom prst="rect">
            <a:avLst/>
          </a:prstGeom>
          <a:ln>
            <a:solidFill>
              <a:schemeClr val="bg2">
                <a:lumMod val="90000"/>
              </a:schemeClr>
            </a:solidFill>
          </a:ln>
        </p:spPr>
      </p:pic>
      <p:sp>
        <p:nvSpPr>
          <p:cNvPr id="43" name="Rectangle 42">
            <a:extLst>
              <a:ext uri="{FF2B5EF4-FFF2-40B4-BE49-F238E27FC236}">
                <a16:creationId xmlns:a16="http://schemas.microsoft.com/office/drawing/2014/main" xmlns="" id="{91CEDCCA-B968-264C-A89A-60643ED41DA5}"/>
              </a:ext>
            </a:extLst>
          </p:cNvPr>
          <p:cNvSpPr/>
          <p:nvPr/>
        </p:nvSpPr>
        <p:spPr>
          <a:xfrm>
            <a:off x="0" y="0"/>
            <a:ext cx="12192000" cy="981512"/>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a-ET"/>
          </a:p>
        </p:txBody>
      </p:sp>
      <p:pic>
        <p:nvPicPr>
          <p:cNvPr id="7" name="Graphic 6">
            <a:extLst>
              <a:ext uri="{FF2B5EF4-FFF2-40B4-BE49-F238E27FC236}">
                <a16:creationId xmlns:a16="http://schemas.microsoft.com/office/drawing/2014/main" xmlns="" id="{A355C87D-8960-334C-AF1B-8AD904AC32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028221" y="1507346"/>
            <a:ext cx="1741089" cy="958861"/>
          </a:xfrm>
          <a:prstGeom prst="rect">
            <a:avLst/>
          </a:prstGeom>
        </p:spPr>
      </p:pic>
      <p:pic>
        <p:nvPicPr>
          <p:cNvPr id="51" name="Graphic 50">
            <a:extLst>
              <a:ext uri="{FF2B5EF4-FFF2-40B4-BE49-F238E27FC236}">
                <a16:creationId xmlns:a16="http://schemas.microsoft.com/office/drawing/2014/main" xmlns="" id="{39B9E6BB-D2CC-9046-A174-FD02B0CBD83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003313" y="1782555"/>
            <a:ext cx="482564" cy="265760"/>
          </a:xfrm>
          <a:prstGeom prst="rect">
            <a:avLst/>
          </a:prstGeom>
        </p:spPr>
      </p:pic>
      <p:pic>
        <p:nvPicPr>
          <p:cNvPr id="4" name="Picture 3">
            <a:extLst>
              <a:ext uri="{FF2B5EF4-FFF2-40B4-BE49-F238E27FC236}">
                <a16:creationId xmlns:a16="http://schemas.microsoft.com/office/drawing/2014/main" xmlns="" id="{3ABD70C0-0D25-1A43-81E9-F284084710C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361" r="198" b="8916"/>
          <a:stretch/>
        </p:blipFill>
        <p:spPr>
          <a:xfrm>
            <a:off x="0" y="3822605"/>
            <a:ext cx="12192000" cy="3035395"/>
          </a:xfrm>
          <a:prstGeom prst="rect">
            <a:avLst/>
          </a:prstGeom>
        </p:spPr>
      </p:pic>
      <p:sp>
        <p:nvSpPr>
          <p:cNvPr id="18" name="TextBox 17">
            <a:extLst>
              <a:ext uri="{FF2B5EF4-FFF2-40B4-BE49-F238E27FC236}">
                <a16:creationId xmlns:a16="http://schemas.microsoft.com/office/drawing/2014/main" xmlns="" id="{75EEDBDF-E2E7-4E16-805A-DBD19F9F79C9}"/>
              </a:ext>
            </a:extLst>
          </p:cNvPr>
          <p:cNvSpPr txBox="1"/>
          <p:nvPr/>
        </p:nvSpPr>
        <p:spPr>
          <a:xfrm>
            <a:off x="752475" y="97621"/>
            <a:ext cx="10687052" cy="861005"/>
          </a:xfrm>
          <a:prstGeom prst="rect">
            <a:avLst/>
          </a:prstGeom>
          <a:noFill/>
        </p:spPr>
        <p:txBody>
          <a:bodyPr wrap="square" rtlCol="0">
            <a:spAutoFit/>
          </a:bodyPr>
          <a:lstStyle/>
          <a:p>
            <a:pPr algn="ctr" rtl="1">
              <a:lnSpc>
                <a:spcPct val="90000"/>
              </a:lnSpc>
            </a:pPr>
            <a:r>
              <a:rPr lang="he-IL" sz="5400" b="1" dirty="0">
                <a:solidFill>
                  <a:schemeClr val="bg1"/>
                </a:solidFill>
                <a:latin typeface="Almoni Tzar DL 4.0 AAA" pitchFamily="2" charset="-79"/>
                <a:cs typeface="Almoni Tzar DL 4.0 AAA" pitchFamily="2" charset="-79"/>
              </a:rPr>
              <a:t>פסולת 2050</a:t>
            </a:r>
            <a:r>
              <a:rPr lang="he-IL" sz="5400" dirty="0">
                <a:solidFill>
                  <a:schemeClr val="bg1"/>
                </a:solidFill>
                <a:latin typeface="Almoni Tzar DL 4.0 AAA Light" pitchFamily="2" charset="-79"/>
                <a:cs typeface="Almoni Tzar DL 4.0 AAA Light" pitchFamily="2" charset="-79"/>
              </a:rPr>
              <a:t> | פליטות (7% מסה"כ הפליטות)</a:t>
            </a:r>
          </a:p>
        </p:txBody>
      </p:sp>
      <p:grpSp>
        <p:nvGrpSpPr>
          <p:cNvPr id="19" name="Group 18">
            <a:extLst>
              <a:ext uri="{FF2B5EF4-FFF2-40B4-BE49-F238E27FC236}">
                <a16:creationId xmlns:a16="http://schemas.microsoft.com/office/drawing/2014/main" xmlns="" id="{A1B04779-BA93-4A54-9A30-E81A00276334}"/>
              </a:ext>
            </a:extLst>
          </p:cNvPr>
          <p:cNvGrpSpPr/>
          <p:nvPr/>
        </p:nvGrpSpPr>
        <p:grpSpPr>
          <a:xfrm>
            <a:off x="6970906" y="1640263"/>
            <a:ext cx="4886132" cy="1599755"/>
            <a:chOff x="6176015" y="1695333"/>
            <a:chExt cx="4886132" cy="1599755"/>
          </a:xfrm>
        </p:grpSpPr>
        <p:grpSp>
          <p:nvGrpSpPr>
            <p:cNvPr id="20" name="cloud red">
              <a:extLst>
                <a:ext uri="{FF2B5EF4-FFF2-40B4-BE49-F238E27FC236}">
                  <a16:creationId xmlns:a16="http://schemas.microsoft.com/office/drawing/2014/main" xmlns="" id="{170F27E5-676D-4A9F-B2DB-ADD44FE33DE9}"/>
                </a:ext>
              </a:extLst>
            </p:cNvPr>
            <p:cNvGrpSpPr/>
            <p:nvPr/>
          </p:nvGrpSpPr>
          <p:grpSpPr>
            <a:xfrm>
              <a:off x="6176015" y="1695333"/>
              <a:ext cx="4886132" cy="1599755"/>
              <a:chOff x="7210157" y="1898744"/>
              <a:chExt cx="4009832" cy="1599755"/>
            </a:xfrm>
          </p:grpSpPr>
          <p:sp>
            <p:nvSpPr>
              <p:cNvPr id="22" name="TextBox 21">
                <a:extLst>
                  <a:ext uri="{FF2B5EF4-FFF2-40B4-BE49-F238E27FC236}">
                    <a16:creationId xmlns:a16="http://schemas.microsoft.com/office/drawing/2014/main" xmlns="" id="{18E17F35-8164-4C28-ACCB-C36F495007B0}"/>
                  </a:ext>
                </a:extLst>
              </p:cNvPr>
              <p:cNvSpPr txBox="1"/>
              <p:nvPr/>
            </p:nvSpPr>
            <p:spPr>
              <a:xfrm>
                <a:off x="7210157" y="1898744"/>
                <a:ext cx="4009832" cy="1381299"/>
              </a:xfrm>
              <a:prstGeom prst="rect">
                <a:avLst/>
              </a:prstGeom>
              <a:noFill/>
            </p:spPr>
            <p:txBody>
              <a:bodyPr wrap="square" lIns="0" tIns="0" rIns="0" bIns="0" rtlCol="0">
                <a:noAutofit/>
              </a:bodyPr>
              <a:lstStyle/>
              <a:p>
                <a:pPr algn="ctr" rtl="1">
                  <a:lnSpc>
                    <a:spcPct val="90000"/>
                  </a:lnSpc>
                </a:pPr>
                <a:r>
                  <a:rPr lang="en-US" sz="9600" b="1" dirty="0">
                    <a:solidFill>
                      <a:srgbClr val="FB5354"/>
                    </a:solidFill>
                    <a:latin typeface="Metropolis Black" pitchFamily="2" charset="77"/>
                    <a:cs typeface="Almoni Neue DL 4.0 AAA" pitchFamily="2" charset="-79"/>
                  </a:rPr>
                  <a:t>5</a:t>
                </a:r>
                <a:r>
                  <a:rPr lang="he-IL" sz="8800" b="1" spc="-300" dirty="0">
                    <a:solidFill>
                      <a:srgbClr val="FB5354"/>
                    </a:solidFill>
                    <a:latin typeface="Almoni Neue DL 4.0 AAA" pitchFamily="2" charset="-79"/>
                    <a:cs typeface="Almoni Neue DL 4.0 AAA" pitchFamily="2" charset="-79"/>
                  </a:rPr>
                  <a:t> </a:t>
                </a:r>
                <a:r>
                  <a:rPr lang="he-IL" sz="11500" b="1" dirty="0">
                    <a:solidFill>
                      <a:srgbClr val="FB5354"/>
                    </a:solidFill>
                    <a:latin typeface="Almoni Tzar DL 4.0 AAA" pitchFamily="2" charset="-79"/>
                    <a:cs typeface="Almoni Tzar DL 4.0 AAA" pitchFamily="2" charset="-79"/>
                  </a:rPr>
                  <a:t>מיליון</a:t>
                </a:r>
                <a:endParaRPr lang="he-IL" sz="8800" b="1" dirty="0">
                  <a:solidFill>
                    <a:srgbClr val="FB5354"/>
                  </a:solidFill>
                  <a:latin typeface="Almoni Tzar DL 4.0 AAA" pitchFamily="2" charset="-79"/>
                  <a:cs typeface="Almoni Tzar DL 4.0 AAA" pitchFamily="2" charset="-79"/>
                </a:endParaRPr>
              </a:p>
            </p:txBody>
          </p:sp>
          <p:sp>
            <p:nvSpPr>
              <p:cNvPr id="23" name="TextBox 22">
                <a:extLst>
                  <a:ext uri="{FF2B5EF4-FFF2-40B4-BE49-F238E27FC236}">
                    <a16:creationId xmlns:a16="http://schemas.microsoft.com/office/drawing/2014/main" xmlns="" id="{57EB7985-A24F-467E-B407-161C7D60BC5C}"/>
                  </a:ext>
                </a:extLst>
              </p:cNvPr>
              <p:cNvSpPr txBox="1"/>
              <p:nvPr/>
            </p:nvSpPr>
            <p:spPr>
              <a:xfrm>
                <a:off x="8817224"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FB5354"/>
                    </a:solidFill>
                    <a:latin typeface="Metropolis Extra Bold" pitchFamily="2" charset="77"/>
                    <a:cs typeface="Almoni Neue DL 4.0 AAA" pitchFamily="2" charset="-79"/>
                  </a:rPr>
                  <a:t>tCO2e</a:t>
                </a:r>
                <a:endParaRPr lang="he-IL" sz="2000" b="1" dirty="0">
                  <a:solidFill>
                    <a:srgbClr val="FB5354"/>
                  </a:solidFill>
                  <a:latin typeface="Metropolis Extra Bold" pitchFamily="2" charset="77"/>
                  <a:cs typeface="Almoni Tzar DL 4.0 AAA" pitchFamily="2" charset="-79"/>
                </a:endParaRPr>
              </a:p>
            </p:txBody>
          </p:sp>
        </p:grpSp>
        <p:sp>
          <p:nvSpPr>
            <p:cNvPr id="21" name="TextBox 20">
              <a:extLst>
                <a:ext uri="{FF2B5EF4-FFF2-40B4-BE49-F238E27FC236}">
                  <a16:creationId xmlns:a16="http://schemas.microsoft.com/office/drawing/2014/main" xmlns="" id="{C1D97397-3E4B-4D9D-8DC1-5649AE21E932}"/>
                </a:ext>
              </a:extLst>
            </p:cNvPr>
            <p:cNvSpPr txBox="1"/>
            <p:nvPr/>
          </p:nvSpPr>
          <p:spPr>
            <a:xfrm>
              <a:off x="10277279" y="249238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FB5354"/>
                  </a:solidFill>
                  <a:latin typeface="Metropolis Extra Bold" pitchFamily="2" charset="77"/>
                  <a:cs typeface="Almoni Neue DL 4.0 AAA" pitchFamily="2" charset="-79"/>
                </a:rPr>
                <a:t>כ-</a:t>
              </a:r>
              <a:endParaRPr lang="he-IL" sz="3200" b="1" dirty="0">
                <a:solidFill>
                  <a:srgbClr val="FB5354"/>
                </a:solidFill>
                <a:latin typeface="Metropolis Extra Bold" pitchFamily="2" charset="77"/>
                <a:cs typeface="Almoni Tzar DL 4.0 AAA" pitchFamily="2" charset="-79"/>
              </a:endParaRPr>
            </a:p>
          </p:txBody>
        </p:sp>
      </p:grpSp>
      <p:sp>
        <p:nvSpPr>
          <p:cNvPr id="38" name="TextBox 37">
            <a:extLst>
              <a:ext uri="{FF2B5EF4-FFF2-40B4-BE49-F238E27FC236}">
                <a16:creationId xmlns:a16="http://schemas.microsoft.com/office/drawing/2014/main" xmlns="" id="{F2C08643-952A-DB4D-89DD-709EC0F84607}"/>
              </a:ext>
            </a:extLst>
          </p:cNvPr>
          <p:cNvSpPr txBox="1"/>
          <p:nvPr/>
        </p:nvSpPr>
        <p:spPr>
          <a:xfrm>
            <a:off x="5788443" y="1351886"/>
            <a:ext cx="1236524" cy="282904"/>
          </a:xfrm>
          <a:prstGeom prst="rect">
            <a:avLst/>
          </a:prstGeom>
          <a:solidFill>
            <a:schemeClr val="tx1">
              <a:lumMod val="50000"/>
              <a:lumOff val="50000"/>
            </a:schemeClr>
          </a:solidFill>
        </p:spPr>
        <p:txBody>
          <a:bodyPr wrap="square" lIns="0" tIns="36000" rIns="0" bIns="0" rtlCol="0" anchor="t" anchorCtr="0">
            <a:noAutofit/>
          </a:bodyPr>
          <a:lstStyle/>
          <a:p>
            <a:pPr algn="ctr" rtl="1">
              <a:lnSpc>
                <a:spcPct val="80000"/>
              </a:lnSpc>
            </a:pPr>
            <a:r>
              <a:rPr lang="he-IL" sz="2000" b="1" dirty="0">
                <a:solidFill>
                  <a:schemeClr val="bg1"/>
                </a:solidFill>
                <a:latin typeface="Metropolis Extra Bold" pitchFamily="2" charset="77"/>
                <a:cs typeface="Almoni Neue DL 4.0 AAA" pitchFamily="2" charset="-79"/>
              </a:rPr>
              <a:t>יעד 2030</a:t>
            </a:r>
            <a:endParaRPr lang="en-US" dirty="0">
              <a:solidFill>
                <a:schemeClr val="bg1"/>
              </a:solidFill>
              <a:latin typeface="Almoni Neue DL 4.0 AAA" pitchFamily="2" charset="-79"/>
              <a:cs typeface="Almoni Neue DL 4.0 AAA" pitchFamily="2" charset="-79"/>
            </a:endParaRPr>
          </a:p>
        </p:txBody>
      </p:sp>
      <p:sp>
        <p:nvSpPr>
          <p:cNvPr id="39" name="TextBox 38">
            <a:extLst>
              <a:ext uri="{FF2B5EF4-FFF2-40B4-BE49-F238E27FC236}">
                <a16:creationId xmlns:a16="http://schemas.microsoft.com/office/drawing/2014/main" xmlns="" id="{E880D493-CF47-0845-A3A6-3EF8B13D6D46}"/>
              </a:ext>
            </a:extLst>
          </p:cNvPr>
          <p:cNvSpPr txBox="1"/>
          <p:nvPr/>
        </p:nvSpPr>
        <p:spPr>
          <a:xfrm>
            <a:off x="6580193" y="1711384"/>
            <a:ext cx="528594" cy="384695"/>
          </a:xfrm>
          <a:prstGeom prst="rect">
            <a:avLst/>
          </a:prstGeom>
          <a:noFill/>
        </p:spPr>
        <p:txBody>
          <a:bodyPr wrap="square" lIns="0" tIns="0" rIns="0" bIns="0" rtlCol="0">
            <a:noAutofit/>
          </a:bodyPr>
          <a:lstStyle/>
          <a:p>
            <a:pPr algn="ctr">
              <a:lnSpc>
                <a:spcPct val="90000"/>
              </a:lnSpc>
            </a:pPr>
            <a:r>
              <a:rPr lang="en-US" sz="3200" b="1" dirty="0">
                <a:solidFill>
                  <a:schemeClr val="tx1">
                    <a:lumMod val="50000"/>
                    <a:lumOff val="50000"/>
                  </a:schemeClr>
                </a:solidFill>
                <a:latin typeface="Metropolis Extra Bold" pitchFamily="2" charset="77"/>
                <a:cs typeface="Almoni Neue DL 4.0 AAA" pitchFamily="2" charset="-79"/>
              </a:rPr>
              <a:t>3</a:t>
            </a:r>
            <a:endParaRPr lang="en-US" sz="3600" b="1" dirty="0">
              <a:solidFill>
                <a:schemeClr val="tx1">
                  <a:lumMod val="50000"/>
                  <a:lumOff val="50000"/>
                </a:schemeClr>
              </a:solidFill>
              <a:latin typeface="Metropolis Extra Bold" pitchFamily="2" charset="77"/>
              <a:cs typeface="Almoni Neue DL 4.0 AAA" pitchFamily="2" charset="-79"/>
            </a:endParaRPr>
          </a:p>
        </p:txBody>
      </p:sp>
      <p:sp>
        <p:nvSpPr>
          <p:cNvPr id="40" name="TextBox 39">
            <a:extLst>
              <a:ext uri="{FF2B5EF4-FFF2-40B4-BE49-F238E27FC236}">
                <a16:creationId xmlns:a16="http://schemas.microsoft.com/office/drawing/2014/main" xmlns="" id="{69709435-B63C-A74D-9E19-424E89F4E04B}"/>
              </a:ext>
            </a:extLst>
          </p:cNvPr>
          <p:cNvSpPr txBox="1"/>
          <p:nvPr/>
        </p:nvSpPr>
        <p:spPr>
          <a:xfrm>
            <a:off x="5748190" y="1660984"/>
            <a:ext cx="984626" cy="370647"/>
          </a:xfrm>
          <a:prstGeom prst="rect">
            <a:avLst/>
          </a:prstGeom>
          <a:noFill/>
        </p:spPr>
        <p:txBody>
          <a:bodyPr wrap="square" lIns="0" tIns="0" rIns="0" bIns="0" rtlCol="0">
            <a:noAutofit/>
          </a:bodyPr>
          <a:lstStyle/>
          <a:p>
            <a:pPr algn="ctr" rtl="1">
              <a:lnSpc>
                <a:spcPct val="90000"/>
              </a:lnSpc>
            </a:pPr>
            <a:r>
              <a:rPr lang="he-IL" sz="3800" b="1" dirty="0">
                <a:solidFill>
                  <a:schemeClr val="tx1">
                    <a:lumMod val="50000"/>
                    <a:lumOff val="50000"/>
                  </a:schemeClr>
                </a:solidFill>
                <a:latin typeface="Almoni Tzar DL 4.0 AAA" pitchFamily="2" charset="-79"/>
                <a:cs typeface="Almoni Tzar DL 4.0 AAA" pitchFamily="2" charset="-79"/>
              </a:rPr>
              <a:t>מיליון</a:t>
            </a:r>
          </a:p>
        </p:txBody>
      </p:sp>
      <p:sp>
        <p:nvSpPr>
          <p:cNvPr id="41" name="TextBox 40">
            <a:extLst>
              <a:ext uri="{FF2B5EF4-FFF2-40B4-BE49-F238E27FC236}">
                <a16:creationId xmlns:a16="http://schemas.microsoft.com/office/drawing/2014/main" xmlns="" id="{4AD5F894-CEFC-DE46-AEA3-B764DFC37452}"/>
              </a:ext>
            </a:extLst>
          </p:cNvPr>
          <p:cNvSpPr txBox="1"/>
          <p:nvPr/>
        </p:nvSpPr>
        <p:spPr>
          <a:xfrm>
            <a:off x="6028373" y="2161225"/>
            <a:ext cx="795698" cy="142490"/>
          </a:xfrm>
          <a:prstGeom prst="rect">
            <a:avLst/>
          </a:prstGeom>
          <a:noFill/>
        </p:spPr>
        <p:txBody>
          <a:bodyPr wrap="square" lIns="0" tIns="0" rIns="0" bIns="0" rtlCol="0">
            <a:noAutofit/>
          </a:bodyPr>
          <a:lstStyle/>
          <a:p>
            <a:pPr algn="ctr">
              <a:lnSpc>
                <a:spcPct val="90000"/>
              </a:lnSpc>
            </a:pPr>
            <a:r>
              <a:rPr lang="en-US" sz="1200" b="1" dirty="0">
                <a:solidFill>
                  <a:schemeClr val="tx1">
                    <a:lumMod val="50000"/>
                    <a:lumOff val="50000"/>
                  </a:schemeClr>
                </a:solidFill>
                <a:latin typeface="Metropolis Extra Bold" pitchFamily="2" charset="77"/>
                <a:cs typeface="Almoni Neue DL 4.0 AAA" pitchFamily="2" charset="-79"/>
              </a:rPr>
              <a:t>tCO2e</a:t>
            </a:r>
            <a:endParaRPr lang="he-IL" sz="2000" b="1" dirty="0">
              <a:solidFill>
                <a:schemeClr val="tx1">
                  <a:lumMod val="50000"/>
                  <a:lumOff val="50000"/>
                </a:schemeClr>
              </a:solidFill>
              <a:latin typeface="Metropolis Extra Bold" pitchFamily="2" charset="77"/>
              <a:cs typeface="Almoni Tzar DL 4.0 AAA" pitchFamily="2" charset="-79"/>
            </a:endParaRPr>
          </a:p>
        </p:txBody>
      </p:sp>
      <p:grpSp>
        <p:nvGrpSpPr>
          <p:cNvPr id="28" name="Group 27">
            <a:extLst>
              <a:ext uri="{FF2B5EF4-FFF2-40B4-BE49-F238E27FC236}">
                <a16:creationId xmlns:a16="http://schemas.microsoft.com/office/drawing/2014/main" xmlns="" id="{09962221-5131-8948-A2AC-F220BB2BE823}"/>
              </a:ext>
            </a:extLst>
          </p:cNvPr>
          <p:cNvGrpSpPr/>
          <p:nvPr/>
        </p:nvGrpSpPr>
        <p:grpSpPr>
          <a:xfrm>
            <a:off x="439329" y="1640263"/>
            <a:ext cx="5167520" cy="1599755"/>
            <a:chOff x="-238788" y="1695333"/>
            <a:chExt cx="5167520" cy="1599755"/>
          </a:xfrm>
        </p:grpSpPr>
        <p:grpSp>
          <p:nvGrpSpPr>
            <p:cNvPr id="31" name="cloud red">
              <a:extLst>
                <a:ext uri="{FF2B5EF4-FFF2-40B4-BE49-F238E27FC236}">
                  <a16:creationId xmlns:a16="http://schemas.microsoft.com/office/drawing/2014/main" xmlns="" id="{4E1CF04C-ED91-B64F-BFF9-D649466D3DF5}"/>
                </a:ext>
              </a:extLst>
            </p:cNvPr>
            <p:cNvGrpSpPr/>
            <p:nvPr/>
          </p:nvGrpSpPr>
          <p:grpSpPr>
            <a:xfrm>
              <a:off x="-238788" y="1695333"/>
              <a:ext cx="4727706" cy="1599755"/>
              <a:chOff x="6120858" y="1898744"/>
              <a:chExt cx="4727706" cy="1599755"/>
            </a:xfrm>
          </p:grpSpPr>
          <p:sp>
            <p:nvSpPr>
              <p:cNvPr id="33" name="TextBox 32">
                <a:extLst>
                  <a:ext uri="{FF2B5EF4-FFF2-40B4-BE49-F238E27FC236}">
                    <a16:creationId xmlns:a16="http://schemas.microsoft.com/office/drawing/2014/main" xmlns="" id="{5B140B40-F1C2-3846-9262-7FB52F863964}"/>
                  </a:ext>
                </a:extLst>
              </p:cNvPr>
              <p:cNvSpPr txBox="1"/>
              <p:nvPr/>
            </p:nvSpPr>
            <p:spPr>
              <a:xfrm>
                <a:off x="6120858" y="1898744"/>
                <a:ext cx="4727706" cy="1368822"/>
              </a:xfrm>
              <a:prstGeom prst="rect">
                <a:avLst/>
              </a:prstGeom>
              <a:noFill/>
            </p:spPr>
            <p:txBody>
              <a:bodyPr wrap="square" lIns="0" tIns="0" rIns="0" bIns="0" rtlCol="0">
                <a:noAutofit/>
              </a:bodyPr>
              <a:lstStyle/>
              <a:p>
                <a:pPr algn="ctr" rtl="1">
                  <a:lnSpc>
                    <a:spcPct val="90000"/>
                  </a:lnSpc>
                </a:pPr>
                <a:r>
                  <a:rPr lang="en-US" sz="9600" b="1" spc="-600" dirty="0">
                    <a:solidFill>
                      <a:srgbClr val="21B573"/>
                    </a:solidFill>
                    <a:latin typeface="Metropolis Black" pitchFamily="2" charset="77"/>
                    <a:cs typeface="Almoni Neue DL 4.0 AAA" pitchFamily="2" charset="-79"/>
                  </a:rPr>
                  <a:t>0</a:t>
                </a:r>
                <a:r>
                  <a:rPr lang="en-US" sz="9600" b="1" spc="-300" dirty="0">
                    <a:solidFill>
                      <a:srgbClr val="21B573"/>
                    </a:solidFill>
                    <a:latin typeface="Metropolis Black" pitchFamily="2" charset="77"/>
                    <a:cs typeface="Almoni Neue DL 4.0 AAA" pitchFamily="2" charset="-79"/>
                  </a:rPr>
                  <a:t>.4</a:t>
                </a:r>
                <a:r>
                  <a:rPr lang="he-IL" sz="8800" b="1" spc="-300" dirty="0">
                    <a:solidFill>
                      <a:srgbClr val="21B573"/>
                    </a:solidFill>
                    <a:latin typeface="Almoni Neue DL 4.0 AAA" pitchFamily="2" charset="-79"/>
                    <a:cs typeface="Almoni Neue DL 4.0 AAA" pitchFamily="2" charset="-79"/>
                  </a:rPr>
                  <a:t> </a:t>
                </a:r>
                <a:r>
                  <a:rPr lang="he-IL" sz="11500" b="1" dirty="0">
                    <a:solidFill>
                      <a:srgbClr val="21B573"/>
                    </a:solidFill>
                    <a:latin typeface="Almoni Tzar DL 4.0 AAA" pitchFamily="2" charset="-79"/>
                    <a:cs typeface="Almoni Tzar DL 4.0 AAA" pitchFamily="2" charset="-79"/>
                  </a:rPr>
                  <a:t>מיליון</a:t>
                </a:r>
                <a:endParaRPr lang="he-IL" sz="8800" b="1" dirty="0">
                  <a:solidFill>
                    <a:srgbClr val="21B573"/>
                  </a:solidFill>
                  <a:latin typeface="Almoni Tzar DL 4.0 AAA" pitchFamily="2" charset="-79"/>
                  <a:cs typeface="Almoni Tzar DL 4.0 AAA" pitchFamily="2" charset="-79"/>
                </a:endParaRPr>
              </a:p>
            </p:txBody>
          </p:sp>
          <p:sp>
            <p:nvSpPr>
              <p:cNvPr id="34" name="TextBox 33">
                <a:extLst>
                  <a:ext uri="{FF2B5EF4-FFF2-40B4-BE49-F238E27FC236}">
                    <a16:creationId xmlns:a16="http://schemas.microsoft.com/office/drawing/2014/main" xmlns="" id="{ABB31338-3396-8F4C-997B-F45E23AD1A56}"/>
                  </a:ext>
                </a:extLst>
              </p:cNvPr>
              <p:cNvSpPr txBox="1"/>
              <p:nvPr/>
            </p:nvSpPr>
            <p:spPr>
              <a:xfrm>
                <a:off x="8253021" y="3292520"/>
                <a:ext cx="795698" cy="205979"/>
              </a:xfrm>
              <a:prstGeom prst="rect">
                <a:avLst/>
              </a:prstGeom>
              <a:noFill/>
            </p:spPr>
            <p:txBody>
              <a:bodyPr wrap="square" lIns="0" tIns="0" rIns="0" bIns="0" rtlCol="0">
                <a:noAutofit/>
              </a:bodyPr>
              <a:lstStyle/>
              <a:p>
                <a:pPr algn="ctr" rtl="1">
                  <a:lnSpc>
                    <a:spcPct val="90000"/>
                  </a:lnSpc>
                </a:pPr>
                <a:r>
                  <a:rPr lang="en-US" sz="2000" b="1" dirty="0">
                    <a:solidFill>
                      <a:srgbClr val="21B573"/>
                    </a:solidFill>
                    <a:latin typeface="Metropolis Extra Bold" pitchFamily="2" charset="77"/>
                    <a:cs typeface="Almoni Neue DL 4.0 AAA" pitchFamily="2" charset="-79"/>
                  </a:rPr>
                  <a:t>tCO2e</a:t>
                </a:r>
                <a:endParaRPr lang="he-IL" sz="2000" b="1" dirty="0">
                  <a:solidFill>
                    <a:srgbClr val="21B573"/>
                  </a:solidFill>
                  <a:latin typeface="Metropolis Extra Bold" pitchFamily="2" charset="77"/>
                  <a:cs typeface="Almoni Tzar DL 4.0 AAA" pitchFamily="2" charset="-79"/>
                </a:endParaRPr>
              </a:p>
            </p:txBody>
          </p:sp>
        </p:grpSp>
        <p:sp>
          <p:nvSpPr>
            <p:cNvPr id="32" name="TextBox 31">
              <a:extLst>
                <a:ext uri="{FF2B5EF4-FFF2-40B4-BE49-F238E27FC236}">
                  <a16:creationId xmlns:a16="http://schemas.microsoft.com/office/drawing/2014/main" xmlns="" id="{6F76C108-85E6-164E-A60A-2400F6E5636C}"/>
                </a:ext>
              </a:extLst>
            </p:cNvPr>
            <p:cNvSpPr txBox="1"/>
            <p:nvPr/>
          </p:nvSpPr>
          <p:spPr>
            <a:xfrm>
              <a:off x="4415760" y="2493210"/>
              <a:ext cx="512972" cy="394440"/>
            </a:xfrm>
            <a:prstGeom prst="rect">
              <a:avLst/>
            </a:prstGeom>
            <a:noFill/>
          </p:spPr>
          <p:txBody>
            <a:bodyPr wrap="square" lIns="0" tIns="0" rIns="0" bIns="0" rtlCol="0">
              <a:noAutofit/>
            </a:bodyPr>
            <a:lstStyle/>
            <a:p>
              <a:pPr algn="ctr" rtl="1">
                <a:lnSpc>
                  <a:spcPct val="80000"/>
                </a:lnSpc>
              </a:pPr>
              <a:r>
                <a:rPr lang="he-IL" sz="3200" b="1" dirty="0">
                  <a:solidFill>
                    <a:srgbClr val="21B573"/>
                  </a:solidFill>
                  <a:latin typeface="Metropolis Extra Bold" pitchFamily="2" charset="77"/>
                  <a:cs typeface="Almoni Neue DL 4.0 AAA" pitchFamily="2" charset="-79"/>
                </a:rPr>
                <a:t>כ-</a:t>
              </a:r>
              <a:endParaRPr lang="he-IL" sz="3200" b="1" dirty="0">
                <a:solidFill>
                  <a:srgbClr val="21B573"/>
                </a:solidFill>
                <a:latin typeface="Metropolis Extra Bold" pitchFamily="2" charset="77"/>
                <a:cs typeface="Almoni Tzar DL 4.0 AAA" pitchFamily="2" charset="-79"/>
              </a:endParaRPr>
            </a:p>
          </p:txBody>
        </p:sp>
      </p:grpSp>
    </p:spTree>
    <p:extLst>
      <p:ext uri="{BB962C8B-B14F-4D97-AF65-F5344CB8AC3E}">
        <p14:creationId xmlns:p14="http://schemas.microsoft.com/office/powerpoint/2010/main" val="22235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FB4B2C0D8FC94EBA51F37E04F1AB95" ma:contentTypeVersion="13" ma:contentTypeDescription="Create a new document." ma:contentTypeScope="" ma:versionID="0a004447d68e11926a0b0a2fb131738a">
  <xsd:schema xmlns:xsd="http://www.w3.org/2001/XMLSchema" xmlns:xs="http://www.w3.org/2001/XMLSchema" xmlns:p="http://schemas.microsoft.com/office/2006/metadata/properties" xmlns:ns2="7da7e281-fe48-437c-8ae9-e0bc8eed7b20" xmlns:ns3="dad4b957-4004-4562-a192-c42b6deef3c6" targetNamespace="http://schemas.microsoft.com/office/2006/metadata/properties" ma:root="true" ma:fieldsID="591f88a95ba86880081b1d68a61a6db9" ns2:_="" ns3:_="">
    <xsd:import namespace="7da7e281-fe48-437c-8ae9-e0bc8eed7b20"/>
    <xsd:import namespace="dad4b957-4004-4562-a192-c42b6deef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7e281-fe48-437c-8ae9-e0bc8eed7b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d4b957-4004-4562-a192-c42b6deef3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F6ADBD-7E3A-4350-99BE-23781F8F52AF}">
  <ds:schemaRefs>
    <ds:schemaRef ds:uri="http://schemas.microsoft.com/sharepoint/v3/contenttype/forms"/>
  </ds:schemaRefs>
</ds:datastoreItem>
</file>

<file path=customXml/itemProps2.xml><?xml version="1.0" encoding="utf-8"?>
<ds:datastoreItem xmlns:ds="http://schemas.openxmlformats.org/officeDocument/2006/customXml" ds:itemID="{5B301BCC-CD6F-430D-B504-81CC79D72E43}">
  <ds:schemaRefs>
    <ds:schemaRef ds:uri="7da7e281-fe48-437c-8ae9-e0bc8eed7b20"/>
    <ds:schemaRef ds:uri="dad4b957-4004-4562-a192-c42b6deef3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2E5A18-BC57-4276-9F74-F1B105B338D6}">
  <ds:schemaRefs>
    <ds:schemaRef ds:uri="http://schemas.microsoft.com/office/2006/documentManagement/types"/>
    <ds:schemaRef ds:uri="http://purl.org/dc/elements/1.1/"/>
    <ds:schemaRef ds:uri="http://schemas.openxmlformats.org/package/2006/metadata/core-properties"/>
    <ds:schemaRef ds:uri="dad4b957-4004-4562-a192-c42b6deef3c6"/>
    <ds:schemaRef ds:uri="http://purl.org/dc/terms/"/>
    <ds:schemaRef ds:uri="http://schemas.microsoft.com/office/infopath/2007/PartnerControls"/>
    <ds:schemaRef ds:uri="7da7e281-fe48-437c-8ae9-e0bc8eed7b20"/>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2859</TotalTime>
  <Words>1476</Words>
  <Application>Microsoft Office PowerPoint</Application>
  <PresentationFormat>Widescreen</PresentationFormat>
  <Paragraphs>246</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Metropolis Black</vt:lpstr>
      <vt:lpstr>Calibri</vt:lpstr>
      <vt:lpstr>Almoni Neue DL 4.0 AAA Light</vt:lpstr>
      <vt:lpstr>Almoni Tzar DL 4.0 AAA Light</vt:lpstr>
      <vt:lpstr>Calibri Light</vt:lpstr>
      <vt:lpstr>Almoni Neue DL 4.0 AAA</vt:lpstr>
      <vt:lpstr>Arial</vt:lpstr>
      <vt:lpstr>Metropolis Extra Bold</vt:lpstr>
      <vt:lpstr>Almoni Tzar DL 4.0 AAA</vt:lpstr>
      <vt:lpstr>Fb Dinamika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DAGA | Corin</dc:creator>
  <cp:lastModifiedBy>גיל פרואקטור</cp:lastModifiedBy>
  <cp:revision>65</cp:revision>
  <dcterms:created xsi:type="dcterms:W3CDTF">2021-06-20T14:29:46Z</dcterms:created>
  <dcterms:modified xsi:type="dcterms:W3CDTF">2021-06-29T08:36:13Z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0x010100E6FB4B2C0D8FC94EBA51F37E04F1AB95</vt:lpwstr>
  </property>
  <property fmtid="{D5CDD505-2E9C-101B-9397-08002B2CF9AE}" pid="3" name="ArticulateGUID">
    <vt:lpwstr>6AD893F6-D520-45CE-BB44-977756989D63</vt:lpwstr>
  </property>
  <property fmtid="{D5CDD505-2E9C-101B-9397-08002B2CF9AE}" pid="4" name="ArticulatePath">
    <vt:lpwstr>V5_משרד להגנת הסביבה_ישראל 2050_Presentation</vt:lpwstr>
  </property>
</Properties>
</file>