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B0AE52-EA38-C2C4-3D5D-1D088FE3E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70148BD-412F-6D64-82E8-A8A075E83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961693E-EA46-32CA-3B3C-B4C46E4E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2C8A-44CB-44AF-BA74-AFC19F74EAC0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90DC02F-50EA-71E1-0943-AE4CB157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0FDE921-CEE8-BFAB-7F53-0663EE04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01E4-ECA0-439F-A736-4906DF731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272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32695F-B536-30C1-6474-78CD6E70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4D31001-2815-2532-B191-A3D79AF99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FD7280C-A1FF-56EB-2EE2-41423BC2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2C8A-44CB-44AF-BA74-AFC19F74EAC0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E208DC0-1438-F2B1-F81C-61839AE7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D8CE6EB-1CB9-7832-07BE-A4EB87BB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01E4-ECA0-439F-A736-4906DF731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879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755CA69-BEB6-0818-01BB-FCBB85E9E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34286C0-88F9-C320-7CE9-0A0A7D35A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5960815-E2F1-E4D3-33A0-2C0C9DC1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2C8A-44CB-44AF-BA74-AFC19F74EAC0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875FE5A-9E96-02E3-AF9F-63BA9149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A810E9A-3C7B-E778-CEA9-7026208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01E4-ECA0-439F-A736-4906DF731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2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DB55E5-1608-A144-3318-EDB54A85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7474E6-FD7E-F539-7337-2C576145E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19C230F-736B-FC4D-DBD8-AF847D96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2C8A-44CB-44AF-BA74-AFC19F74EAC0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B7DCBE7-E468-B7FD-3D41-6F2CA5ED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FE662D4-0D5A-2D6F-AD85-6ADD4AEE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01E4-ECA0-439F-A736-4906DF731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846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CCF795-B7A8-1B23-F3C3-978D95F1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D16BFDC-31E9-1025-54D6-C303E35FF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1F6CDA0-5B95-BEF9-56DA-475BED89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2C8A-44CB-44AF-BA74-AFC19F74EAC0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33A2465-F591-61E3-8E55-D38FCBFE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8408A5-75D2-FC40-7CC3-A7372E8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01E4-ECA0-439F-A736-4906DF731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25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42BE67-8692-14D3-3D9A-42EB096B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971AC76-EA77-81E6-C798-3DEE77C22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8B9028F-848F-C20A-FFCA-B10A364C4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369BB85-0198-B1D2-76B1-8088BE23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2C8A-44CB-44AF-BA74-AFC19F74EAC0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EEAD01B-9B9A-395B-F6FD-036BEE15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719B3D9-0836-FFA0-30E1-B20EC56C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01E4-ECA0-439F-A736-4906DF731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541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94408B-7E57-9FE9-E595-A206D9D0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F27922A-AF34-B28F-D1D8-0D4B73974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6A5B842-29A1-626B-787F-348A76A0D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F0B7F9D-B685-73E4-5093-CB1E66D47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7B92E28-A908-22BC-5D94-E77AE601C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D21C5B0-933B-6395-8B80-E296300C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2C8A-44CB-44AF-BA74-AFC19F74EAC0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83AE5E7-9678-C3F0-4B73-42483E753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5EC4F45-B231-BD30-93ED-AA451750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01E4-ECA0-439F-A736-4906DF731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595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A8B39E-3287-CB6A-1454-C0CC9681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9EBAFCB-B796-FC0B-B794-729D54E7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2C8A-44CB-44AF-BA74-AFC19F74EAC0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26B06DE-3AC5-944F-A2C4-DB76A4F5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5E4E337-F026-8027-2AAC-C05449F2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01E4-ECA0-439F-A736-4906DF731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953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AA8D3C9-2632-7CB7-64EB-7D94B666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2C8A-44CB-44AF-BA74-AFC19F74EAC0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16932A1-9800-2F0D-E3B9-EC265C99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1177CE9-C74B-4508-DBDD-9E08FAE1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01E4-ECA0-439F-A736-4906DF731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815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B1F041-9BF1-87FB-94EE-E8ABCAFE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2DE4B35-319C-1391-98B6-A71EFC366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5A1D45B-A750-FA5E-A4A8-2106C30D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BCE3616-F74E-FDA2-5726-ED630404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2C8A-44CB-44AF-BA74-AFC19F74EAC0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4438648-9E17-89F6-FAAF-826A9AB9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DD96B54-244D-8B3F-4D38-ADC41B19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01E4-ECA0-439F-A736-4906DF731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562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C108EF-1DD8-A464-27B0-7A172F76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34EDE6F-665D-1F66-2A84-F8EF9DFA7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0480F97-1677-5923-CE86-06E11C6B8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2080746-D0B0-F318-307E-B5F14225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2C8A-44CB-44AF-BA74-AFC19F74EAC0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B00C256-C8AB-BA2A-DAB7-220CFFA4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6FC40F6-ED14-6E4E-B4DF-9A4417CE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01E4-ECA0-439F-A736-4906DF731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712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2B5B20E-8A8B-1A53-4E88-8D68809E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00F72A4-04DA-0038-3A65-123FD4EA6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F663D5-4F72-09A0-2ED4-906518595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62C8A-44CB-44AF-BA74-AFC19F74EAC0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9DB634E-A654-C60F-901D-83E022E00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766140B-1BB3-1343-152E-CDA795C37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401E4-ECA0-439F-A736-4906DF731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76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9193D3-3DAA-937F-EA62-177BDAF32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A68C76B-B524-6038-FDF6-0935C8AAC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8122334-4EEF-D862-FCA4-6616E761B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7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3E91AF-A5DF-4CEC-E65D-A949F4FE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3" name="תמונה 1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5502C24-76D2-57EC-63C1-42AD69C09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9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E6903A-92A9-73DA-0F5A-4486153E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3" name="מציין מיקום תוכן 1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43BB6B8-DBBB-99FC-136A-2C4ECAC9B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667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30198AB-E0A4-FB56-719A-D1F39332D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120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7B3A17-4CD0-E857-86A1-F992458F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5BBF8C2D-0BBC-6FDD-A6BF-D21B53F22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4466359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מסך רחב</PresentationFormat>
  <Paragraphs>0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שרי אילוביץ</dc:creator>
  <cp:lastModifiedBy>Niv Asaraf</cp:lastModifiedBy>
  <cp:revision>5</cp:revision>
  <dcterms:created xsi:type="dcterms:W3CDTF">2022-06-20T11:28:59Z</dcterms:created>
  <dcterms:modified xsi:type="dcterms:W3CDTF">2022-06-20T13:40:49Z</dcterms:modified>
</cp:coreProperties>
</file>