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9"/>
  </p:notesMasterIdLst>
  <p:sldIdLst>
    <p:sldId id="295" r:id="rId4"/>
    <p:sldId id="296" r:id="rId5"/>
    <p:sldId id="293" r:id="rId6"/>
    <p:sldId id="294" r:id="rId7"/>
    <p:sldId id="290" r:id="rId8"/>
  </p:sldIdLst>
  <p:sldSz cx="12192000" cy="6858000"/>
  <p:notesSz cx="6799263" cy="9929813"/>
  <p:embeddedFontLst>
    <p:embeddedFont>
      <p:font typeface="Calibri" panose="020F0502020204030204" pitchFamily="34" charset="0"/>
      <p:regular r:id="rId10"/>
      <p:bold r:id="rId11"/>
      <p:italic r:id="rId12"/>
      <p:boldItalic r:id="rId13"/>
    </p:embeddedFont>
    <p:embeddedFont>
      <p:font typeface="Calibri Light" panose="020F0302020204030204" pitchFamily="34" charset="0"/>
      <p:regular r:id="rId14"/>
      <p:italic r:id="rId15"/>
    </p:embeddedFont>
    <p:embeddedFont>
      <p:font typeface="Fb Reforma Medium" panose="020B0604020202020204" charset="-79"/>
      <p:regular r:id="rId16"/>
    </p:embeddedFont>
    <p:embeddedFont>
      <p:font typeface="Fb ReformaNarrow" panose="02020803050405020304" charset="-79"/>
      <p:regular r:id="rId17"/>
      <p:bold r:id="rId18"/>
    </p:embeddedFont>
    <p:embeddedFont>
      <p:font typeface="Fb ReformaNarrow Light" panose="020B0604020202020204" charset="-79"/>
      <p:regular r:id="rId19"/>
    </p:embeddedFont>
    <p:embeddedFont>
      <p:font typeface="Fb ReformaNarrow Medium" panose="020B0604020202020204" charset="-79"/>
      <p:regular r:id="rId20"/>
    </p:embeddedFont>
    <p:embeddedFont>
      <p:font typeface="Ploni Maccabi ML v2 AAA Light" panose="020B0604020202020204" charset="-79"/>
      <p:regular r:id="rId21"/>
    </p:embeddedFont>
  </p:embeddedFontLst>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1AC507-3502-F1D4-743D-80F22AC51267}" name="צפריר גדרון  Tsafrir Gidron" initials="צגTG" userId="S::tsafrirg@sviva.gov.il::c2974064-ab0a-4e48-bce9-0d0b9464aa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C1A5"/>
    <a:srgbClr val="A5D0BB"/>
    <a:srgbClr val="5381C2"/>
    <a:srgbClr val="248071"/>
    <a:srgbClr val="F57867"/>
    <a:srgbClr val="F68576"/>
    <a:srgbClr val="F13F27"/>
    <a:srgbClr val="2B9987"/>
    <a:srgbClr val="72D7C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056F5-6D97-429C-A38F-6133D7C0BAEE}" v="17" dt="2023-05-30T16:27:30.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04" autoAdjust="0"/>
  </p:normalViewPr>
  <p:slideViewPr>
    <p:cSldViewPr snapToGrid="0">
      <p:cViewPr varScale="1">
        <p:scale>
          <a:sx n="61" d="100"/>
          <a:sy n="61" d="100"/>
        </p:scale>
        <p:origin x="8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4.fntdata"/><Relationship Id="rId18" Type="http://schemas.openxmlformats.org/officeDocument/2006/relationships/font" Target="fonts/font9.fntdata"/><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font" Target="fonts/font12.fntdata"/><Relationship Id="rId7" Type="http://schemas.openxmlformats.org/officeDocument/2006/relationships/slide" Target="slides/slide4.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l">
              <a:defRPr sz="1200"/>
            </a:lvl1pPr>
          </a:lstStyle>
          <a:p>
            <a:fld id="{C1C81210-DCC8-493D-92EB-333B7D6A28A1}" type="datetimeFigureOut">
              <a:rPr lang="he-IL" smtClean="0"/>
              <a:t>י'/סיון/תשפ"ג</a:t>
            </a:fld>
            <a:endParaRPr lang="he-IL"/>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l">
              <a:defRPr sz="1200"/>
            </a:lvl1pPr>
          </a:lstStyle>
          <a:p>
            <a:fld id="{9EE4FDB5-9624-480C-9283-08E37E871928}" type="slidenum">
              <a:rPr lang="he-IL" smtClean="0"/>
              <a:t>‹#›</a:t>
            </a:fld>
            <a:endParaRPr lang="he-IL"/>
          </a:p>
        </p:txBody>
      </p:sp>
    </p:spTree>
    <p:extLst>
      <p:ext uri="{BB962C8B-B14F-4D97-AF65-F5344CB8AC3E}">
        <p14:creationId xmlns:p14="http://schemas.microsoft.com/office/powerpoint/2010/main" val="219378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Slide Number Placeholder 3"/>
          <p:cNvSpPr>
            <a:spLocks noGrp="1"/>
          </p:cNvSpPr>
          <p:nvPr>
            <p:ph type="sldNum" sz="quarter" idx="5"/>
          </p:nvPr>
        </p:nvSpPr>
        <p:spPr/>
        <p:txBody>
          <a:bodyPr/>
          <a:lstStyle/>
          <a:p>
            <a:fld id="{9EE4FDB5-9624-480C-9283-08E37E871928}" type="slidenum">
              <a:rPr lang="he-IL" smtClean="0"/>
              <a:t>1</a:t>
            </a:fld>
            <a:endParaRPr lang="he-IL"/>
          </a:p>
        </p:txBody>
      </p:sp>
    </p:spTree>
    <p:extLst>
      <p:ext uri="{BB962C8B-B14F-4D97-AF65-F5344CB8AC3E}">
        <p14:creationId xmlns:p14="http://schemas.microsoft.com/office/powerpoint/2010/main" val="598596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lnSpc>
                <a:spcPct val="150000"/>
              </a:lnSpc>
            </a:pPr>
            <a:r>
              <a:rPr lang="he-IL" sz="1100" dirty="0"/>
              <a:t>ממודל לינארי שמבוסס על שימוש חד פעמי במשאבים מתכלים. </a:t>
            </a:r>
          </a:p>
          <a:p>
            <a:pPr algn="just" rtl="1">
              <a:lnSpc>
                <a:spcPct val="150000"/>
              </a:lnSpc>
            </a:pPr>
            <a:r>
              <a:rPr lang="he-IL" sz="1100" dirty="0"/>
              <a:t>שכולל: </a:t>
            </a:r>
          </a:p>
          <a:p>
            <a:pPr marL="457200" lvl="0" indent="-457200" algn="just" rtl="1">
              <a:lnSpc>
                <a:spcPct val="150000"/>
              </a:lnSpc>
              <a:buAutoNum type="arabicPeriod"/>
            </a:pPr>
            <a:r>
              <a:rPr lang="he-IL" sz="1100" dirty="0"/>
              <a:t>השקעה אנרגטית גוברת בכרייה ובהפקה שלהם ממקורות בנגישות ובזמינות פוחתת; </a:t>
            </a:r>
          </a:p>
          <a:p>
            <a:pPr marL="457200" lvl="0" indent="-457200" algn="just" rtl="1">
              <a:lnSpc>
                <a:spcPct val="150000"/>
              </a:lnSpc>
              <a:buAutoNum type="arabicPeriod"/>
            </a:pPr>
            <a:r>
              <a:rPr lang="he-IL" sz="1100" dirty="0"/>
              <a:t>עיבוד לחומרים ולמצרכים, </a:t>
            </a:r>
            <a:r>
              <a:rPr lang="he-IL" sz="1100" dirty="0" err="1"/>
              <a:t>תו"כ</a:t>
            </a:r>
            <a:r>
              <a:rPr lang="he-IL" sz="1100" dirty="0"/>
              <a:t> שחלק מתבזבז ולעיתים גורם לזיהום;</a:t>
            </a:r>
          </a:p>
          <a:p>
            <a:pPr marL="457200" lvl="0" indent="-457200" algn="just" rtl="1">
              <a:lnSpc>
                <a:spcPct val="150000"/>
              </a:lnSpc>
              <a:buAutoNum type="arabicPeriod"/>
            </a:pPr>
            <a:r>
              <a:rPr lang="he-IL" sz="1100" dirty="0"/>
              <a:t>שיווקם לבעלות משתמשי קצה; </a:t>
            </a:r>
          </a:p>
          <a:p>
            <a:pPr marL="457200" lvl="0" indent="-457200" algn="just" rtl="1">
              <a:lnSpc>
                <a:spcPct val="150000"/>
              </a:lnSpc>
              <a:buAutoNum type="arabicPeriod"/>
            </a:pPr>
            <a:r>
              <a:rPr lang="he-IL" sz="1100" dirty="0"/>
              <a:t>וסילוקם (בתקווה באופן מסודר) עם תום שימוש חד פעמי, לרב לא מקסימלי.</a:t>
            </a:r>
          </a:p>
          <a:p>
            <a:pPr algn="r" rtl="1">
              <a:lnSpc>
                <a:spcPct val="150000"/>
              </a:lnSpc>
            </a:pPr>
            <a:r>
              <a:rPr lang="he-IL" sz="1100" dirty="0"/>
              <a:t>ושגורם לנזק סביבתי משמעותי: </a:t>
            </a:r>
          </a:p>
          <a:p>
            <a:pPr lvl="0" algn="r" rtl="1">
              <a:lnSpc>
                <a:spcPct val="150000"/>
              </a:lnSpc>
            </a:pPr>
            <a:r>
              <a:rPr lang="he-IL" sz="1100" dirty="0"/>
              <a:t>90% מאבדן המגוון הביולוגי נגרם מפעולות כריה ועיבוד יצרני של משאבים.</a:t>
            </a:r>
          </a:p>
          <a:p>
            <a:pPr lvl="0" algn="r" rtl="1">
              <a:lnSpc>
                <a:spcPct val="150000"/>
              </a:lnSpc>
            </a:pPr>
            <a:r>
              <a:rPr lang="he-IL" sz="1100" dirty="0"/>
              <a:t>כלכלה לינארית תורמת לרב פליטות </a:t>
            </a:r>
            <a:r>
              <a:rPr lang="he-IL" sz="1100" dirty="0" err="1"/>
              <a:t>גז"ח</a:t>
            </a:r>
            <a:r>
              <a:rPr lang="he-IL" sz="1100" dirty="0"/>
              <a:t>.</a:t>
            </a:r>
          </a:p>
          <a:p>
            <a:pPr lvl="0" algn="r" rtl="1">
              <a:lnSpc>
                <a:spcPct val="150000"/>
              </a:lnSpc>
            </a:pPr>
            <a:r>
              <a:rPr lang="he-IL" sz="1100" dirty="0"/>
              <a:t>גורמת לזיהומים לאורך שרשרת הערך ובסופה.</a:t>
            </a:r>
          </a:p>
          <a:p>
            <a:pPr algn="r" rtl="1">
              <a:lnSpc>
                <a:spcPct val="150000"/>
              </a:lnSpc>
            </a:pPr>
            <a:endParaRPr lang="he-IL" sz="1100" dirty="0"/>
          </a:p>
          <a:p>
            <a:pPr algn="just" rtl="1">
              <a:lnSpc>
                <a:spcPct val="150000"/>
              </a:lnSpc>
            </a:pPr>
            <a:r>
              <a:rPr lang="he-IL" sz="1100" dirty="0"/>
              <a:t>למודל מעגלי שמצמצמם את ההשקעה בנקודות הקצה (כריה וסילוק) ומעביר את ההשקעה למיצוי ערך מהמשאבים באמצעות: </a:t>
            </a:r>
          </a:p>
          <a:p>
            <a:pPr marL="457200" lvl="0" indent="-457200" algn="just" rtl="1">
              <a:lnSpc>
                <a:spcPct val="150000"/>
              </a:lnSpc>
              <a:buAutoNum type="arabicPeriod"/>
            </a:pPr>
            <a:r>
              <a:rPr lang="he-IL" sz="1100" dirty="0"/>
              <a:t>צמצום האבדן שלהם בתהליכי העיבוד וניצולם המרבי:</a:t>
            </a:r>
          </a:p>
          <a:p>
            <a:pPr lvl="1" algn="just" rtl="1">
              <a:lnSpc>
                <a:spcPct val="150000"/>
              </a:lnSpc>
            </a:pPr>
            <a:r>
              <a:rPr lang="he-IL" sz="1100" dirty="0"/>
              <a:t>בכל תהליך כשלעצמו (התייעלות במשאבים והפחתה במקור);</a:t>
            </a:r>
          </a:p>
          <a:p>
            <a:pPr lvl="1" algn="just" rtl="1">
              <a:lnSpc>
                <a:spcPct val="150000"/>
              </a:lnSpc>
            </a:pPr>
            <a:r>
              <a:rPr lang="he-IL" sz="1100" dirty="0"/>
              <a:t>בהעברתם לתהליכי עיבוד וייצור נוספים (סימביוזה תעשייתית);</a:t>
            </a:r>
          </a:p>
          <a:p>
            <a:pPr marL="457200" lvl="0" indent="-457200" algn="just" rtl="1">
              <a:lnSpc>
                <a:spcPct val="150000"/>
              </a:lnSpc>
              <a:buAutoNum type="arabicPeriod"/>
            </a:pPr>
            <a:r>
              <a:rPr lang="he-IL" sz="1100" dirty="0"/>
              <a:t>הארכת משך השימוש בהם: </a:t>
            </a:r>
          </a:p>
          <a:p>
            <a:pPr lvl="1" algn="just" rtl="1">
              <a:lnSpc>
                <a:spcPct val="150000"/>
              </a:lnSpc>
            </a:pPr>
            <a:r>
              <a:rPr lang="he-IL" sz="1100" dirty="0"/>
              <a:t>במחזור שימוש אחד – מוצרים עמידים, מתוחזקים, שאפשר לתקן;</a:t>
            </a:r>
          </a:p>
          <a:p>
            <a:pPr lvl="1" algn="just" rtl="1">
              <a:lnSpc>
                <a:spcPct val="150000"/>
              </a:lnSpc>
            </a:pPr>
            <a:r>
              <a:rPr lang="he-IL" sz="1100" dirty="0"/>
              <a:t>בריבוי מחזורי שימוש – לאותה תכלית או לתכליות מגוונות;</a:t>
            </a:r>
          </a:p>
          <a:p>
            <a:pPr marL="514350" lvl="0" indent="-514350" algn="just" rtl="1">
              <a:lnSpc>
                <a:spcPct val="150000"/>
              </a:lnSpc>
              <a:buFont typeface="+mj-lt"/>
              <a:buAutoNum type="arabicPeriod"/>
            </a:pPr>
            <a:r>
              <a:rPr lang="he-IL" sz="1100" dirty="0"/>
              <a:t>השבתם לאנרגיה</a:t>
            </a:r>
          </a:p>
          <a:p>
            <a:pPr marL="0" lvl="0" indent="0" algn="just" rtl="1">
              <a:lnSpc>
                <a:spcPct val="150000"/>
              </a:lnSpc>
              <a:buNone/>
            </a:pPr>
            <a:endParaRPr lang="he-IL" sz="1100" dirty="0"/>
          </a:p>
          <a:p>
            <a:pPr algn="just" rtl="1">
              <a:lnSpc>
                <a:spcPct val="150000"/>
              </a:lnSpc>
            </a:pPr>
            <a:r>
              <a:rPr lang="he-IL" sz="1100" u="sng" dirty="0"/>
              <a:t>כלכלה מעגלית היא לא רק ניהול פסולת</a:t>
            </a:r>
            <a:r>
              <a:rPr lang="he-IL" sz="1100" dirty="0"/>
              <a:t>: </a:t>
            </a:r>
          </a:p>
          <a:p>
            <a:pPr algn="just" rtl="1">
              <a:lnSpc>
                <a:spcPct val="150000"/>
              </a:lnSpc>
            </a:pPr>
            <a:r>
              <a:rPr lang="he-IL" sz="1100" b="1" dirty="0"/>
              <a:t>80% מההשפעה הסביבתית של מצרכים נקבעת בשלב העיצוב</a:t>
            </a:r>
            <a:r>
              <a:rPr lang="he-IL" sz="1100" dirty="0"/>
              <a:t>.</a:t>
            </a:r>
          </a:p>
          <a:p>
            <a:pPr algn="just" rtl="1">
              <a:lnSpc>
                <a:spcPct val="150000"/>
              </a:lnSpc>
            </a:pPr>
            <a:r>
              <a:rPr lang="he-IL" sz="1100" dirty="0"/>
              <a:t>נדרש שינוי בתהליכי הייצור – </a:t>
            </a:r>
            <a:r>
              <a:rPr lang="he-IL" sz="1100" b="1" dirty="0"/>
              <a:t>משאבים (כולל אנרגטיים) מהווים</a:t>
            </a:r>
            <a:r>
              <a:rPr lang="he-IL" sz="1100" dirty="0"/>
              <a:t> </a:t>
            </a:r>
            <a:r>
              <a:rPr lang="he-IL" sz="1100" b="1" dirty="0"/>
              <a:t>60%-50% מעלות הייצור</a:t>
            </a:r>
            <a:r>
              <a:rPr lang="he-IL" sz="1100" dirty="0"/>
              <a:t>.</a:t>
            </a:r>
          </a:p>
          <a:p>
            <a:pPr algn="just" rtl="1">
              <a:lnSpc>
                <a:spcPct val="150000"/>
              </a:lnSpc>
            </a:pPr>
            <a:r>
              <a:rPr lang="he-IL" sz="1100" dirty="0"/>
              <a:t>המעבר דורש: </a:t>
            </a:r>
          </a:p>
          <a:p>
            <a:pPr marL="285750" lvl="0" indent="-285750" algn="just" rtl="1">
              <a:lnSpc>
                <a:spcPct val="150000"/>
              </a:lnSpc>
              <a:buFont typeface="Arial" panose="020B0604020202020204" pitchFamily="34" charset="0"/>
              <a:buChar char="•"/>
            </a:pPr>
            <a:r>
              <a:rPr lang="he-IL" sz="1100" b="1" dirty="0"/>
              <a:t>מחקר ופיתוח </a:t>
            </a:r>
            <a:r>
              <a:rPr lang="he-IL" sz="1100" dirty="0"/>
              <a:t>(לשיפור איכות תהליכי ייצור ומוצרים ולהתאמתם למחזור);</a:t>
            </a:r>
          </a:p>
          <a:p>
            <a:pPr marL="285750" lvl="0" indent="-285750" algn="just" rtl="1">
              <a:lnSpc>
                <a:spcPct val="150000"/>
              </a:lnSpc>
              <a:buFont typeface="Arial" panose="020B0604020202020204" pitchFamily="34" charset="0"/>
              <a:buChar char="•"/>
            </a:pPr>
            <a:r>
              <a:rPr lang="he-IL" sz="1100" b="1" dirty="0"/>
              <a:t>עיצוב</a:t>
            </a:r>
            <a:r>
              <a:rPr lang="he-IL" sz="1100" dirty="0"/>
              <a:t> (מוצרים ניתנים לתחזוקה, לפירוק, להרכבה, לתיקון, דלי משאבים, דלי אריזות, יעילים לשינוע (מפחיתים שינוע));</a:t>
            </a:r>
          </a:p>
          <a:p>
            <a:pPr marL="285750" lvl="0" indent="-285750" algn="just" rtl="1">
              <a:lnSpc>
                <a:spcPct val="150000"/>
              </a:lnSpc>
              <a:buFont typeface="Arial" panose="020B0604020202020204" pitchFamily="34" charset="0"/>
              <a:buChar char="•"/>
            </a:pPr>
            <a:r>
              <a:rPr lang="he-IL" sz="1100" b="1" dirty="0"/>
              <a:t>היכרות עם חומרים, טכנולוגיות ומפרטי עבודה חדשים</a:t>
            </a:r>
            <a:r>
              <a:rPr lang="he-IL" sz="1100" dirty="0"/>
              <a:t> (חינוך, יעוץ והכשרה);</a:t>
            </a:r>
            <a:endParaRPr lang="he-IL" sz="1100" b="1" dirty="0"/>
          </a:p>
          <a:p>
            <a:pPr marL="285750" lvl="0" indent="-285750" algn="just" rtl="1">
              <a:lnSpc>
                <a:spcPct val="150000"/>
              </a:lnSpc>
              <a:buFont typeface="Arial" panose="020B0604020202020204" pitchFamily="34" charset="0"/>
              <a:buChar char="•"/>
            </a:pPr>
            <a:r>
              <a:rPr lang="he-IL" sz="1100" b="1" dirty="0"/>
              <a:t>חדשנות עסקית וניהולית </a:t>
            </a:r>
            <a:r>
              <a:rPr lang="he-IL" sz="1100" dirty="0"/>
              <a:t>(פיתוח מודלים חדשים של בעלות, אספקה, שירות, שימוש ולוגיסטיקה הפוכה);</a:t>
            </a:r>
          </a:p>
          <a:p>
            <a:pPr marL="285750" lvl="0" indent="-285750" algn="just" rtl="1">
              <a:lnSpc>
                <a:spcPct val="150000"/>
              </a:lnSpc>
              <a:buFont typeface="Arial" panose="020B0604020202020204" pitchFamily="34" charset="0"/>
              <a:buChar char="•"/>
            </a:pPr>
            <a:r>
              <a:rPr lang="he-IL" sz="1100" b="1" dirty="0"/>
              <a:t>חינוך, הגברת מודעות והעצמה צרכנית</a:t>
            </a:r>
            <a:r>
              <a:rPr lang="he-IL" sz="1100" dirty="0"/>
              <a:t> (שינוי דפוסי צריכה, שימוש וסילוק);</a:t>
            </a:r>
          </a:p>
          <a:p>
            <a:pPr marL="285750" lvl="0" indent="-285750" algn="just" rtl="1">
              <a:lnSpc>
                <a:spcPct val="150000"/>
              </a:lnSpc>
              <a:buFont typeface="Arial" panose="020B0604020202020204" pitchFamily="34" charset="0"/>
              <a:buChar char="•"/>
            </a:pPr>
            <a:r>
              <a:rPr lang="he-IL" sz="1100" b="1" dirty="0"/>
              <a:t>קידום שיתופי פעולה </a:t>
            </a:r>
            <a:r>
              <a:rPr lang="he-IL" sz="1100" dirty="0"/>
              <a:t>(צריכה משותפת, סימביוזה תעשייתית).</a:t>
            </a:r>
          </a:p>
          <a:p>
            <a:pPr marL="0" lvl="0" indent="0" algn="just" rtl="1">
              <a:lnSpc>
                <a:spcPct val="150000"/>
              </a:lnSpc>
              <a:buNone/>
            </a:pPr>
            <a:endParaRPr lang="he-IL" sz="1100" dirty="0"/>
          </a:p>
          <a:p>
            <a:pPr algn="r" rtl="1">
              <a:lnSpc>
                <a:spcPct val="150000"/>
              </a:lnSpc>
            </a:pPr>
            <a:endParaRPr lang="he-IL" sz="1100" dirty="0"/>
          </a:p>
          <a:p>
            <a:endParaRPr lang="en-IL" dirty="0"/>
          </a:p>
        </p:txBody>
      </p:sp>
      <p:sp>
        <p:nvSpPr>
          <p:cNvPr id="4" name="Slide Number Placeholder 3"/>
          <p:cNvSpPr>
            <a:spLocks noGrp="1"/>
          </p:cNvSpPr>
          <p:nvPr>
            <p:ph type="sldNum" sz="quarter" idx="5"/>
          </p:nvPr>
        </p:nvSpPr>
        <p:spPr/>
        <p:txBody>
          <a:bodyPr/>
          <a:lstStyle/>
          <a:p>
            <a:fld id="{9EE4FDB5-9624-480C-9283-08E37E871928}" type="slidenum">
              <a:rPr lang="he-IL" smtClean="0"/>
              <a:t>2</a:t>
            </a:fld>
            <a:endParaRPr lang="he-IL"/>
          </a:p>
        </p:txBody>
      </p:sp>
    </p:spTree>
    <p:extLst>
      <p:ext uri="{BB962C8B-B14F-4D97-AF65-F5344CB8AC3E}">
        <p14:creationId xmlns:p14="http://schemas.microsoft.com/office/powerpoint/2010/main" val="198385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rtl="1">
              <a:lnSpc>
                <a:spcPct val="150000"/>
              </a:lnSpc>
              <a:buFont typeface="Arial" panose="020B0604020202020204" pitchFamily="34" charset="0"/>
              <a:buChar char="•"/>
            </a:pPr>
            <a:r>
              <a:rPr lang="he-IL" sz="1200" dirty="0"/>
              <a:t>אחת המשמעויות המרכזיות של שינוי העומק בהתנהלות הכלכלית היא בתחומי התעסוקה – צמיחת עיסוקים ומשרות חדשות, לצד דרישה לידע ולמיומנויות חדשים. </a:t>
            </a:r>
          </a:p>
          <a:p>
            <a:pPr marL="171450" indent="-171450" algn="just" rtl="1">
              <a:lnSpc>
                <a:spcPct val="150000"/>
              </a:lnSpc>
              <a:buFont typeface="Arial" panose="020B0604020202020204" pitchFamily="34" charset="0"/>
              <a:buChar char="•"/>
            </a:pPr>
            <a:r>
              <a:rPr lang="he-IL" sz="1200" dirty="0"/>
              <a:t>כלכלה מעגלית קשורה בחדשנות סביבתית </a:t>
            </a:r>
          </a:p>
          <a:p>
            <a:pPr marL="171450" indent="-171450" algn="just" rtl="1">
              <a:lnSpc>
                <a:spcPct val="150000"/>
              </a:lnSpc>
              <a:buFont typeface="Arial" panose="020B0604020202020204" pitchFamily="34" charset="0"/>
              <a:buChar char="•"/>
            </a:pPr>
            <a:r>
              <a:rPr lang="he-IL" sz="1200" dirty="0"/>
              <a:t>חדשנות מובילה ליצירת משרות, גם ברמת העסק הבודד. </a:t>
            </a:r>
          </a:p>
          <a:p>
            <a:pPr marL="171450" indent="-171450" algn="just" rtl="1">
              <a:lnSpc>
                <a:spcPct val="150000"/>
              </a:lnSpc>
              <a:buFont typeface="Arial" panose="020B0604020202020204" pitchFamily="34" charset="0"/>
              <a:buChar char="•"/>
            </a:pPr>
            <a:r>
              <a:rPr lang="he-IL" sz="1200" dirty="0"/>
              <a:t>מחקרים מצאו שחדשנות סביבתית אף אחראית ליותר משרות חדשות מחדשנות בתחומים אחרים.</a:t>
            </a:r>
          </a:p>
          <a:p>
            <a:pPr marL="171450" indent="-171450" algn="just" rtl="1">
              <a:lnSpc>
                <a:spcPct val="150000"/>
              </a:lnSpc>
              <a:buFont typeface="Arial" panose="020B0604020202020204" pitchFamily="34" charset="0"/>
              <a:buChar char="•"/>
            </a:pPr>
            <a:r>
              <a:rPr lang="he-IL" sz="1200" dirty="0"/>
              <a:t>בנוסף, תהליכי ייצור המפחיתים פסולת במקור ויעילים אנרגטית מוסיפים משרות, יותר מאשר פתרונות סביבתיים המיושמים בקצה. </a:t>
            </a:r>
          </a:p>
          <a:p>
            <a:pPr algn="just" rtl="1">
              <a:lnSpc>
                <a:spcPct val="150000"/>
              </a:lnSpc>
            </a:pPr>
            <a:endParaRPr lang="he-IL" sz="1200" dirty="0"/>
          </a:p>
          <a:p>
            <a:pPr marL="171450" indent="-171450" algn="just" rtl="1">
              <a:lnSpc>
                <a:spcPct val="150000"/>
              </a:lnSpc>
              <a:buFont typeface="Arial" panose="020B0604020202020204" pitchFamily="34" charset="0"/>
              <a:buChar char="•"/>
            </a:pPr>
            <a:r>
              <a:rPr lang="he-IL" sz="1200" dirty="0"/>
              <a:t>דו"חות של ה-</a:t>
            </a:r>
            <a:r>
              <a:rPr lang="en-US" sz="1200" dirty="0"/>
              <a:t>ILO</a:t>
            </a:r>
            <a:r>
              <a:rPr lang="he-IL" sz="1200" dirty="0"/>
              <a:t> (ארגון העבודה העולמי) משנת 2018 ושל ה-</a:t>
            </a:r>
            <a:r>
              <a:rPr lang="en-US" sz="1200" dirty="0"/>
              <a:t>IISD</a:t>
            </a:r>
            <a:r>
              <a:rPr lang="he-IL" sz="1200" dirty="0"/>
              <a:t> משנת 2020 העריכו כי במעבר עולמי לכלכלה מוטת מחזור, תיקון ושימוש חוזר יכולות להתווסף עד 2030 כ-45 מיליון משרות בענפי ניהול הפסולת ועוד 50 מיליון בשירותי כלכלה מעגלית. </a:t>
            </a:r>
          </a:p>
          <a:p>
            <a:pPr marL="171450" indent="-171450" algn="just" rtl="1">
              <a:lnSpc>
                <a:spcPct val="150000"/>
              </a:lnSpc>
              <a:buFont typeface="Arial" panose="020B0604020202020204" pitchFamily="34" charset="0"/>
              <a:buChar char="•"/>
            </a:pPr>
            <a:r>
              <a:rPr lang="he-IL" sz="1200" b="1" dirty="0"/>
              <a:t>האיחוד האירופי </a:t>
            </a:r>
            <a:r>
              <a:rPr lang="he-IL" sz="1200" dirty="0"/>
              <a:t>העריך ב-2019 שמינוף משמעותי של יישום עקרונות הכלכלה המעגלית תייצר 2.5 מיליון משרות עד 2030.</a:t>
            </a:r>
            <a:r>
              <a:rPr lang="en-US" sz="1200" dirty="0"/>
              <a:t> </a:t>
            </a:r>
            <a:r>
              <a:rPr lang="he-IL" sz="1200" dirty="0"/>
              <a:t>ב-2020 פרסם תכנית פעולה לשם כך.</a:t>
            </a:r>
          </a:p>
          <a:p>
            <a:pPr marL="171450" indent="-171450" algn="just" rtl="1">
              <a:lnSpc>
                <a:spcPct val="150000"/>
              </a:lnSpc>
              <a:buFont typeface="Arial" panose="020B0604020202020204" pitchFamily="34" charset="0"/>
              <a:buChar char="•"/>
            </a:pPr>
            <a:r>
              <a:rPr lang="he-IL" sz="1200" b="1" dirty="0"/>
              <a:t>מחקר בריטי </a:t>
            </a:r>
            <a:r>
              <a:rPr lang="he-IL" sz="1200" dirty="0"/>
              <a:t>מ-2020 העריך באופן שמרני שיישום רמות גבוהות יותר של מחזור, שימוש חוזר </a:t>
            </a:r>
            <a:r>
              <a:rPr lang="he-IL" sz="1200" dirty="0" err="1"/>
              <a:t>ומחדוש</a:t>
            </a:r>
            <a:r>
              <a:rPr lang="he-IL" sz="1200" dirty="0"/>
              <a:t> יוביל באופן ישיר ליצירת 500 אלף משרות (100 אלף נטו תוספת משרות).</a:t>
            </a:r>
          </a:p>
          <a:p>
            <a:pPr marL="171450" indent="-171450" algn="just" rtl="1">
              <a:lnSpc>
                <a:spcPct val="150000"/>
              </a:lnSpc>
              <a:buFont typeface="Arial" panose="020B0604020202020204" pitchFamily="34" charset="0"/>
              <a:buChar char="•"/>
            </a:pPr>
            <a:r>
              <a:rPr lang="he-IL" sz="1200" b="1" dirty="0"/>
              <a:t>לונדון</a:t>
            </a:r>
            <a:r>
              <a:rPr lang="he-IL" sz="1200" dirty="0"/>
              <a:t> העריכה ב-2015 שביישום מפת הדרכים שלה לכלכלה מעגלית ייווצרו 12,000 משרות. </a:t>
            </a:r>
          </a:p>
          <a:p>
            <a:pPr algn="r" rtl="1">
              <a:lnSpc>
                <a:spcPct val="150000"/>
              </a:lnSpc>
            </a:pPr>
            <a:endParaRPr lang="en-US" sz="1200" dirty="0"/>
          </a:p>
          <a:p>
            <a:pPr marL="228600" indent="-228600" algn="r" rtl="1" eaLnBrk="1" latinLnBrk="0" hangingPunct="1">
              <a:lnSpc>
                <a:spcPct val="150000"/>
              </a:lnSpc>
              <a:spcBef>
                <a:spcPts val="1000"/>
              </a:spcBef>
              <a:spcAft>
                <a:spcPts val="0"/>
              </a:spcAft>
              <a:buClrTx/>
              <a:buSzPts val="2400"/>
              <a:buFont typeface="Arial" panose="020B0604020202020204" pitchFamily="34" charset="0"/>
              <a:buChar char="•"/>
            </a:pPr>
            <a:r>
              <a:rPr lang="he-IL" sz="1200" dirty="0"/>
              <a:t>בישראל נכון להיום מיוצרים כ-6 מיליון טון פסולת לשנה בקצב גידול של כ-2.6% בשנה. מתוכם רק כ-20% ממוחזרים (מרביתם לאחר הפרדה בתחנת מעבר ולא במקור – הפרדה פחות איכותית שמאפשרת פחות מחזור). בנוסף נוצרת מעל ל 7 מיליון טון של פסולת בנייה.</a:t>
            </a:r>
          </a:p>
          <a:p>
            <a:pPr marL="228600" indent="-228600" algn="r" rtl="1" eaLnBrk="1" latinLnBrk="0" hangingPunct="1">
              <a:lnSpc>
                <a:spcPct val="150000"/>
              </a:lnSpc>
              <a:spcBef>
                <a:spcPts val="1000"/>
              </a:spcBef>
              <a:spcAft>
                <a:spcPts val="0"/>
              </a:spcAft>
              <a:buFont typeface="Arial" panose="020B0604020202020204" pitchFamily="34" charset="0"/>
              <a:buChar char="•"/>
            </a:pPr>
            <a:r>
              <a:rPr lang="he-IL" sz="1200" dirty="0"/>
              <a:t>נכון להיום חסרים נתונים מפורטים ומעובדים למס' למועסקים בכלכלה מעגלית ובטיפול בפסולת. </a:t>
            </a:r>
            <a:r>
              <a:rPr lang="he-IL" sz="1200" dirty="0" err="1"/>
              <a:t>באומדן</a:t>
            </a:r>
            <a:r>
              <a:rPr lang="he-IL" sz="1200" dirty="0"/>
              <a:t> המבוסס על נתוני הלשכה המרכזית לסטטיסטיקה מדובר בכמה עשרות אלפי עובדים. בעבודה שמבצע המשרד עם המכון הישראלי לדמוקרטיה נשפר את בסיס הידע, ואת הערכת הפוטנציאל המלא על שוק התעסוקה מהמעבר לכלכלה מעגלית.</a:t>
            </a:r>
          </a:p>
          <a:p>
            <a:pPr marL="171450" indent="-171450" algn="r" rtl="1">
              <a:lnSpc>
                <a:spcPct val="150000"/>
              </a:lnSpc>
              <a:buFont typeface="Arial" panose="020B0604020202020204" pitchFamily="34" charset="0"/>
              <a:buChar char="•"/>
            </a:pPr>
            <a:r>
              <a:rPr lang="he-IL" sz="1200" dirty="0"/>
              <a:t> באנלוגיה לאומדנים האירופים ובהתאמה לישראל  ניתן להעריך שהעמקת המעבר לכלכלה מעגלית תוסיף למשק הישראלי עשרות אלפי משרות ותשפיע על רבות נוספות.</a:t>
            </a:r>
          </a:p>
          <a:p>
            <a:pPr marL="171450" indent="-171450" algn="r" rtl="1">
              <a:lnSpc>
                <a:spcPct val="150000"/>
              </a:lnSpc>
              <a:buFont typeface="Arial" panose="020B0604020202020204" pitchFamily="34" charset="0"/>
              <a:buChar char="•"/>
            </a:pPr>
            <a:endParaRPr lang="he-IL" sz="1200" dirty="0"/>
          </a:p>
          <a:p>
            <a:pPr marL="171450" indent="-171450" algn="r" rtl="1">
              <a:lnSpc>
                <a:spcPct val="150000"/>
              </a:lnSpc>
              <a:buFont typeface="Arial" panose="020B0604020202020204" pitchFamily="34" charset="0"/>
              <a:buChar char="•"/>
            </a:pPr>
            <a:r>
              <a:rPr lang="he-IL" sz="1200" dirty="0"/>
              <a:t>אסטרטגיות למעגליות יקבלו ביטוי כמעט בכל ענפי המשק, כשהבולטים בהם יהיו ניהול פסולת, תיקונים, שירותים, מזון, חקלאות, וחלק מענפי הייצור. המעבר לאסטרטגיות מעגליות בהם יצריך מגוון רחב של עיסוקים.</a:t>
            </a:r>
          </a:p>
          <a:p>
            <a:pPr marL="171450" indent="-171450" algn="r" rtl="1">
              <a:lnSpc>
                <a:spcPct val="150000"/>
              </a:lnSpc>
              <a:buFont typeface="Arial" panose="020B0604020202020204" pitchFamily="34" charset="0"/>
              <a:buChar char="•"/>
            </a:pPr>
            <a:r>
              <a:rPr lang="he-IL" sz="1200" dirty="0"/>
              <a:t>חלק מהעיסוקים יצריכו, ידע, גישה ומיומנויות חדשות שקשורים בהיכרות עם תכונות חומרים וטכנולוגיות חדשות וירוקות. </a:t>
            </a:r>
          </a:p>
          <a:p>
            <a:pPr marL="171450" indent="-171450" algn="r" rtl="1">
              <a:lnSpc>
                <a:spcPct val="150000"/>
              </a:lnSpc>
              <a:buFont typeface="Arial" panose="020B0604020202020204" pitchFamily="34" charset="0"/>
              <a:buChar char="•"/>
            </a:pPr>
            <a:r>
              <a:rPr lang="he-IL" sz="1200" dirty="0"/>
              <a:t>העובדים בהם יידרשו להכשרה והשכלה וניסיון גבוהים.</a:t>
            </a:r>
          </a:p>
          <a:p>
            <a:pPr marL="171450" indent="-171450" algn="r" rtl="1">
              <a:lnSpc>
                <a:spcPct val="150000"/>
              </a:lnSpc>
              <a:buFont typeface="Arial" panose="020B0604020202020204" pitchFamily="34" charset="0"/>
              <a:buChar char="•"/>
            </a:pPr>
            <a:r>
              <a:rPr lang="he-IL" sz="1200" dirty="0"/>
              <a:t>יגדל הצורך במשרות תומכות בתחומי הלוגיסטיקה והתפעול.</a:t>
            </a:r>
          </a:p>
          <a:p>
            <a:pPr marL="171450" indent="-171450" algn="r" rtl="1">
              <a:lnSpc>
                <a:spcPct val="150000"/>
              </a:lnSpc>
              <a:buFont typeface="Arial" panose="020B0604020202020204" pitchFamily="34" charset="0"/>
              <a:buChar char="•"/>
            </a:pPr>
            <a:r>
              <a:rPr lang="he-IL" sz="1200" dirty="0"/>
              <a:t>גם עוסקים בעלי השכלה וניסיון בתחומים קרובים יידרשו להסתגל ולרכוש מיומנויות מתאימות.</a:t>
            </a:r>
          </a:p>
          <a:p>
            <a:pPr marL="171450" indent="-171450" algn="r" rtl="1">
              <a:lnSpc>
                <a:spcPct val="150000"/>
              </a:lnSpc>
              <a:buFont typeface="Arial" panose="020B0604020202020204" pitchFamily="34" charset="0"/>
              <a:buChar char="•"/>
            </a:pPr>
            <a:r>
              <a:rPr lang="he-IL" sz="1200" dirty="0"/>
              <a:t>חלק מהעיסוקים וחלק מהאסטרטגיות יתמכו גם ביצירת תעסוקה במישור המקומי. </a:t>
            </a:r>
          </a:p>
          <a:p>
            <a:pPr marL="171450" indent="-171450" algn="r" rtl="1">
              <a:lnSpc>
                <a:spcPct val="150000"/>
              </a:lnSpc>
              <a:buFont typeface="Arial" panose="020B0604020202020204" pitchFamily="34" charset="0"/>
              <a:buChar char="•"/>
            </a:pPr>
            <a:r>
              <a:rPr lang="he-IL" sz="1200" dirty="0"/>
              <a:t>המעבר לכלכלה מעגלית יקרה גם במישור הגלובלי ולכן אנחנו פועלים למצוא את היתרון היחסי בהתאמת כיווני הפיתוח, העסקים, המשרות והכשרת העוסקים בישראל.</a:t>
            </a:r>
          </a:p>
          <a:p>
            <a:pPr marL="171450" indent="-171450" algn="r" rtl="1">
              <a:lnSpc>
                <a:spcPct val="150000"/>
              </a:lnSpc>
              <a:buFont typeface="Arial" panose="020B0604020202020204" pitchFamily="34" charset="0"/>
              <a:buChar char="•"/>
            </a:pPr>
            <a:endParaRPr lang="he-IL" sz="1200" dirty="0"/>
          </a:p>
          <a:p>
            <a:pPr algn="r" rtl="1">
              <a:lnSpc>
                <a:spcPct val="150000"/>
              </a:lnSpc>
            </a:pPr>
            <a:endParaRPr lang="he-IL" sz="1200" dirty="0"/>
          </a:p>
          <a:p>
            <a:endParaRPr lang="en-IL" dirty="0"/>
          </a:p>
        </p:txBody>
      </p:sp>
      <p:sp>
        <p:nvSpPr>
          <p:cNvPr id="4" name="Slide Number Placeholder 3"/>
          <p:cNvSpPr>
            <a:spLocks noGrp="1"/>
          </p:cNvSpPr>
          <p:nvPr>
            <p:ph type="sldNum" sz="quarter" idx="5"/>
          </p:nvPr>
        </p:nvSpPr>
        <p:spPr/>
        <p:txBody>
          <a:bodyPr/>
          <a:lstStyle/>
          <a:p>
            <a:fld id="{9EE4FDB5-9624-480C-9283-08E37E871928}" type="slidenum">
              <a:rPr lang="he-IL" smtClean="0"/>
              <a:t>3</a:t>
            </a:fld>
            <a:endParaRPr lang="he-IL"/>
          </a:p>
        </p:txBody>
      </p:sp>
    </p:spTree>
    <p:extLst>
      <p:ext uri="{BB962C8B-B14F-4D97-AF65-F5344CB8AC3E}">
        <p14:creationId xmlns:p14="http://schemas.microsoft.com/office/powerpoint/2010/main" val="2007437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הערכה גסה וחסרה שלא מתייחסת לריבוי חברות, לשדרוג המחזור, ולא לפעולות מעגליות יותר במעלה – מיון והפרדה במקור, סקרי חומרים בבניינים להריסה, גידול בהיקף מובילים, גורמי תיווך לחיבור בין מצאים של אלמנטים לשימוש חוזר או עודפים לשימוש ראשוני כחלופה לפינוי למחזור /הטמנה, יועצי בניה ירוקה להגברת יעילות השימוש במשאבים בבניה, לשילוב אלמנטים לשימוש חוזר או חומר ממוחזר</a:t>
            </a:r>
          </a:p>
          <a:p>
            <a:pPr algn="r" rtl="1"/>
            <a:endParaRPr lang="en-IL" dirty="0"/>
          </a:p>
        </p:txBody>
      </p:sp>
      <p:sp>
        <p:nvSpPr>
          <p:cNvPr id="4" name="Slide Number Placeholder 3"/>
          <p:cNvSpPr>
            <a:spLocks noGrp="1"/>
          </p:cNvSpPr>
          <p:nvPr>
            <p:ph type="sldNum" sz="quarter" idx="5"/>
          </p:nvPr>
        </p:nvSpPr>
        <p:spPr/>
        <p:txBody>
          <a:bodyPr/>
          <a:lstStyle/>
          <a:p>
            <a:fld id="{9EE4FDB5-9624-480C-9283-08E37E871928}" type="slidenum">
              <a:rPr lang="he-IL" smtClean="0"/>
              <a:t>4</a:t>
            </a:fld>
            <a:endParaRPr lang="he-IL"/>
          </a:p>
        </p:txBody>
      </p:sp>
    </p:spTree>
    <p:extLst>
      <p:ext uri="{BB962C8B-B14F-4D97-AF65-F5344CB8AC3E}">
        <p14:creationId xmlns:p14="http://schemas.microsoft.com/office/powerpoint/2010/main" val="1973907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lnSpc>
                <a:spcPct val="150000"/>
              </a:lnSpc>
            </a:pPr>
            <a:r>
              <a:rPr lang="he-IL" sz="1100" b="0" dirty="0"/>
              <a:t>כפי שעשינו כמדינה כבר לפני שנים בתחומי המים באופן שמעמיד אותנו כשיאני מחזור המים (וכמובן שניתן להשתפר עוד) כך אנחנו עושים וצריכים לעשות בתחומי המשאבים והפסולת, בתחומי הייצור, הבניה, האנרגיה, התחבורה, בחקלאות מתקדמת ובצמצום אבדן ובזבוז מזון. </a:t>
            </a:r>
          </a:p>
          <a:p>
            <a:pPr algn="just" rtl="1">
              <a:lnSpc>
                <a:spcPct val="150000"/>
              </a:lnSpc>
            </a:pPr>
            <a:endParaRPr lang="he-IL" sz="1100" b="0" dirty="0"/>
          </a:p>
          <a:p>
            <a:pPr algn="just" rtl="1">
              <a:lnSpc>
                <a:spcPct val="150000"/>
              </a:lnSpc>
            </a:pPr>
            <a:r>
              <a:rPr lang="he-IL" sz="1100" b="0" dirty="0"/>
              <a:t>המשרד פועל במגוון כלים לקידום הכלכלה המעגלית:</a:t>
            </a:r>
          </a:p>
          <a:p>
            <a:pPr algn="just" rtl="1">
              <a:lnSpc>
                <a:spcPct val="150000"/>
              </a:lnSpc>
            </a:pPr>
            <a:endParaRPr lang="he-IL" sz="1100" b="0" dirty="0"/>
          </a:p>
          <a:p>
            <a:pPr algn="just" rtl="1">
              <a:lnSpc>
                <a:spcPct val="150000"/>
              </a:lnSpc>
            </a:pPr>
            <a:r>
              <a:rPr lang="he-IL" sz="1100" b="0" u="sng" dirty="0"/>
              <a:t>מידע, חינוך ומודעות: </a:t>
            </a:r>
          </a:p>
          <a:p>
            <a:pPr marL="228600" indent="-228600" algn="just" rtl="1">
              <a:lnSpc>
                <a:spcPct val="150000"/>
              </a:lnSpc>
              <a:buAutoNum type="arabicPeriod"/>
            </a:pPr>
            <a:r>
              <a:rPr lang="he-IL" sz="1100" dirty="0"/>
              <a:t>המשרד מעניק ייעוץ מסובסד </a:t>
            </a:r>
            <a:r>
              <a:rPr lang="he-IL" sz="1100" dirty="0" err="1"/>
              <a:t>ללמעלה</a:t>
            </a:r>
            <a:r>
              <a:rPr lang="he-IL" sz="1100" dirty="0"/>
              <a:t> </a:t>
            </a:r>
            <a:r>
              <a:rPr lang="he-IL" sz="1100" b="1" dirty="0"/>
              <a:t>מ-200 מפעלים </a:t>
            </a:r>
            <a:r>
              <a:rPr lang="he-IL" sz="1100" dirty="0"/>
              <a:t>במסגרת </a:t>
            </a:r>
            <a:r>
              <a:rPr lang="he-IL" sz="1100" b="1" u="none" dirty="0"/>
              <a:t>המרכז להתייעלות במשאבים </a:t>
            </a:r>
            <a:r>
              <a:rPr lang="he-IL" sz="1100" b="0" u="none" dirty="0"/>
              <a:t>לפיתוח תהליכי ייצור מתקדמים, להגברת </a:t>
            </a:r>
            <a:r>
              <a:rPr lang="he-IL" sz="1100" b="0" u="none" dirty="0" err="1"/>
              <a:t>הפיריון</a:t>
            </a:r>
            <a:r>
              <a:rPr lang="he-IL" sz="1100" b="0" u="none" dirty="0"/>
              <a:t> מהמשאבים המשמשים אותם ולהפחתת ההעברות לסביבה</a:t>
            </a:r>
            <a:r>
              <a:rPr lang="he-IL" sz="1100" dirty="0"/>
              <a:t>, </a:t>
            </a:r>
          </a:p>
          <a:p>
            <a:pPr marL="228600" indent="-228600" algn="just" rtl="1">
              <a:lnSpc>
                <a:spcPct val="150000"/>
              </a:lnSpc>
              <a:buAutoNum type="arabicPeriod"/>
            </a:pPr>
            <a:r>
              <a:rPr lang="he-IL" sz="1100" dirty="0"/>
              <a:t>ייעוץ ותווך </a:t>
            </a:r>
            <a:r>
              <a:rPr lang="he-IL" sz="1100" b="1" dirty="0"/>
              <a:t>לכ-4600 ארגונים </a:t>
            </a:r>
            <a:r>
              <a:rPr lang="he-IL" sz="1100" dirty="0"/>
              <a:t>לקידום </a:t>
            </a:r>
            <a:r>
              <a:rPr lang="he-IL" sz="1100" b="1" u="none" dirty="0"/>
              <a:t>סימביוזה תעשייתית </a:t>
            </a:r>
            <a:r>
              <a:rPr lang="he-IL" sz="1100" b="0" u="none" dirty="0"/>
              <a:t>ובכך מוביל ל</a:t>
            </a:r>
            <a:r>
              <a:rPr lang="he-IL" sz="1100" dirty="0"/>
              <a:t>חסכון של מיליון טון פסולת; </a:t>
            </a:r>
          </a:p>
          <a:p>
            <a:pPr marL="228600" indent="-228600" algn="just" rtl="1">
              <a:lnSpc>
                <a:spcPct val="150000"/>
              </a:lnSpc>
              <a:buAutoNum type="arabicPeriod"/>
            </a:pPr>
            <a:r>
              <a:rPr lang="he-IL" sz="1100" dirty="0"/>
              <a:t>תומך </a:t>
            </a:r>
            <a:r>
              <a:rPr lang="he-IL" sz="1100" b="1" dirty="0"/>
              <a:t>בהכשרת עובדים לבניה ירוקה</a:t>
            </a:r>
          </a:p>
          <a:p>
            <a:pPr marL="228600" indent="-228600" algn="just" rtl="1">
              <a:lnSpc>
                <a:spcPct val="150000"/>
              </a:lnSpc>
              <a:buAutoNum type="arabicPeriod"/>
            </a:pPr>
            <a:r>
              <a:rPr lang="he-IL" sz="1100" dirty="0"/>
              <a:t>מנגיש </a:t>
            </a:r>
            <a:r>
              <a:rPr lang="he-IL" sz="1100" b="1" dirty="0"/>
              <a:t>מידע על מבנים ירוקים </a:t>
            </a:r>
            <a:r>
              <a:rPr lang="he-IL" sz="1100" dirty="0"/>
              <a:t>לקידום הבניה הירוקה.</a:t>
            </a:r>
          </a:p>
          <a:p>
            <a:pPr marL="228600" indent="-228600" algn="just" rtl="1">
              <a:lnSpc>
                <a:spcPct val="150000"/>
              </a:lnSpc>
              <a:buAutoNum type="arabicPeriod"/>
            </a:pPr>
            <a:r>
              <a:rPr lang="he-IL" sz="1100" dirty="0"/>
              <a:t>מעניק תמיכה </a:t>
            </a:r>
            <a:r>
              <a:rPr lang="he-IL" sz="1100" b="1" dirty="0"/>
              <a:t>לפרסומים לצמצום אבדן ובזבוז מזון</a:t>
            </a:r>
            <a:r>
              <a:rPr lang="he-IL" sz="1100" dirty="0"/>
              <a:t>. </a:t>
            </a:r>
          </a:p>
          <a:p>
            <a:pPr marL="228600" indent="-228600" algn="just" rtl="1">
              <a:lnSpc>
                <a:spcPct val="150000"/>
              </a:lnSpc>
              <a:buAutoNum type="arabicPeriod"/>
            </a:pPr>
            <a:r>
              <a:rPr lang="he-IL" sz="1100" dirty="0"/>
              <a:t>מוביל </a:t>
            </a:r>
            <a:r>
              <a:rPr lang="he-IL" sz="1100" b="1" dirty="0"/>
              <a:t>קמפיינים ציבוריים לפינוי מוסדר של פסולת אלקטרונית</a:t>
            </a:r>
            <a:r>
              <a:rPr lang="he-IL" sz="1100" dirty="0"/>
              <a:t>.</a:t>
            </a:r>
          </a:p>
          <a:p>
            <a:pPr algn="just" rtl="1">
              <a:lnSpc>
                <a:spcPct val="150000"/>
              </a:lnSpc>
            </a:pPr>
            <a:endParaRPr lang="he-IL" sz="1100" b="1" dirty="0"/>
          </a:p>
          <a:p>
            <a:pPr algn="just" rtl="1">
              <a:lnSpc>
                <a:spcPct val="150000"/>
              </a:lnSpc>
            </a:pPr>
            <a:r>
              <a:rPr lang="he-IL" sz="1100" b="0" u="sng" dirty="0"/>
              <a:t>תמריצים: </a:t>
            </a:r>
          </a:p>
          <a:p>
            <a:pPr marL="228600" indent="-228600" algn="just" rtl="1">
              <a:lnSpc>
                <a:spcPct val="150000"/>
              </a:lnSpc>
              <a:buAutoNum type="arabicPeriod"/>
            </a:pPr>
            <a:r>
              <a:rPr lang="he-IL" sz="1100" dirty="0"/>
              <a:t>קידום העדפת מוצרים המכילים חומר ממוחזר </a:t>
            </a:r>
            <a:r>
              <a:rPr lang="he-IL" sz="1100" b="1" dirty="0"/>
              <a:t>ברכש ציבורי</a:t>
            </a:r>
            <a:r>
              <a:rPr lang="he-IL" sz="1100" dirty="0"/>
              <a:t>; </a:t>
            </a:r>
          </a:p>
          <a:p>
            <a:pPr marL="228600" indent="-228600" algn="just" rtl="1">
              <a:lnSpc>
                <a:spcPct val="150000"/>
              </a:lnSpc>
              <a:buAutoNum type="arabicPeriod"/>
            </a:pPr>
            <a:r>
              <a:rPr lang="he-IL" sz="1100" dirty="0"/>
              <a:t>החלטת ממשלה </a:t>
            </a:r>
            <a:r>
              <a:rPr lang="he-IL" sz="1100" b="1" dirty="0"/>
              <a:t>לאיסור רכש </a:t>
            </a:r>
            <a:r>
              <a:rPr lang="he-IL" sz="1100" b="1" dirty="0" err="1"/>
              <a:t>חד"פ</a:t>
            </a:r>
            <a:r>
              <a:rPr lang="he-IL" sz="1100" b="1" dirty="0"/>
              <a:t> בממשלה </a:t>
            </a:r>
            <a:r>
              <a:rPr lang="he-IL" sz="1100" dirty="0"/>
              <a:t>וביחידות הסמך;</a:t>
            </a:r>
          </a:p>
          <a:p>
            <a:pPr algn="just" rtl="1">
              <a:lnSpc>
                <a:spcPct val="150000"/>
              </a:lnSpc>
            </a:pPr>
            <a:endParaRPr lang="he-IL" sz="1100" b="1" dirty="0"/>
          </a:p>
          <a:p>
            <a:pPr algn="just" rtl="1">
              <a:lnSpc>
                <a:spcPct val="150000"/>
              </a:lnSpc>
            </a:pPr>
            <a:r>
              <a:rPr lang="he-IL" sz="1100" b="0" u="sng" dirty="0"/>
              <a:t>תשתיות:</a:t>
            </a:r>
            <a:r>
              <a:rPr lang="he-IL" sz="1100" dirty="0"/>
              <a:t> </a:t>
            </a:r>
          </a:p>
          <a:p>
            <a:pPr marL="228600" marR="0" lvl="0" indent="-228600" algn="just" defTabSz="914400" rtl="1" eaLnBrk="1" fontAlgn="auto" latinLnBrk="0" hangingPunct="1">
              <a:lnSpc>
                <a:spcPct val="150000"/>
              </a:lnSpc>
              <a:spcBef>
                <a:spcPts val="0"/>
              </a:spcBef>
              <a:spcAft>
                <a:spcPts val="0"/>
              </a:spcAft>
              <a:buClrTx/>
              <a:buSzTx/>
              <a:buFontTx/>
              <a:buAutoNum type="arabicPeriod"/>
              <a:tabLst/>
              <a:defRPr/>
            </a:pPr>
            <a:r>
              <a:rPr lang="he-IL" sz="1100" dirty="0"/>
              <a:t>תמיכות </a:t>
            </a:r>
            <a:r>
              <a:rPr lang="he-IL" sz="1100" b="1" dirty="0"/>
              <a:t>לשדרוג ציוד ליעיל אנרגטית </a:t>
            </a:r>
            <a:r>
              <a:rPr lang="he-IL" sz="1100" dirty="0"/>
              <a:t>ברשויות מקומיות.</a:t>
            </a:r>
          </a:p>
          <a:p>
            <a:pPr marL="228600" marR="0" lvl="0" indent="-228600" algn="just" defTabSz="914400" rtl="1" eaLnBrk="1" fontAlgn="auto" latinLnBrk="0" hangingPunct="1">
              <a:lnSpc>
                <a:spcPct val="150000"/>
              </a:lnSpc>
              <a:spcBef>
                <a:spcPts val="0"/>
              </a:spcBef>
              <a:spcAft>
                <a:spcPts val="0"/>
              </a:spcAft>
              <a:buClrTx/>
              <a:buSzTx/>
              <a:buFontTx/>
              <a:buAutoNum type="arabicPeriod"/>
              <a:tabLst/>
              <a:defRPr/>
            </a:pPr>
            <a:r>
              <a:rPr lang="he-IL" sz="1100" dirty="0"/>
              <a:t>תמיכה </a:t>
            </a:r>
            <a:r>
              <a:rPr lang="he-IL" sz="1100" b="1" dirty="0"/>
              <a:t>בהקמת מבני חינוך ירוקים</a:t>
            </a:r>
            <a:r>
              <a:rPr lang="he-IL" sz="1100" dirty="0"/>
              <a:t>.</a:t>
            </a:r>
          </a:p>
          <a:p>
            <a:pPr marL="228600" marR="0" lvl="0" indent="-228600" algn="just" defTabSz="914400" rtl="1" eaLnBrk="1" fontAlgn="auto" latinLnBrk="0" hangingPunct="1">
              <a:lnSpc>
                <a:spcPct val="150000"/>
              </a:lnSpc>
              <a:spcBef>
                <a:spcPts val="0"/>
              </a:spcBef>
              <a:spcAft>
                <a:spcPts val="0"/>
              </a:spcAft>
              <a:buClrTx/>
              <a:buSzTx/>
              <a:buFontTx/>
              <a:buAutoNum type="arabicPeriod"/>
              <a:tabLst/>
              <a:defRPr/>
            </a:pPr>
            <a:r>
              <a:rPr lang="he-IL" sz="1100" dirty="0"/>
              <a:t>תמיכה </a:t>
            </a:r>
            <a:r>
              <a:rPr lang="he-IL" sz="1100" b="1" dirty="0"/>
              <a:t>למעבר של תחבורה ציבורית להנעה חשמלית </a:t>
            </a:r>
            <a:r>
              <a:rPr lang="he-IL" sz="1100" b="0" dirty="0"/>
              <a:t>(פוטנציאל לחשמל מתחדש)</a:t>
            </a:r>
            <a:r>
              <a:rPr lang="he-IL" sz="1100" dirty="0"/>
              <a:t>.</a:t>
            </a:r>
          </a:p>
          <a:p>
            <a:pPr marL="228600" indent="-228600" algn="just" rtl="1">
              <a:lnSpc>
                <a:spcPct val="150000"/>
              </a:lnSpc>
              <a:buAutoNum type="arabicPeriod"/>
            </a:pPr>
            <a:r>
              <a:rPr lang="he-IL" sz="1100" dirty="0"/>
              <a:t>תמיכה </a:t>
            </a:r>
            <a:r>
              <a:rPr lang="he-IL" sz="1100" b="1" dirty="0"/>
              <a:t>בהקמת מתקני מיון ומחזור </a:t>
            </a:r>
            <a:r>
              <a:rPr lang="he-IL" sz="1100" dirty="0"/>
              <a:t>לזרמים שונים של פסולת מקרן הניקיון ועם רשות ההשקעות בקולות קוראים בהיקף של </a:t>
            </a:r>
            <a:r>
              <a:rPr lang="he-IL" sz="1100" b="1" dirty="0"/>
              <a:t>למעלה ממיליארד ₪</a:t>
            </a:r>
            <a:r>
              <a:rPr lang="he-IL" sz="1100" dirty="0"/>
              <a:t>. </a:t>
            </a:r>
          </a:p>
          <a:p>
            <a:pPr marL="228600" indent="-228600" algn="just" rtl="1">
              <a:lnSpc>
                <a:spcPct val="150000"/>
              </a:lnSpc>
              <a:buAutoNum type="arabicPeriod"/>
            </a:pPr>
            <a:r>
              <a:rPr lang="he-IL" sz="1100" dirty="0"/>
              <a:t>תמיכה </a:t>
            </a:r>
            <a:r>
              <a:rPr lang="he-IL" sz="1100" b="1" dirty="0"/>
              <a:t>במרכזי איסוף ברשויות </a:t>
            </a:r>
            <a:r>
              <a:rPr lang="he-IL" sz="1100" dirty="0"/>
              <a:t>בהיקף של 150 מיליון ₪. </a:t>
            </a:r>
          </a:p>
          <a:p>
            <a:pPr marL="228600" indent="-228600" algn="just" rtl="1">
              <a:lnSpc>
                <a:spcPct val="150000"/>
              </a:lnSpc>
              <a:buAutoNum type="arabicPeriod"/>
            </a:pPr>
            <a:r>
              <a:rPr lang="he-IL" sz="1100" dirty="0"/>
              <a:t>תמיכה עם רשות החדשנות </a:t>
            </a:r>
            <a:r>
              <a:rPr lang="he-IL" sz="1100" b="1" dirty="0" err="1"/>
              <a:t>בפיילוטים</a:t>
            </a:r>
            <a:r>
              <a:rPr lang="he-IL" sz="1100" b="1" dirty="0"/>
              <a:t> למיון ומחזור</a:t>
            </a:r>
            <a:r>
              <a:rPr lang="he-IL" sz="1100" dirty="0"/>
              <a:t>. </a:t>
            </a:r>
          </a:p>
          <a:p>
            <a:pPr marL="0" indent="0" algn="just" rtl="1">
              <a:lnSpc>
                <a:spcPct val="150000"/>
              </a:lnSpc>
              <a:buNone/>
            </a:pPr>
            <a:endParaRPr lang="he-IL" sz="1100" b="1" dirty="0"/>
          </a:p>
          <a:p>
            <a:pPr marL="0" indent="0" algn="just" rtl="1">
              <a:lnSpc>
                <a:spcPct val="150000"/>
              </a:lnSpc>
              <a:buNone/>
            </a:pPr>
            <a:r>
              <a:rPr lang="he-IL" sz="1100" b="0" u="sng" dirty="0"/>
              <a:t>רגולציה:</a:t>
            </a:r>
            <a:r>
              <a:rPr lang="he-IL" sz="1100" dirty="0"/>
              <a:t> </a:t>
            </a:r>
          </a:p>
          <a:p>
            <a:pPr marL="228600" indent="-228600" algn="just" rtl="1">
              <a:lnSpc>
                <a:spcPct val="150000"/>
              </a:lnSpc>
              <a:buAutoNum type="arabicPeriod"/>
            </a:pPr>
            <a:r>
              <a:rPr lang="he-IL" sz="1100" dirty="0"/>
              <a:t>קביעת ערכי איכות מים מותרים לעסק להזרמה מחוץ לתחומו, דרישה להפרדת זרמים לטיפולי קדם ולמחזור מים (קידום סחרור מים וניצול מרבי).</a:t>
            </a:r>
          </a:p>
          <a:p>
            <a:pPr marL="228600" indent="-228600" algn="just" rtl="1">
              <a:lnSpc>
                <a:spcPct val="150000"/>
              </a:lnSpc>
              <a:buAutoNum type="arabicPeriod"/>
            </a:pPr>
            <a:r>
              <a:rPr lang="he-IL" sz="1100" dirty="0"/>
              <a:t>הסדרת חובות להפרדה במקור ולמיון פסולת בניה (</a:t>
            </a:r>
            <a:r>
              <a:rPr lang="he-IL" sz="1100" b="1" dirty="0"/>
              <a:t>חוק פסולת בניה</a:t>
            </a:r>
            <a:r>
              <a:rPr lang="he-IL" sz="1100" dirty="0"/>
              <a:t> בהכנה לקריאה שניה ושלישית), </a:t>
            </a:r>
          </a:p>
          <a:p>
            <a:pPr marL="228600" indent="-228600" algn="just" rtl="1">
              <a:lnSpc>
                <a:spcPct val="150000"/>
              </a:lnSpc>
              <a:buAutoNum type="arabicPeriod"/>
            </a:pPr>
            <a:r>
              <a:rPr lang="he-IL" sz="1100" b="1" dirty="0"/>
              <a:t>פסולת אורגנית (תקנות </a:t>
            </a:r>
            <a:r>
              <a:rPr lang="he-IL" sz="1100" dirty="0"/>
              <a:t>בעבודת מטה לאחר קבלת הערות ציבור), </a:t>
            </a:r>
          </a:p>
          <a:p>
            <a:pPr marL="228600" indent="-228600" algn="just" rtl="1">
              <a:lnSpc>
                <a:spcPct val="150000"/>
              </a:lnSpc>
              <a:buAutoNum type="arabicPeriod"/>
            </a:pPr>
            <a:r>
              <a:rPr lang="he-IL" sz="1100" dirty="0"/>
              <a:t>עדכון </a:t>
            </a:r>
            <a:r>
              <a:rPr lang="he-IL" sz="1100" b="1" dirty="0"/>
              <a:t>חוק פקדון </a:t>
            </a:r>
            <a:r>
              <a:rPr lang="he-IL" sz="1100" dirty="0"/>
              <a:t>בקבוקי משקה (עבודת מטה להגדרת איסוף מוכר לעמידה ביעדים), </a:t>
            </a:r>
          </a:p>
          <a:p>
            <a:pPr marL="228600" indent="-228600" algn="just" rtl="1">
              <a:lnSpc>
                <a:spcPct val="150000"/>
              </a:lnSpc>
              <a:buAutoNum type="arabicPeriod"/>
            </a:pPr>
            <a:r>
              <a:rPr lang="he-IL" sz="1100" dirty="0"/>
              <a:t>פסולת אלקטרונית (עבודת מטה על </a:t>
            </a:r>
            <a:r>
              <a:rPr lang="he-IL" sz="1100" b="1" dirty="0"/>
              <a:t>אימוץ תקן </a:t>
            </a:r>
            <a:r>
              <a:rPr lang="en-US" sz="1100" b="1" dirty="0"/>
              <a:t>CENELEC</a:t>
            </a:r>
            <a:r>
              <a:rPr lang="he-IL" sz="1100" dirty="0"/>
              <a:t>). </a:t>
            </a:r>
          </a:p>
          <a:p>
            <a:pPr algn="just" rtl="1">
              <a:lnSpc>
                <a:spcPct val="150000"/>
              </a:lnSpc>
            </a:pPr>
            <a:endParaRPr lang="he-IL" sz="1100" b="1" dirty="0"/>
          </a:p>
          <a:p>
            <a:pPr algn="just" rtl="1">
              <a:lnSpc>
                <a:spcPct val="150000"/>
              </a:lnSpc>
            </a:pPr>
            <a:r>
              <a:rPr lang="he-IL" sz="1100" b="0" u="sng" dirty="0"/>
              <a:t>תקינה:</a:t>
            </a:r>
            <a:r>
              <a:rPr lang="he-IL" sz="1100" dirty="0"/>
              <a:t> </a:t>
            </a:r>
          </a:p>
          <a:p>
            <a:pPr marL="228600" indent="-228600" algn="just" rtl="1">
              <a:lnSpc>
                <a:spcPct val="150000"/>
              </a:lnSpc>
              <a:buAutoNum type="arabicPeriod"/>
            </a:pPr>
            <a:r>
              <a:rPr lang="he-IL" sz="1100" b="1" dirty="0"/>
              <a:t>הסרת חסמי תקינה לשימוש בחומרי גלם ממוחזרים </a:t>
            </a:r>
            <a:r>
              <a:rPr lang="he-IL" sz="1100" dirty="0"/>
              <a:t>בחומרים ובאלמנטים לבניה (בטון, טיח, חומרי מילוי לריצוף, אגרגטים קלים) </a:t>
            </a:r>
          </a:p>
          <a:p>
            <a:pPr marL="228600" indent="-228600" algn="just" rtl="1">
              <a:lnSpc>
                <a:spcPct val="150000"/>
              </a:lnSpc>
              <a:buAutoNum type="arabicPeriod"/>
            </a:pPr>
            <a:r>
              <a:rPr lang="he-IL" sz="1100" dirty="0"/>
              <a:t>קידום </a:t>
            </a:r>
            <a:r>
              <a:rPr lang="he-IL" sz="1100" b="1" dirty="0"/>
              <a:t>תקינה לתהליכי מיון ומחזור </a:t>
            </a:r>
            <a:r>
              <a:rPr lang="he-IL" sz="1100" dirty="0"/>
              <a:t>(ת"ת 50) </a:t>
            </a:r>
            <a:r>
              <a:rPr lang="he-IL" sz="1100" b="1" dirty="0"/>
              <a:t>ולתוצריהם</a:t>
            </a:r>
            <a:endParaRPr lang="he-IL" sz="1100" dirty="0"/>
          </a:p>
          <a:p>
            <a:pPr marL="228600" indent="-228600" algn="just" rtl="1">
              <a:lnSpc>
                <a:spcPct val="150000"/>
              </a:lnSpc>
              <a:buAutoNum type="arabicPeriod"/>
            </a:pPr>
            <a:r>
              <a:rPr lang="he-IL" sz="1100" dirty="0"/>
              <a:t>קידום </a:t>
            </a:r>
            <a:r>
              <a:rPr lang="he-IL" sz="1100" b="1" dirty="0"/>
              <a:t>תקינה לפלסטיק ממוחזר </a:t>
            </a:r>
            <a:r>
              <a:rPr lang="he-IL" sz="1100" dirty="0"/>
              <a:t>(</a:t>
            </a:r>
            <a:r>
              <a:rPr lang="en-US" sz="1100" dirty="0"/>
              <a:t>PP</a:t>
            </a:r>
            <a:r>
              <a:rPr lang="he-IL" sz="1100" dirty="0"/>
              <a:t> ו-</a:t>
            </a:r>
            <a:r>
              <a:rPr lang="en-US" sz="1100" dirty="0"/>
              <a:t>PE</a:t>
            </a:r>
            <a:r>
              <a:rPr lang="he-IL" sz="1100" dirty="0"/>
              <a:t>). </a:t>
            </a:r>
          </a:p>
          <a:p>
            <a:pPr marL="228600" indent="-228600" algn="just" rtl="1">
              <a:lnSpc>
                <a:spcPct val="150000"/>
              </a:lnSpc>
              <a:buAutoNum type="arabicPeriod"/>
            </a:pPr>
            <a:r>
              <a:rPr lang="he-IL" sz="1100" b="1" dirty="0"/>
              <a:t>עדכון תקן בניה ירוקה </a:t>
            </a:r>
            <a:r>
              <a:rPr lang="he-IL" sz="1100" dirty="0"/>
              <a:t>להגברת הדרישות הסביבתיות בו ליעילות השימוש בחומרים, להפחתת צריכת האנרגיה שלו ולמעגליות.</a:t>
            </a:r>
          </a:p>
          <a:p>
            <a:pPr algn="r" rtl="1">
              <a:lnSpc>
                <a:spcPct val="150000"/>
              </a:lnSpc>
            </a:pPr>
            <a:endParaRPr lang="he-IL" sz="1100" dirty="0"/>
          </a:p>
          <a:p>
            <a:pPr algn="r" rtl="1">
              <a:lnSpc>
                <a:spcPct val="150000"/>
              </a:lnSpc>
            </a:pPr>
            <a:r>
              <a:rPr lang="he-IL" sz="1100" dirty="0"/>
              <a:t>המשרד פועל לקידום עבודה משותפת של כלל המשרדים, המעסיקים וארגוני העובדים למיפוי כיווני הפעילות העסקית הרצויים בתוך התחום והצרכים הנדרשים להתפתחותם המרבית ולהתאמת כלי המדיניות ליצירת משרות, להכשרת עובדים ולהכוונתם למשרות הללו.</a:t>
            </a:r>
          </a:p>
          <a:p>
            <a:pPr algn="just" rtl="1">
              <a:lnSpc>
                <a:spcPct val="150000"/>
              </a:lnSpc>
            </a:pPr>
            <a:endParaRPr lang="he-IL" sz="1100" dirty="0"/>
          </a:p>
        </p:txBody>
      </p:sp>
      <p:sp>
        <p:nvSpPr>
          <p:cNvPr id="4" name="Slide Number Placeholder 3"/>
          <p:cNvSpPr>
            <a:spLocks noGrp="1"/>
          </p:cNvSpPr>
          <p:nvPr>
            <p:ph type="sldNum" sz="quarter" idx="5"/>
          </p:nvPr>
        </p:nvSpPr>
        <p:spPr/>
        <p:txBody>
          <a:bodyPr/>
          <a:lstStyle/>
          <a:p>
            <a:fld id="{9EE4FDB5-9624-480C-9283-08E37E871928}" type="slidenum">
              <a:rPr lang="he-IL" smtClean="0"/>
              <a:t>5</a:t>
            </a:fld>
            <a:endParaRPr lang="he-IL"/>
          </a:p>
        </p:txBody>
      </p:sp>
    </p:spTree>
    <p:extLst>
      <p:ext uri="{BB962C8B-B14F-4D97-AF65-F5344CB8AC3E}">
        <p14:creationId xmlns:p14="http://schemas.microsoft.com/office/powerpoint/2010/main" val="4283412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A8176-4A63-1589-1C3F-E5D51396E4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E78A8ED2-21FA-939D-0FAC-18A5237EB0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8D875669-2D30-A625-9D1D-913A254C98C9}"/>
              </a:ext>
            </a:extLst>
          </p:cNvPr>
          <p:cNvSpPr>
            <a:spLocks noGrp="1"/>
          </p:cNvSpPr>
          <p:nvPr>
            <p:ph type="dt" sz="half" idx="10"/>
          </p:nvPr>
        </p:nvSpPr>
        <p:spPr/>
        <p:txBody>
          <a:bodyPr/>
          <a:lstStyle/>
          <a:p>
            <a:fld id="{55C65505-ADF8-4303-9A25-43FD11B8BBFC}" type="datetimeFigureOut">
              <a:rPr lang="he-IL" smtClean="0"/>
              <a:t>י'/סיון/תשפ"ג</a:t>
            </a:fld>
            <a:endParaRPr lang="he-IL"/>
          </a:p>
        </p:txBody>
      </p:sp>
      <p:sp>
        <p:nvSpPr>
          <p:cNvPr id="5" name="Footer Placeholder 4">
            <a:extLst>
              <a:ext uri="{FF2B5EF4-FFF2-40B4-BE49-F238E27FC236}">
                <a16:creationId xmlns:a16="http://schemas.microsoft.com/office/drawing/2014/main" id="{378B3E1F-1AE7-D816-6D08-9F18AB2E23AE}"/>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27F9C1C6-EA28-6306-6755-3C63B6D31665}"/>
              </a:ext>
            </a:extLst>
          </p:cNvPr>
          <p:cNvSpPr>
            <a:spLocks noGrp="1"/>
          </p:cNvSpPr>
          <p:nvPr>
            <p:ph type="sldNum" sz="quarter" idx="12"/>
          </p:nvPr>
        </p:nvSpPr>
        <p:spPr/>
        <p:txBody>
          <a:bodyPr/>
          <a:lstStyle/>
          <a:p>
            <a:fld id="{C466AB76-820F-4F4A-B1B7-02C233BF6B57}" type="slidenum">
              <a:rPr lang="he-IL" smtClean="0"/>
              <a:t>‹#›</a:t>
            </a:fld>
            <a:endParaRPr lang="he-IL"/>
          </a:p>
        </p:txBody>
      </p:sp>
    </p:spTree>
    <p:extLst>
      <p:ext uri="{BB962C8B-B14F-4D97-AF65-F5344CB8AC3E}">
        <p14:creationId xmlns:p14="http://schemas.microsoft.com/office/powerpoint/2010/main" val="2744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9B298-4CB2-BDC2-852B-4F102D943E10}"/>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9512FF75-DB6F-B190-013D-0912DADF9A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386B579B-1205-D94F-2F2F-87F8A3B2E07E}"/>
              </a:ext>
            </a:extLst>
          </p:cNvPr>
          <p:cNvSpPr>
            <a:spLocks noGrp="1"/>
          </p:cNvSpPr>
          <p:nvPr>
            <p:ph type="dt" sz="half" idx="10"/>
          </p:nvPr>
        </p:nvSpPr>
        <p:spPr/>
        <p:txBody>
          <a:bodyPr/>
          <a:lstStyle/>
          <a:p>
            <a:fld id="{55C65505-ADF8-4303-9A25-43FD11B8BBFC}" type="datetimeFigureOut">
              <a:rPr lang="he-IL" smtClean="0"/>
              <a:t>י'/סיון/תשפ"ג</a:t>
            </a:fld>
            <a:endParaRPr lang="he-IL"/>
          </a:p>
        </p:txBody>
      </p:sp>
      <p:sp>
        <p:nvSpPr>
          <p:cNvPr id="5" name="Footer Placeholder 4">
            <a:extLst>
              <a:ext uri="{FF2B5EF4-FFF2-40B4-BE49-F238E27FC236}">
                <a16:creationId xmlns:a16="http://schemas.microsoft.com/office/drawing/2014/main" id="{E7B88C07-F562-70F0-921D-D582253107D0}"/>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639C957F-3F31-C9DF-965E-33DC74974B02}"/>
              </a:ext>
            </a:extLst>
          </p:cNvPr>
          <p:cNvSpPr>
            <a:spLocks noGrp="1"/>
          </p:cNvSpPr>
          <p:nvPr>
            <p:ph type="sldNum" sz="quarter" idx="12"/>
          </p:nvPr>
        </p:nvSpPr>
        <p:spPr/>
        <p:txBody>
          <a:bodyPr/>
          <a:lstStyle/>
          <a:p>
            <a:fld id="{C466AB76-820F-4F4A-B1B7-02C233BF6B57}" type="slidenum">
              <a:rPr lang="he-IL" smtClean="0"/>
              <a:t>‹#›</a:t>
            </a:fld>
            <a:endParaRPr lang="he-IL"/>
          </a:p>
        </p:txBody>
      </p:sp>
    </p:spTree>
    <p:extLst>
      <p:ext uri="{BB962C8B-B14F-4D97-AF65-F5344CB8AC3E}">
        <p14:creationId xmlns:p14="http://schemas.microsoft.com/office/powerpoint/2010/main" val="161697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741EE-0B2A-6504-A55D-F5A2E78B35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1CFA155E-7C4C-86A0-552C-0B0D90D5B1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3C70EB49-3ED4-AB64-A45D-4A6F2FC0B605}"/>
              </a:ext>
            </a:extLst>
          </p:cNvPr>
          <p:cNvSpPr>
            <a:spLocks noGrp="1"/>
          </p:cNvSpPr>
          <p:nvPr>
            <p:ph type="dt" sz="half" idx="10"/>
          </p:nvPr>
        </p:nvSpPr>
        <p:spPr/>
        <p:txBody>
          <a:bodyPr/>
          <a:lstStyle/>
          <a:p>
            <a:fld id="{55C65505-ADF8-4303-9A25-43FD11B8BBFC}" type="datetimeFigureOut">
              <a:rPr lang="he-IL" smtClean="0"/>
              <a:t>י'/סיון/תשפ"ג</a:t>
            </a:fld>
            <a:endParaRPr lang="he-IL"/>
          </a:p>
        </p:txBody>
      </p:sp>
      <p:sp>
        <p:nvSpPr>
          <p:cNvPr id="5" name="Footer Placeholder 4">
            <a:extLst>
              <a:ext uri="{FF2B5EF4-FFF2-40B4-BE49-F238E27FC236}">
                <a16:creationId xmlns:a16="http://schemas.microsoft.com/office/drawing/2014/main" id="{8BDBD0E1-EEB3-7B2B-303B-8D16794B4E69}"/>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D28C45D3-75DF-8B53-B613-2CE9458DB648}"/>
              </a:ext>
            </a:extLst>
          </p:cNvPr>
          <p:cNvSpPr>
            <a:spLocks noGrp="1"/>
          </p:cNvSpPr>
          <p:nvPr>
            <p:ph type="sldNum" sz="quarter" idx="12"/>
          </p:nvPr>
        </p:nvSpPr>
        <p:spPr/>
        <p:txBody>
          <a:bodyPr/>
          <a:lstStyle/>
          <a:p>
            <a:fld id="{C466AB76-820F-4F4A-B1B7-02C233BF6B57}" type="slidenum">
              <a:rPr lang="he-IL" smtClean="0"/>
              <a:t>‹#›</a:t>
            </a:fld>
            <a:endParaRPr lang="he-IL"/>
          </a:p>
        </p:txBody>
      </p:sp>
    </p:spTree>
    <p:extLst>
      <p:ext uri="{BB962C8B-B14F-4D97-AF65-F5344CB8AC3E}">
        <p14:creationId xmlns:p14="http://schemas.microsoft.com/office/powerpoint/2010/main" val="218803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5505-854F-52A0-E231-FE7A9BD5EB0E}"/>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184D8226-F7F8-836C-C452-7F120E7B9F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0B240DC9-77D4-CEA8-ADB4-9718BA963577}"/>
              </a:ext>
            </a:extLst>
          </p:cNvPr>
          <p:cNvSpPr>
            <a:spLocks noGrp="1"/>
          </p:cNvSpPr>
          <p:nvPr>
            <p:ph type="dt" sz="half" idx="10"/>
          </p:nvPr>
        </p:nvSpPr>
        <p:spPr/>
        <p:txBody>
          <a:bodyPr/>
          <a:lstStyle/>
          <a:p>
            <a:fld id="{55C65505-ADF8-4303-9A25-43FD11B8BBFC}" type="datetimeFigureOut">
              <a:rPr lang="he-IL" smtClean="0"/>
              <a:t>י'/סיון/תשפ"ג</a:t>
            </a:fld>
            <a:endParaRPr lang="he-IL"/>
          </a:p>
        </p:txBody>
      </p:sp>
      <p:sp>
        <p:nvSpPr>
          <p:cNvPr id="5" name="Footer Placeholder 4">
            <a:extLst>
              <a:ext uri="{FF2B5EF4-FFF2-40B4-BE49-F238E27FC236}">
                <a16:creationId xmlns:a16="http://schemas.microsoft.com/office/drawing/2014/main" id="{37808028-0BE0-F586-E3F3-60CC2CFC630B}"/>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285B0736-0BA2-4E88-0B5E-8B1CD7F4E94E}"/>
              </a:ext>
            </a:extLst>
          </p:cNvPr>
          <p:cNvSpPr>
            <a:spLocks noGrp="1"/>
          </p:cNvSpPr>
          <p:nvPr>
            <p:ph type="sldNum" sz="quarter" idx="12"/>
          </p:nvPr>
        </p:nvSpPr>
        <p:spPr/>
        <p:txBody>
          <a:bodyPr/>
          <a:lstStyle/>
          <a:p>
            <a:fld id="{C466AB76-820F-4F4A-B1B7-02C233BF6B57}" type="slidenum">
              <a:rPr lang="he-IL" smtClean="0"/>
              <a:t>‹#›</a:t>
            </a:fld>
            <a:endParaRPr lang="he-IL"/>
          </a:p>
        </p:txBody>
      </p:sp>
    </p:spTree>
    <p:extLst>
      <p:ext uri="{BB962C8B-B14F-4D97-AF65-F5344CB8AC3E}">
        <p14:creationId xmlns:p14="http://schemas.microsoft.com/office/powerpoint/2010/main" val="286266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02831-8493-0A73-E8CD-53BEC942CD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F290DD2F-9ABE-CC62-E697-DD9D40FD01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74956-95DE-CABA-4BEA-B95AA6FD9D9C}"/>
              </a:ext>
            </a:extLst>
          </p:cNvPr>
          <p:cNvSpPr>
            <a:spLocks noGrp="1"/>
          </p:cNvSpPr>
          <p:nvPr>
            <p:ph type="dt" sz="half" idx="10"/>
          </p:nvPr>
        </p:nvSpPr>
        <p:spPr/>
        <p:txBody>
          <a:bodyPr/>
          <a:lstStyle/>
          <a:p>
            <a:fld id="{55C65505-ADF8-4303-9A25-43FD11B8BBFC}" type="datetimeFigureOut">
              <a:rPr lang="he-IL" smtClean="0"/>
              <a:t>י'/סיון/תשפ"ג</a:t>
            </a:fld>
            <a:endParaRPr lang="he-IL"/>
          </a:p>
        </p:txBody>
      </p:sp>
      <p:sp>
        <p:nvSpPr>
          <p:cNvPr id="5" name="Footer Placeholder 4">
            <a:extLst>
              <a:ext uri="{FF2B5EF4-FFF2-40B4-BE49-F238E27FC236}">
                <a16:creationId xmlns:a16="http://schemas.microsoft.com/office/drawing/2014/main" id="{130C0142-C96E-7B2E-B84A-75C6BE8DF6B2}"/>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2DE3831E-B24C-D7DB-73C0-2DA55FEAD5DD}"/>
              </a:ext>
            </a:extLst>
          </p:cNvPr>
          <p:cNvSpPr>
            <a:spLocks noGrp="1"/>
          </p:cNvSpPr>
          <p:nvPr>
            <p:ph type="sldNum" sz="quarter" idx="12"/>
          </p:nvPr>
        </p:nvSpPr>
        <p:spPr/>
        <p:txBody>
          <a:bodyPr/>
          <a:lstStyle/>
          <a:p>
            <a:fld id="{C466AB76-820F-4F4A-B1B7-02C233BF6B57}" type="slidenum">
              <a:rPr lang="he-IL" smtClean="0"/>
              <a:t>‹#›</a:t>
            </a:fld>
            <a:endParaRPr lang="he-IL"/>
          </a:p>
        </p:txBody>
      </p:sp>
    </p:spTree>
    <p:extLst>
      <p:ext uri="{BB962C8B-B14F-4D97-AF65-F5344CB8AC3E}">
        <p14:creationId xmlns:p14="http://schemas.microsoft.com/office/powerpoint/2010/main" val="107400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B8A7-7EF4-DDEF-6689-2FC43F3029EA}"/>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A71121D8-DAE7-9C49-A5F5-4CB187098B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99AE4E81-DDB3-83C3-C13E-2479EFE018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9FE6215D-3CB4-D754-9487-BA6A314ED5BA}"/>
              </a:ext>
            </a:extLst>
          </p:cNvPr>
          <p:cNvSpPr>
            <a:spLocks noGrp="1"/>
          </p:cNvSpPr>
          <p:nvPr>
            <p:ph type="dt" sz="half" idx="10"/>
          </p:nvPr>
        </p:nvSpPr>
        <p:spPr/>
        <p:txBody>
          <a:bodyPr/>
          <a:lstStyle/>
          <a:p>
            <a:fld id="{55C65505-ADF8-4303-9A25-43FD11B8BBFC}" type="datetimeFigureOut">
              <a:rPr lang="he-IL" smtClean="0"/>
              <a:t>י'/סיון/תשפ"ג</a:t>
            </a:fld>
            <a:endParaRPr lang="he-IL"/>
          </a:p>
        </p:txBody>
      </p:sp>
      <p:sp>
        <p:nvSpPr>
          <p:cNvPr id="6" name="Footer Placeholder 5">
            <a:extLst>
              <a:ext uri="{FF2B5EF4-FFF2-40B4-BE49-F238E27FC236}">
                <a16:creationId xmlns:a16="http://schemas.microsoft.com/office/drawing/2014/main" id="{65D7B234-11FB-1EBC-16A4-833CE473F428}"/>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46C4F8FD-1ADA-0989-870E-C882C9422F61}"/>
              </a:ext>
            </a:extLst>
          </p:cNvPr>
          <p:cNvSpPr>
            <a:spLocks noGrp="1"/>
          </p:cNvSpPr>
          <p:nvPr>
            <p:ph type="sldNum" sz="quarter" idx="12"/>
          </p:nvPr>
        </p:nvSpPr>
        <p:spPr/>
        <p:txBody>
          <a:bodyPr/>
          <a:lstStyle/>
          <a:p>
            <a:fld id="{C466AB76-820F-4F4A-B1B7-02C233BF6B57}" type="slidenum">
              <a:rPr lang="he-IL" smtClean="0"/>
              <a:t>‹#›</a:t>
            </a:fld>
            <a:endParaRPr lang="he-IL"/>
          </a:p>
        </p:txBody>
      </p:sp>
    </p:spTree>
    <p:extLst>
      <p:ext uri="{BB962C8B-B14F-4D97-AF65-F5344CB8AC3E}">
        <p14:creationId xmlns:p14="http://schemas.microsoft.com/office/powerpoint/2010/main" val="100507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C2B9B-A013-80AA-0B7D-A1CDA8325FE1}"/>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D298F00D-1BD3-0A95-4EFC-ACF77DDC72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4594B-1DC0-BF33-0DD2-4259928BB3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7661529F-7CD7-0547-914C-5F15AA484D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BEFA46-4DF3-5DBA-9E30-ACAEFC44DB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0D64CC68-9B0F-8D44-2AC5-47831086A28D}"/>
              </a:ext>
            </a:extLst>
          </p:cNvPr>
          <p:cNvSpPr>
            <a:spLocks noGrp="1"/>
          </p:cNvSpPr>
          <p:nvPr>
            <p:ph type="dt" sz="half" idx="10"/>
          </p:nvPr>
        </p:nvSpPr>
        <p:spPr/>
        <p:txBody>
          <a:bodyPr/>
          <a:lstStyle/>
          <a:p>
            <a:fld id="{55C65505-ADF8-4303-9A25-43FD11B8BBFC}" type="datetimeFigureOut">
              <a:rPr lang="he-IL" smtClean="0"/>
              <a:t>י'/סיון/תשפ"ג</a:t>
            </a:fld>
            <a:endParaRPr lang="he-IL"/>
          </a:p>
        </p:txBody>
      </p:sp>
      <p:sp>
        <p:nvSpPr>
          <p:cNvPr id="8" name="Footer Placeholder 7">
            <a:extLst>
              <a:ext uri="{FF2B5EF4-FFF2-40B4-BE49-F238E27FC236}">
                <a16:creationId xmlns:a16="http://schemas.microsoft.com/office/drawing/2014/main" id="{4791478E-61E1-C8B6-FD7A-B14A2E6247A3}"/>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AB28B0CE-C6C8-C822-EED3-3514F135954E}"/>
              </a:ext>
            </a:extLst>
          </p:cNvPr>
          <p:cNvSpPr>
            <a:spLocks noGrp="1"/>
          </p:cNvSpPr>
          <p:nvPr>
            <p:ph type="sldNum" sz="quarter" idx="12"/>
          </p:nvPr>
        </p:nvSpPr>
        <p:spPr/>
        <p:txBody>
          <a:bodyPr/>
          <a:lstStyle/>
          <a:p>
            <a:fld id="{C466AB76-820F-4F4A-B1B7-02C233BF6B57}" type="slidenum">
              <a:rPr lang="he-IL" smtClean="0"/>
              <a:t>‹#›</a:t>
            </a:fld>
            <a:endParaRPr lang="he-IL"/>
          </a:p>
        </p:txBody>
      </p:sp>
    </p:spTree>
    <p:extLst>
      <p:ext uri="{BB962C8B-B14F-4D97-AF65-F5344CB8AC3E}">
        <p14:creationId xmlns:p14="http://schemas.microsoft.com/office/powerpoint/2010/main" val="124022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92F78-32E0-EEEE-6E85-52930DC5991B}"/>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7B503C19-4784-F0B7-DEC5-434AF3D9CB6F}"/>
              </a:ext>
            </a:extLst>
          </p:cNvPr>
          <p:cNvSpPr>
            <a:spLocks noGrp="1"/>
          </p:cNvSpPr>
          <p:nvPr>
            <p:ph type="dt" sz="half" idx="10"/>
          </p:nvPr>
        </p:nvSpPr>
        <p:spPr/>
        <p:txBody>
          <a:bodyPr/>
          <a:lstStyle/>
          <a:p>
            <a:fld id="{55C65505-ADF8-4303-9A25-43FD11B8BBFC}" type="datetimeFigureOut">
              <a:rPr lang="he-IL" smtClean="0"/>
              <a:t>י'/סיון/תשפ"ג</a:t>
            </a:fld>
            <a:endParaRPr lang="he-IL"/>
          </a:p>
        </p:txBody>
      </p:sp>
      <p:sp>
        <p:nvSpPr>
          <p:cNvPr id="4" name="Footer Placeholder 3">
            <a:extLst>
              <a:ext uri="{FF2B5EF4-FFF2-40B4-BE49-F238E27FC236}">
                <a16:creationId xmlns:a16="http://schemas.microsoft.com/office/drawing/2014/main" id="{099ADCDA-D6DC-890D-8D0E-1CF921C79622}"/>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C965E44E-75F0-9C10-AC98-24689253C44B}"/>
              </a:ext>
            </a:extLst>
          </p:cNvPr>
          <p:cNvSpPr>
            <a:spLocks noGrp="1"/>
          </p:cNvSpPr>
          <p:nvPr>
            <p:ph type="sldNum" sz="quarter" idx="12"/>
          </p:nvPr>
        </p:nvSpPr>
        <p:spPr/>
        <p:txBody>
          <a:bodyPr/>
          <a:lstStyle/>
          <a:p>
            <a:fld id="{C466AB76-820F-4F4A-B1B7-02C233BF6B57}" type="slidenum">
              <a:rPr lang="he-IL" smtClean="0"/>
              <a:t>‹#›</a:t>
            </a:fld>
            <a:endParaRPr lang="he-IL"/>
          </a:p>
        </p:txBody>
      </p:sp>
    </p:spTree>
    <p:extLst>
      <p:ext uri="{BB962C8B-B14F-4D97-AF65-F5344CB8AC3E}">
        <p14:creationId xmlns:p14="http://schemas.microsoft.com/office/powerpoint/2010/main" val="929200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69407-D85F-9A10-F439-B9935CD1B4AD}"/>
              </a:ext>
            </a:extLst>
          </p:cNvPr>
          <p:cNvSpPr>
            <a:spLocks noGrp="1"/>
          </p:cNvSpPr>
          <p:nvPr>
            <p:ph type="dt" sz="half" idx="10"/>
          </p:nvPr>
        </p:nvSpPr>
        <p:spPr/>
        <p:txBody>
          <a:bodyPr/>
          <a:lstStyle/>
          <a:p>
            <a:fld id="{55C65505-ADF8-4303-9A25-43FD11B8BBFC}" type="datetimeFigureOut">
              <a:rPr lang="he-IL" smtClean="0"/>
              <a:t>י'/סיון/תשפ"ג</a:t>
            </a:fld>
            <a:endParaRPr lang="he-IL"/>
          </a:p>
        </p:txBody>
      </p:sp>
      <p:sp>
        <p:nvSpPr>
          <p:cNvPr id="3" name="Footer Placeholder 2">
            <a:extLst>
              <a:ext uri="{FF2B5EF4-FFF2-40B4-BE49-F238E27FC236}">
                <a16:creationId xmlns:a16="http://schemas.microsoft.com/office/drawing/2014/main" id="{A7BADB7F-68F6-FAB0-CF2B-F312F08C4673}"/>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BFCDBD50-49AE-8F8B-D27C-401D0F85F6B9}"/>
              </a:ext>
            </a:extLst>
          </p:cNvPr>
          <p:cNvSpPr>
            <a:spLocks noGrp="1"/>
          </p:cNvSpPr>
          <p:nvPr>
            <p:ph type="sldNum" sz="quarter" idx="12"/>
          </p:nvPr>
        </p:nvSpPr>
        <p:spPr/>
        <p:txBody>
          <a:bodyPr/>
          <a:lstStyle/>
          <a:p>
            <a:fld id="{C466AB76-820F-4F4A-B1B7-02C233BF6B57}" type="slidenum">
              <a:rPr lang="he-IL" smtClean="0"/>
              <a:t>‹#›</a:t>
            </a:fld>
            <a:endParaRPr lang="he-IL"/>
          </a:p>
        </p:txBody>
      </p:sp>
    </p:spTree>
    <p:extLst>
      <p:ext uri="{BB962C8B-B14F-4D97-AF65-F5344CB8AC3E}">
        <p14:creationId xmlns:p14="http://schemas.microsoft.com/office/powerpoint/2010/main" val="3655766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B0CB-99CD-0636-6BE6-099ACACA03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FC72F718-0D0B-0393-2FD6-50E79BB9F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846DD515-BF99-ED0D-F276-0971DE023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2C7F9-041E-C7F1-9345-FB6E6423A3ED}"/>
              </a:ext>
            </a:extLst>
          </p:cNvPr>
          <p:cNvSpPr>
            <a:spLocks noGrp="1"/>
          </p:cNvSpPr>
          <p:nvPr>
            <p:ph type="dt" sz="half" idx="10"/>
          </p:nvPr>
        </p:nvSpPr>
        <p:spPr/>
        <p:txBody>
          <a:bodyPr/>
          <a:lstStyle/>
          <a:p>
            <a:fld id="{55C65505-ADF8-4303-9A25-43FD11B8BBFC}" type="datetimeFigureOut">
              <a:rPr lang="he-IL" smtClean="0"/>
              <a:t>י'/סיון/תשפ"ג</a:t>
            </a:fld>
            <a:endParaRPr lang="he-IL"/>
          </a:p>
        </p:txBody>
      </p:sp>
      <p:sp>
        <p:nvSpPr>
          <p:cNvPr id="6" name="Footer Placeholder 5">
            <a:extLst>
              <a:ext uri="{FF2B5EF4-FFF2-40B4-BE49-F238E27FC236}">
                <a16:creationId xmlns:a16="http://schemas.microsoft.com/office/drawing/2014/main" id="{B1FF6F2B-4F30-C6E3-49F9-262E7AF684AA}"/>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E44FB1AA-D77A-81A8-D42D-E50E664715A5}"/>
              </a:ext>
            </a:extLst>
          </p:cNvPr>
          <p:cNvSpPr>
            <a:spLocks noGrp="1"/>
          </p:cNvSpPr>
          <p:nvPr>
            <p:ph type="sldNum" sz="quarter" idx="12"/>
          </p:nvPr>
        </p:nvSpPr>
        <p:spPr/>
        <p:txBody>
          <a:bodyPr/>
          <a:lstStyle/>
          <a:p>
            <a:fld id="{C466AB76-820F-4F4A-B1B7-02C233BF6B57}" type="slidenum">
              <a:rPr lang="he-IL" smtClean="0"/>
              <a:t>‹#›</a:t>
            </a:fld>
            <a:endParaRPr lang="he-IL"/>
          </a:p>
        </p:txBody>
      </p:sp>
    </p:spTree>
    <p:extLst>
      <p:ext uri="{BB962C8B-B14F-4D97-AF65-F5344CB8AC3E}">
        <p14:creationId xmlns:p14="http://schemas.microsoft.com/office/powerpoint/2010/main" val="72194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D0EE-89AA-0187-4E92-F0CC802615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AED75F77-2E7B-D440-4D37-0BFB81DF51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9EE573D8-BB32-B024-7840-F0467A38A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789D9-EE09-F7E0-E493-66476C2B64DF}"/>
              </a:ext>
            </a:extLst>
          </p:cNvPr>
          <p:cNvSpPr>
            <a:spLocks noGrp="1"/>
          </p:cNvSpPr>
          <p:nvPr>
            <p:ph type="dt" sz="half" idx="10"/>
          </p:nvPr>
        </p:nvSpPr>
        <p:spPr/>
        <p:txBody>
          <a:bodyPr/>
          <a:lstStyle/>
          <a:p>
            <a:fld id="{55C65505-ADF8-4303-9A25-43FD11B8BBFC}" type="datetimeFigureOut">
              <a:rPr lang="he-IL" smtClean="0"/>
              <a:t>י'/סיון/תשפ"ג</a:t>
            </a:fld>
            <a:endParaRPr lang="he-IL"/>
          </a:p>
        </p:txBody>
      </p:sp>
      <p:sp>
        <p:nvSpPr>
          <p:cNvPr id="6" name="Footer Placeholder 5">
            <a:extLst>
              <a:ext uri="{FF2B5EF4-FFF2-40B4-BE49-F238E27FC236}">
                <a16:creationId xmlns:a16="http://schemas.microsoft.com/office/drawing/2014/main" id="{99B44081-11C6-AC5F-4785-54F93EAD9600}"/>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FD28F38E-61F9-E956-4EE8-1AD6D7D45B80}"/>
              </a:ext>
            </a:extLst>
          </p:cNvPr>
          <p:cNvSpPr>
            <a:spLocks noGrp="1"/>
          </p:cNvSpPr>
          <p:nvPr>
            <p:ph type="sldNum" sz="quarter" idx="12"/>
          </p:nvPr>
        </p:nvSpPr>
        <p:spPr/>
        <p:txBody>
          <a:bodyPr/>
          <a:lstStyle/>
          <a:p>
            <a:fld id="{C466AB76-820F-4F4A-B1B7-02C233BF6B57}" type="slidenum">
              <a:rPr lang="he-IL" smtClean="0"/>
              <a:t>‹#›</a:t>
            </a:fld>
            <a:endParaRPr lang="he-IL"/>
          </a:p>
        </p:txBody>
      </p:sp>
    </p:spTree>
    <p:extLst>
      <p:ext uri="{BB962C8B-B14F-4D97-AF65-F5344CB8AC3E}">
        <p14:creationId xmlns:p14="http://schemas.microsoft.com/office/powerpoint/2010/main" val="4131552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748206-0B22-9E57-9780-CC800EE1D6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C704FA6B-0AAF-1D82-89AD-E3647856C0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8148B0A5-2260-8E96-8571-49AF0B3B61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65505-ADF8-4303-9A25-43FD11B8BBFC}" type="datetimeFigureOut">
              <a:rPr lang="he-IL" smtClean="0"/>
              <a:t>י'/סיון/תשפ"ג</a:t>
            </a:fld>
            <a:endParaRPr lang="he-IL"/>
          </a:p>
        </p:txBody>
      </p:sp>
      <p:sp>
        <p:nvSpPr>
          <p:cNvPr id="5" name="Footer Placeholder 4">
            <a:extLst>
              <a:ext uri="{FF2B5EF4-FFF2-40B4-BE49-F238E27FC236}">
                <a16:creationId xmlns:a16="http://schemas.microsoft.com/office/drawing/2014/main" id="{A7712F0A-8924-6EA1-A752-CC7254799F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6AE283A9-F7DD-4CD6-AD90-8F4B5927C4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6AB76-820F-4F4A-B1B7-02C233BF6B57}" type="slidenum">
              <a:rPr lang="he-IL" smtClean="0"/>
              <a:t>‹#›</a:t>
            </a:fld>
            <a:endParaRPr lang="he-IL"/>
          </a:p>
        </p:txBody>
      </p:sp>
    </p:spTree>
    <p:extLst>
      <p:ext uri="{BB962C8B-B14F-4D97-AF65-F5344CB8AC3E}">
        <p14:creationId xmlns:p14="http://schemas.microsoft.com/office/powerpoint/2010/main" val="2757786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svg"/><Relationship Id="rId3" Type="http://schemas.openxmlformats.org/officeDocument/2006/relationships/image" Target="../media/image6.jp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37.svg"/><Relationship Id="rId1" Type="http://schemas.openxmlformats.org/officeDocument/2006/relationships/slideLayout" Target="../slideLayouts/slideLayout1.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sv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svg"/><Relationship Id="rId25" Type="http://schemas.openxmlformats.org/officeDocument/2006/relationships/image" Target="../media/image62.svg"/><Relationship Id="rId2" Type="http://schemas.openxmlformats.org/officeDocument/2006/relationships/notesSlide" Target="../notesSlides/notesSlide5.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svg"/><Relationship Id="rId1" Type="http://schemas.openxmlformats.org/officeDocument/2006/relationships/slideLayout" Target="../slideLayouts/slideLayout2.xml"/><Relationship Id="rId6" Type="http://schemas.openxmlformats.org/officeDocument/2006/relationships/image" Target="../media/image43.svg"/><Relationship Id="rId11" Type="http://schemas.openxmlformats.org/officeDocument/2006/relationships/image" Target="../media/image48.svg"/><Relationship Id="rId24" Type="http://schemas.openxmlformats.org/officeDocument/2006/relationships/image" Target="../media/image61.png"/><Relationship Id="rId5" Type="http://schemas.openxmlformats.org/officeDocument/2006/relationships/image" Target="../media/image42.png"/><Relationship Id="rId15" Type="http://schemas.openxmlformats.org/officeDocument/2006/relationships/image" Target="../media/image52.svg"/><Relationship Id="rId23" Type="http://schemas.openxmlformats.org/officeDocument/2006/relationships/image" Target="../media/image60.svg"/><Relationship Id="rId28" Type="http://schemas.openxmlformats.org/officeDocument/2006/relationships/image" Target="../media/image65.png"/><Relationship Id="rId10" Type="http://schemas.openxmlformats.org/officeDocument/2006/relationships/image" Target="../media/image47.png"/><Relationship Id="rId19" Type="http://schemas.openxmlformats.org/officeDocument/2006/relationships/image" Target="../media/image56.svg"/><Relationship Id="rId31" Type="http://schemas.openxmlformats.org/officeDocument/2006/relationships/image" Target="../media/image68.svg"/><Relationship Id="rId4" Type="http://schemas.openxmlformats.org/officeDocument/2006/relationships/image" Target="../media/image41.svg"/><Relationship Id="rId9" Type="http://schemas.openxmlformats.org/officeDocument/2006/relationships/image" Target="../media/image46.sv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svg"/><Relationship Id="rId30"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שער">
            <a:hlinkClick r:id="" action="ppaction://media"/>
            <a:extLst>
              <a:ext uri="{FF2B5EF4-FFF2-40B4-BE49-F238E27FC236}">
                <a16:creationId xmlns:a16="http://schemas.microsoft.com/office/drawing/2014/main" id="{63D18D34-179E-62AB-4D6F-6413F93341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כותרת 3">
            <a:extLst>
              <a:ext uri="{FF2B5EF4-FFF2-40B4-BE49-F238E27FC236}">
                <a16:creationId xmlns:a16="http://schemas.microsoft.com/office/drawing/2014/main" id="{D50C6D83-335E-3F78-F0F1-CA90E496FB23}"/>
              </a:ext>
            </a:extLst>
          </p:cNvPr>
          <p:cNvSpPr txBox="1">
            <a:spLocks/>
          </p:cNvSpPr>
          <p:nvPr/>
        </p:nvSpPr>
        <p:spPr>
          <a:xfrm>
            <a:off x="-371663" y="327282"/>
            <a:ext cx="6852144" cy="1758795"/>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pPr>
            <a:r>
              <a:rPr lang="he-IL" sz="4800" b="1">
                <a:solidFill>
                  <a:srgbClr val="002060"/>
                </a:solidFill>
                <a:latin typeface="Fb ReformaNarrow" panose="02020503050405020304" pitchFamily="18" charset="-79"/>
                <a:cs typeface="Fb ReformaNarrow" panose="02020503050405020304" pitchFamily="18" charset="-79"/>
              </a:rPr>
              <a:t>כלכלה מעגלית </a:t>
            </a:r>
            <a:br>
              <a:rPr lang="en-US" sz="4800" b="1">
                <a:solidFill>
                  <a:srgbClr val="002060"/>
                </a:solidFill>
                <a:latin typeface="Fb ReformaNarrow" panose="02020503050405020304" pitchFamily="18" charset="-79"/>
                <a:cs typeface="Fb ReformaNarrow" panose="02020503050405020304" pitchFamily="18" charset="-79"/>
              </a:rPr>
            </a:br>
            <a:r>
              <a:rPr lang="he-IL" sz="4800" b="1">
                <a:solidFill>
                  <a:srgbClr val="002060"/>
                </a:solidFill>
                <a:latin typeface="Fb ReformaNarrow" panose="02020503050405020304" pitchFamily="18" charset="-79"/>
                <a:cs typeface="Fb ReformaNarrow" panose="02020503050405020304" pitchFamily="18" charset="-79"/>
              </a:rPr>
              <a:t>כמנוע לתעסוקה</a:t>
            </a:r>
            <a:endParaRPr lang="he-IL" sz="3600" b="1">
              <a:solidFill>
                <a:srgbClr val="002060"/>
              </a:solidFill>
              <a:latin typeface="Fb ReformaNarrow" panose="02020503050405020304" pitchFamily="18" charset="-79"/>
              <a:cs typeface="Fb ReformaNarrow" panose="02020503050405020304" pitchFamily="18" charset="-79"/>
            </a:endParaRPr>
          </a:p>
        </p:txBody>
      </p:sp>
      <p:sp>
        <p:nvSpPr>
          <p:cNvPr id="7" name="כותרת 3">
            <a:extLst>
              <a:ext uri="{FF2B5EF4-FFF2-40B4-BE49-F238E27FC236}">
                <a16:creationId xmlns:a16="http://schemas.microsoft.com/office/drawing/2014/main" id="{81B82525-A391-39C2-AE17-1BC0F72BF465}"/>
              </a:ext>
            </a:extLst>
          </p:cNvPr>
          <p:cNvSpPr txBox="1">
            <a:spLocks/>
          </p:cNvSpPr>
          <p:nvPr/>
        </p:nvSpPr>
        <p:spPr>
          <a:xfrm>
            <a:off x="3837124" y="1786334"/>
            <a:ext cx="2612454" cy="407325"/>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pPr>
            <a:r>
              <a:rPr lang="he-IL" sz="3200" dirty="0">
                <a:solidFill>
                  <a:srgbClr val="002060"/>
                </a:solidFill>
                <a:latin typeface="Fb ReformaNarrow" panose="02020503050405020304" pitchFamily="18" charset="-79"/>
                <a:cs typeface="Fb ReformaNarrow" panose="02020503050405020304" pitchFamily="18" charset="-79"/>
              </a:rPr>
              <a:t>כנס אלי הורביץ לכלכלה וחברה 2023</a:t>
            </a:r>
          </a:p>
        </p:txBody>
      </p:sp>
      <p:grpSp>
        <p:nvGrpSpPr>
          <p:cNvPr id="93" name="Group 92">
            <a:extLst>
              <a:ext uri="{FF2B5EF4-FFF2-40B4-BE49-F238E27FC236}">
                <a16:creationId xmlns:a16="http://schemas.microsoft.com/office/drawing/2014/main" id="{15817C6C-5212-AA62-FA5F-EA96B8365DF4}"/>
              </a:ext>
            </a:extLst>
          </p:cNvPr>
          <p:cNvGrpSpPr/>
          <p:nvPr/>
        </p:nvGrpSpPr>
        <p:grpSpPr>
          <a:xfrm>
            <a:off x="6714068" y="746400"/>
            <a:ext cx="1772707" cy="1341935"/>
            <a:chOff x="5447580" y="4389567"/>
            <a:chExt cx="1775638" cy="1344154"/>
          </a:xfrm>
        </p:grpSpPr>
        <p:grpSp>
          <p:nvGrpSpPr>
            <p:cNvPr id="14" name="גרפיקה 26">
              <a:extLst>
                <a:ext uri="{FF2B5EF4-FFF2-40B4-BE49-F238E27FC236}">
                  <a16:creationId xmlns:a16="http://schemas.microsoft.com/office/drawing/2014/main" id="{7C4C41A7-AB01-9193-9AE5-074B067EA818}"/>
                </a:ext>
              </a:extLst>
            </p:cNvPr>
            <p:cNvGrpSpPr/>
            <p:nvPr/>
          </p:nvGrpSpPr>
          <p:grpSpPr>
            <a:xfrm>
              <a:off x="5460827" y="4555293"/>
              <a:ext cx="1750551" cy="766778"/>
              <a:chOff x="5460827" y="4555293"/>
              <a:chExt cx="1750551" cy="766778"/>
            </a:xfrm>
          </p:grpSpPr>
          <p:sp>
            <p:nvSpPr>
              <p:cNvPr id="15" name="Freeform: Shape 14">
                <a:extLst>
                  <a:ext uri="{FF2B5EF4-FFF2-40B4-BE49-F238E27FC236}">
                    <a16:creationId xmlns:a16="http://schemas.microsoft.com/office/drawing/2014/main" id="{D8B6F14F-13B3-6F1C-3EBF-17800407B982}"/>
                  </a:ext>
                </a:extLst>
              </p:cNvPr>
              <p:cNvSpPr/>
              <p:nvPr/>
            </p:nvSpPr>
            <p:spPr>
              <a:xfrm>
                <a:off x="6275959" y="4555293"/>
                <a:ext cx="935418" cy="704141"/>
              </a:xfrm>
              <a:custGeom>
                <a:avLst/>
                <a:gdLst>
                  <a:gd name="connsiteX0" fmla="*/ 557621 w 935418"/>
                  <a:gd name="connsiteY0" fmla="*/ 0 h 704141"/>
                  <a:gd name="connsiteX1" fmla="*/ 534201 w 935418"/>
                  <a:gd name="connsiteY1" fmla="*/ 11688 h 704141"/>
                  <a:gd name="connsiteX2" fmla="*/ 571399 w 935418"/>
                  <a:gd name="connsiteY2" fmla="*/ 201005 h 704141"/>
                  <a:gd name="connsiteX3" fmla="*/ 558772 w 935418"/>
                  <a:gd name="connsiteY3" fmla="*/ 198829 h 704141"/>
                  <a:gd name="connsiteX4" fmla="*/ 458569 w 935418"/>
                  <a:gd name="connsiteY4" fmla="*/ 146658 h 704141"/>
                  <a:gd name="connsiteX5" fmla="*/ 220836 w 935418"/>
                  <a:gd name="connsiteY5" fmla="*/ 77723 h 704141"/>
                  <a:gd name="connsiteX6" fmla="*/ 110010 w 935418"/>
                  <a:gd name="connsiteY6" fmla="*/ 97815 h 704141"/>
                  <a:gd name="connsiteX7" fmla="*/ 197331 w 935418"/>
                  <a:gd name="connsiteY7" fmla="*/ 193070 h 704141"/>
                  <a:gd name="connsiteX8" fmla="*/ 230178 w 935418"/>
                  <a:gd name="connsiteY8" fmla="*/ 206380 h 704141"/>
                  <a:gd name="connsiteX9" fmla="*/ 273518 w 935418"/>
                  <a:gd name="connsiteY9" fmla="*/ 224808 h 704141"/>
                  <a:gd name="connsiteX10" fmla="*/ 1019 w 935418"/>
                  <a:gd name="connsiteY10" fmla="*/ 299161 h 704141"/>
                  <a:gd name="connsiteX11" fmla="*/ 90814 w 935418"/>
                  <a:gd name="connsiteY11" fmla="*/ 361527 h 704141"/>
                  <a:gd name="connsiteX12" fmla="*/ 230476 w 935418"/>
                  <a:gd name="connsiteY12" fmla="*/ 401668 h 704141"/>
                  <a:gd name="connsiteX13" fmla="*/ 240203 w 935418"/>
                  <a:gd name="connsiteY13" fmla="*/ 409005 h 704141"/>
                  <a:gd name="connsiteX14" fmla="*/ 31520 w 935418"/>
                  <a:gd name="connsiteY14" fmla="*/ 531519 h 704141"/>
                  <a:gd name="connsiteX15" fmla="*/ 326329 w 935418"/>
                  <a:gd name="connsiteY15" fmla="*/ 544572 h 704141"/>
                  <a:gd name="connsiteX16" fmla="*/ 246644 w 935418"/>
                  <a:gd name="connsiteY16" fmla="*/ 702791 h 704141"/>
                  <a:gd name="connsiteX17" fmla="*/ 421499 w 935418"/>
                  <a:gd name="connsiteY17" fmla="*/ 652284 h 704141"/>
                  <a:gd name="connsiteX18" fmla="*/ 489752 w 935418"/>
                  <a:gd name="connsiteY18" fmla="*/ 604550 h 704141"/>
                  <a:gd name="connsiteX19" fmla="*/ 671432 w 935418"/>
                  <a:gd name="connsiteY19" fmla="*/ 606043 h 704141"/>
                  <a:gd name="connsiteX20" fmla="*/ 717247 w 935418"/>
                  <a:gd name="connsiteY20" fmla="*/ 468044 h 704141"/>
                  <a:gd name="connsiteX21" fmla="*/ 798084 w 935418"/>
                  <a:gd name="connsiteY21" fmla="*/ 473163 h 704141"/>
                  <a:gd name="connsiteX22" fmla="*/ 930921 w 935418"/>
                  <a:gd name="connsiteY22" fmla="*/ 551910 h 704141"/>
                  <a:gd name="connsiteX23" fmla="*/ 931518 w 935418"/>
                  <a:gd name="connsiteY23" fmla="*/ 497777 h 704141"/>
                  <a:gd name="connsiteX24" fmla="*/ 768266 w 935418"/>
                  <a:gd name="connsiteY24" fmla="*/ 428500 h 704141"/>
                  <a:gd name="connsiteX25" fmla="*/ 729106 w 935418"/>
                  <a:gd name="connsiteY25" fmla="*/ 191151 h 704141"/>
                  <a:gd name="connsiteX26" fmla="*/ 557621 w 935418"/>
                  <a:gd name="connsiteY26" fmla="*/ 0 h 7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5418" h="704141">
                    <a:moveTo>
                      <a:pt x="557621" y="0"/>
                    </a:moveTo>
                    <a:cubicBezTo>
                      <a:pt x="555914" y="4095"/>
                      <a:pt x="535950" y="7636"/>
                      <a:pt x="534201" y="11688"/>
                    </a:cubicBezTo>
                    <a:cubicBezTo>
                      <a:pt x="504895" y="80794"/>
                      <a:pt x="542605" y="129595"/>
                      <a:pt x="571399" y="201005"/>
                    </a:cubicBezTo>
                    <a:cubicBezTo>
                      <a:pt x="566664" y="199000"/>
                      <a:pt x="563550" y="200834"/>
                      <a:pt x="558772" y="198829"/>
                    </a:cubicBezTo>
                    <a:cubicBezTo>
                      <a:pt x="518119" y="181595"/>
                      <a:pt x="499222" y="163935"/>
                      <a:pt x="458569" y="146658"/>
                    </a:cubicBezTo>
                    <a:cubicBezTo>
                      <a:pt x="369840" y="108991"/>
                      <a:pt x="316603" y="79984"/>
                      <a:pt x="220836" y="77723"/>
                    </a:cubicBezTo>
                    <a:cubicBezTo>
                      <a:pt x="177282" y="76827"/>
                      <a:pt x="135093" y="45985"/>
                      <a:pt x="110010" y="97815"/>
                    </a:cubicBezTo>
                    <a:cubicBezTo>
                      <a:pt x="129505" y="146061"/>
                      <a:pt x="155313" y="164020"/>
                      <a:pt x="197331" y="193070"/>
                    </a:cubicBezTo>
                    <a:lnTo>
                      <a:pt x="230178" y="206380"/>
                    </a:lnTo>
                    <a:lnTo>
                      <a:pt x="273518" y="224808"/>
                    </a:lnTo>
                    <a:cubicBezTo>
                      <a:pt x="186070" y="265205"/>
                      <a:pt x="38644" y="210432"/>
                      <a:pt x="1019" y="299161"/>
                    </a:cubicBezTo>
                    <a:cubicBezTo>
                      <a:pt x="-9603" y="324244"/>
                      <a:pt x="65731" y="350862"/>
                      <a:pt x="90814" y="361527"/>
                    </a:cubicBezTo>
                    <a:cubicBezTo>
                      <a:pt x="142942" y="383666"/>
                      <a:pt x="174808" y="391601"/>
                      <a:pt x="230476" y="401668"/>
                    </a:cubicBezTo>
                    <a:lnTo>
                      <a:pt x="240203" y="409005"/>
                    </a:lnTo>
                    <a:cubicBezTo>
                      <a:pt x="155996" y="454820"/>
                      <a:pt x="-14935" y="444497"/>
                      <a:pt x="31520" y="531519"/>
                    </a:cubicBezTo>
                    <a:cubicBezTo>
                      <a:pt x="122296" y="570082"/>
                      <a:pt x="227533" y="536212"/>
                      <a:pt x="326329" y="544572"/>
                    </a:cubicBezTo>
                    <a:cubicBezTo>
                      <a:pt x="301886" y="602203"/>
                      <a:pt x="198654" y="639743"/>
                      <a:pt x="246644" y="702791"/>
                    </a:cubicBezTo>
                    <a:cubicBezTo>
                      <a:pt x="317584" y="708934"/>
                      <a:pt x="364508" y="694473"/>
                      <a:pt x="421499" y="652284"/>
                    </a:cubicBezTo>
                    <a:cubicBezTo>
                      <a:pt x="447350" y="632917"/>
                      <a:pt x="458270" y="607109"/>
                      <a:pt x="489752" y="604550"/>
                    </a:cubicBezTo>
                    <a:cubicBezTo>
                      <a:pt x="537657" y="600881"/>
                      <a:pt x="632656" y="635221"/>
                      <a:pt x="671432" y="606043"/>
                    </a:cubicBezTo>
                    <a:cubicBezTo>
                      <a:pt x="712682" y="574817"/>
                      <a:pt x="672797" y="495516"/>
                      <a:pt x="717247" y="468044"/>
                    </a:cubicBezTo>
                    <a:cubicBezTo>
                      <a:pt x="751842" y="446715"/>
                      <a:pt x="760886" y="457337"/>
                      <a:pt x="798084" y="473163"/>
                    </a:cubicBezTo>
                    <a:cubicBezTo>
                      <a:pt x="853624" y="496710"/>
                      <a:pt x="885575" y="511854"/>
                      <a:pt x="930921" y="551910"/>
                    </a:cubicBezTo>
                    <a:cubicBezTo>
                      <a:pt x="937618" y="532372"/>
                      <a:pt x="935997" y="517314"/>
                      <a:pt x="931518" y="497777"/>
                    </a:cubicBezTo>
                    <a:cubicBezTo>
                      <a:pt x="867829" y="470774"/>
                      <a:pt x="831911" y="455503"/>
                      <a:pt x="768266" y="428500"/>
                    </a:cubicBezTo>
                    <a:cubicBezTo>
                      <a:pt x="682267" y="391942"/>
                      <a:pt x="745102" y="283463"/>
                      <a:pt x="729106" y="191151"/>
                    </a:cubicBezTo>
                    <a:cubicBezTo>
                      <a:pt x="711786" y="92611"/>
                      <a:pt x="625916" y="80154"/>
                      <a:pt x="557621" y="0"/>
                    </a:cubicBezTo>
                    <a:close/>
                  </a:path>
                </a:pathLst>
              </a:custGeom>
              <a:solidFill>
                <a:srgbClr val="008457"/>
              </a:solidFill>
              <a:ln w="4259"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8BBE4079-1F2B-0178-FC9D-1F03FCDD02DC}"/>
                  </a:ext>
                </a:extLst>
              </p:cNvPr>
              <p:cNvSpPr/>
              <p:nvPr/>
            </p:nvSpPr>
            <p:spPr>
              <a:xfrm>
                <a:off x="5460827" y="4570053"/>
                <a:ext cx="962969" cy="752018"/>
              </a:xfrm>
              <a:custGeom>
                <a:avLst/>
                <a:gdLst>
                  <a:gd name="connsiteX0" fmla="*/ 480476 w 962969"/>
                  <a:gd name="connsiteY0" fmla="*/ 0 h 752018"/>
                  <a:gd name="connsiteX1" fmla="*/ 500952 w 962969"/>
                  <a:gd name="connsiteY1" fmla="*/ 16295 h 752018"/>
                  <a:gd name="connsiteX2" fmla="*/ 425149 w 962969"/>
                  <a:gd name="connsiteY2" fmla="*/ 193667 h 752018"/>
                  <a:gd name="connsiteX3" fmla="*/ 437989 w 962969"/>
                  <a:gd name="connsiteY3" fmla="*/ 194179 h 752018"/>
                  <a:gd name="connsiteX4" fmla="*/ 546852 w 962969"/>
                  <a:gd name="connsiteY4" fmla="*/ 164020 h 752018"/>
                  <a:gd name="connsiteX5" fmla="*/ 793714 w 962969"/>
                  <a:gd name="connsiteY5" fmla="*/ 146018 h 752018"/>
                  <a:gd name="connsiteX6" fmla="*/ 897970 w 962969"/>
                  <a:gd name="connsiteY6" fmla="*/ 188719 h 752018"/>
                  <a:gd name="connsiteX7" fmla="*/ 792775 w 962969"/>
                  <a:gd name="connsiteY7" fmla="*/ 263712 h 752018"/>
                  <a:gd name="connsiteX8" fmla="*/ 757838 w 962969"/>
                  <a:gd name="connsiteY8" fmla="*/ 269940 h 752018"/>
                  <a:gd name="connsiteX9" fmla="*/ 711597 w 962969"/>
                  <a:gd name="connsiteY9" fmla="*/ 278941 h 752018"/>
                  <a:gd name="connsiteX10" fmla="*/ 962725 w 962969"/>
                  <a:gd name="connsiteY10" fmla="*/ 408365 h 752018"/>
                  <a:gd name="connsiteX11" fmla="*/ 861924 w 962969"/>
                  <a:gd name="connsiteY11" fmla="*/ 450682 h 752018"/>
                  <a:gd name="connsiteX12" fmla="*/ 716972 w 962969"/>
                  <a:gd name="connsiteY12" fmla="*/ 460877 h 752018"/>
                  <a:gd name="connsiteX13" fmla="*/ 706009 w 962969"/>
                  <a:gd name="connsiteY13" fmla="*/ 465996 h 752018"/>
                  <a:gd name="connsiteX14" fmla="*/ 884618 w 962969"/>
                  <a:gd name="connsiteY14" fmla="*/ 629249 h 752018"/>
                  <a:gd name="connsiteX15" fmla="*/ 593605 w 962969"/>
                  <a:gd name="connsiteY15" fmla="*/ 580704 h 752018"/>
                  <a:gd name="connsiteX16" fmla="*/ 638652 w 962969"/>
                  <a:gd name="connsiteY16" fmla="*/ 752018 h 752018"/>
                  <a:gd name="connsiteX17" fmla="*/ 478087 w 962969"/>
                  <a:gd name="connsiteY17" fmla="*/ 666276 h 752018"/>
                  <a:gd name="connsiteX18" fmla="*/ 421267 w 962969"/>
                  <a:gd name="connsiteY18" fmla="*/ 605360 h 752018"/>
                  <a:gd name="connsiteX19" fmla="*/ 243255 w 962969"/>
                  <a:gd name="connsiteY19" fmla="*/ 569101 h 752018"/>
                  <a:gd name="connsiteX20" fmla="*/ 227130 w 962969"/>
                  <a:gd name="connsiteY20" fmla="*/ 424533 h 752018"/>
                  <a:gd name="connsiteX21" fmla="*/ 147019 w 962969"/>
                  <a:gd name="connsiteY21" fmla="*/ 412759 h 752018"/>
                  <a:gd name="connsiteX22" fmla="*/ 659 w 962969"/>
                  <a:gd name="connsiteY22" fmla="*/ 462200 h 752018"/>
                  <a:gd name="connsiteX23" fmla="*/ 11366 w 962969"/>
                  <a:gd name="connsiteY23" fmla="*/ 409133 h 752018"/>
                  <a:gd name="connsiteX24" fmla="*/ 185454 w 962969"/>
                  <a:gd name="connsiteY24" fmla="*/ 375263 h 752018"/>
                  <a:gd name="connsiteX25" fmla="*/ 273116 w 962969"/>
                  <a:gd name="connsiteY25" fmla="*/ 151265 h 752018"/>
                  <a:gd name="connsiteX26" fmla="*/ 480476 w 962969"/>
                  <a:gd name="connsiteY26" fmla="*/ 0 h 75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2969" h="752018">
                    <a:moveTo>
                      <a:pt x="480476" y="0"/>
                    </a:moveTo>
                    <a:cubicBezTo>
                      <a:pt x="481287" y="4308"/>
                      <a:pt x="500056" y="11902"/>
                      <a:pt x="500952" y="16295"/>
                    </a:cubicBezTo>
                    <a:cubicBezTo>
                      <a:pt x="515285" y="89966"/>
                      <a:pt x="468191" y="129851"/>
                      <a:pt x="425149" y="193667"/>
                    </a:cubicBezTo>
                    <a:cubicBezTo>
                      <a:pt x="430225" y="192644"/>
                      <a:pt x="432955" y="195160"/>
                      <a:pt x="437989" y="194179"/>
                    </a:cubicBezTo>
                    <a:cubicBezTo>
                      <a:pt x="481329" y="185776"/>
                      <a:pt x="503511" y="172424"/>
                      <a:pt x="546852" y="164020"/>
                    </a:cubicBezTo>
                    <a:cubicBezTo>
                      <a:pt x="641467" y="145635"/>
                      <a:pt x="699568" y="128315"/>
                      <a:pt x="793714" y="146018"/>
                    </a:cubicBezTo>
                    <a:cubicBezTo>
                      <a:pt x="836542" y="154166"/>
                      <a:pt x="884191" y="132794"/>
                      <a:pt x="897970" y="188719"/>
                    </a:cubicBezTo>
                    <a:cubicBezTo>
                      <a:pt x="868877" y="231889"/>
                      <a:pt x="839912" y="244047"/>
                      <a:pt x="792775" y="263712"/>
                    </a:cubicBezTo>
                    <a:lnTo>
                      <a:pt x="757838" y="269940"/>
                    </a:lnTo>
                    <a:lnTo>
                      <a:pt x="711597" y="278941"/>
                    </a:lnTo>
                    <a:cubicBezTo>
                      <a:pt x="788808" y="336657"/>
                      <a:pt x="944339" y="313707"/>
                      <a:pt x="962725" y="408365"/>
                    </a:cubicBezTo>
                    <a:cubicBezTo>
                      <a:pt x="967929" y="435069"/>
                      <a:pt x="888628" y="445435"/>
                      <a:pt x="861924" y="450682"/>
                    </a:cubicBezTo>
                    <a:cubicBezTo>
                      <a:pt x="806340" y="461475"/>
                      <a:pt x="773536" y="462584"/>
                      <a:pt x="716972" y="460877"/>
                    </a:cubicBezTo>
                    <a:lnTo>
                      <a:pt x="706009" y="465996"/>
                    </a:lnTo>
                    <a:cubicBezTo>
                      <a:pt x="778826" y="528362"/>
                      <a:pt x="948178" y="553829"/>
                      <a:pt x="884618" y="629249"/>
                    </a:cubicBezTo>
                    <a:cubicBezTo>
                      <a:pt x="787870" y="648018"/>
                      <a:pt x="691932" y="593075"/>
                      <a:pt x="593605" y="580704"/>
                    </a:cubicBezTo>
                    <a:cubicBezTo>
                      <a:pt x="605507" y="642131"/>
                      <a:pt x="698672" y="700317"/>
                      <a:pt x="638652" y="752018"/>
                    </a:cubicBezTo>
                    <a:cubicBezTo>
                      <a:pt x="568010" y="743274"/>
                      <a:pt x="525096" y="719342"/>
                      <a:pt x="478087" y="666276"/>
                    </a:cubicBezTo>
                    <a:cubicBezTo>
                      <a:pt x="456844" y="641918"/>
                      <a:pt x="451511" y="614446"/>
                      <a:pt x="421267" y="605360"/>
                    </a:cubicBezTo>
                    <a:cubicBezTo>
                      <a:pt x="375154" y="591795"/>
                      <a:pt x="275078" y="605659"/>
                      <a:pt x="243255" y="569101"/>
                    </a:cubicBezTo>
                    <a:cubicBezTo>
                      <a:pt x="209385" y="529898"/>
                      <a:pt x="264883" y="460707"/>
                      <a:pt x="227130" y="424533"/>
                    </a:cubicBezTo>
                    <a:cubicBezTo>
                      <a:pt x="197696" y="396506"/>
                      <a:pt x="186691" y="404995"/>
                      <a:pt x="147019" y="412759"/>
                    </a:cubicBezTo>
                    <a:cubicBezTo>
                      <a:pt x="87767" y="424234"/>
                      <a:pt x="53342" y="432424"/>
                      <a:pt x="659" y="462200"/>
                    </a:cubicBezTo>
                    <a:cubicBezTo>
                      <a:pt x="-1815" y="441681"/>
                      <a:pt x="2877" y="427263"/>
                      <a:pt x="11366" y="409133"/>
                    </a:cubicBezTo>
                    <a:cubicBezTo>
                      <a:pt x="79235" y="395952"/>
                      <a:pt x="117542" y="388487"/>
                      <a:pt x="185454" y="375263"/>
                    </a:cubicBezTo>
                    <a:cubicBezTo>
                      <a:pt x="277211" y="357432"/>
                      <a:pt x="238264" y="238288"/>
                      <a:pt x="273116" y="151265"/>
                    </a:cubicBezTo>
                    <a:cubicBezTo>
                      <a:pt x="310441" y="58569"/>
                      <a:pt x="396994" y="64200"/>
                      <a:pt x="480476" y="0"/>
                    </a:cubicBezTo>
                    <a:close/>
                  </a:path>
                </a:pathLst>
              </a:custGeom>
              <a:solidFill>
                <a:srgbClr val="F89920"/>
              </a:solidFill>
              <a:ln w="4259" cap="flat">
                <a:noFill/>
                <a:prstDash val="solid"/>
                <a:miter/>
              </a:ln>
            </p:spPr>
            <p:txBody>
              <a:bodyPr rtlCol="0" anchor="ctr"/>
              <a:lstStyle/>
              <a:p>
                <a:endParaRPr lang="en-IL"/>
              </a:p>
            </p:txBody>
          </p:sp>
        </p:grpSp>
        <p:grpSp>
          <p:nvGrpSpPr>
            <p:cNvPr id="17" name="גרפיקה 26">
              <a:extLst>
                <a:ext uri="{FF2B5EF4-FFF2-40B4-BE49-F238E27FC236}">
                  <a16:creationId xmlns:a16="http://schemas.microsoft.com/office/drawing/2014/main" id="{78C7A2A1-8A94-71F6-2698-AD738ABA01A0}"/>
                </a:ext>
              </a:extLst>
            </p:cNvPr>
            <p:cNvGrpSpPr/>
            <p:nvPr/>
          </p:nvGrpSpPr>
          <p:grpSpPr>
            <a:xfrm>
              <a:off x="5457604" y="5600203"/>
              <a:ext cx="1756101" cy="133518"/>
              <a:chOff x="5457604" y="5600203"/>
              <a:chExt cx="1756101" cy="133518"/>
            </a:xfrm>
            <a:solidFill>
              <a:srgbClr val="002060"/>
            </a:solidFill>
          </p:grpSpPr>
          <p:sp>
            <p:nvSpPr>
              <p:cNvPr id="18" name="Freeform: Shape 17">
                <a:extLst>
                  <a:ext uri="{FF2B5EF4-FFF2-40B4-BE49-F238E27FC236}">
                    <a16:creationId xmlns:a16="http://schemas.microsoft.com/office/drawing/2014/main" id="{3A9F80E6-A4D4-F9D4-4E65-922BB038BF9E}"/>
                  </a:ext>
                </a:extLst>
              </p:cNvPr>
              <p:cNvSpPr/>
              <p:nvPr/>
            </p:nvSpPr>
            <p:spPr>
              <a:xfrm>
                <a:off x="5457604" y="5601609"/>
                <a:ext cx="9939" cy="98796"/>
              </a:xfrm>
              <a:custGeom>
                <a:avLst/>
                <a:gdLst>
                  <a:gd name="connsiteX0" fmla="*/ 9939 w 9939"/>
                  <a:gd name="connsiteY0" fmla="*/ 98796 h 98796"/>
                  <a:gd name="connsiteX1" fmla="*/ 0 w 9939"/>
                  <a:gd name="connsiteY1" fmla="*/ 98796 h 98796"/>
                  <a:gd name="connsiteX2" fmla="*/ 0 w 9939"/>
                  <a:gd name="connsiteY2" fmla="*/ 0 h 98796"/>
                  <a:gd name="connsiteX3" fmla="*/ 9939 w 9939"/>
                  <a:gd name="connsiteY3" fmla="*/ 0 h 98796"/>
                  <a:gd name="connsiteX4" fmla="*/ 9939 w 9939"/>
                  <a:gd name="connsiteY4" fmla="*/ 98796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9" h="98796">
                    <a:moveTo>
                      <a:pt x="9939" y="98796"/>
                    </a:moveTo>
                    <a:lnTo>
                      <a:pt x="0" y="98796"/>
                    </a:lnTo>
                    <a:lnTo>
                      <a:pt x="0" y="0"/>
                    </a:lnTo>
                    <a:lnTo>
                      <a:pt x="9939" y="0"/>
                    </a:lnTo>
                    <a:lnTo>
                      <a:pt x="9939" y="98796"/>
                    </a:lnTo>
                    <a:close/>
                  </a:path>
                </a:pathLst>
              </a:custGeom>
              <a:grpFill/>
              <a:ln w="4259"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1160F2F2-6F4A-A5AE-AA70-96CB2EF448DD}"/>
                  </a:ext>
                </a:extLst>
              </p:cNvPr>
              <p:cNvSpPr/>
              <p:nvPr/>
            </p:nvSpPr>
            <p:spPr>
              <a:xfrm>
                <a:off x="5479402" y="5634029"/>
                <a:ext cx="30841" cy="67655"/>
              </a:xfrm>
              <a:custGeom>
                <a:avLst/>
                <a:gdLst>
                  <a:gd name="connsiteX0" fmla="*/ 28709 w 30841"/>
                  <a:gd name="connsiteY0" fmla="*/ 18130 h 67655"/>
                  <a:gd name="connsiteX1" fmla="*/ 15528 w 30841"/>
                  <a:gd name="connsiteY1" fmla="*/ 11304 h 67655"/>
                  <a:gd name="connsiteX2" fmla="*/ 9555 w 30841"/>
                  <a:gd name="connsiteY2" fmla="*/ 17234 h 67655"/>
                  <a:gd name="connsiteX3" fmla="*/ 20604 w 30841"/>
                  <a:gd name="connsiteY3" fmla="*/ 30287 h 67655"/>
                  <a:gd name="connsiteX4" fmla="*/ 30842 w 30841"/>
                  <a:gd name="connsiteY4" fmla="*/ 48545 h 67655"/>
                  <a:gd name="connsiteX5" fmla="*/ 15826 w 30841"/>
                  <a:gd name="connsiteY5" fmla="*/ 67656 h 67655"/>
                  <a:gd name="connsiteX6" fmla="*/ 0 w 30841"/>
                  <a:gd name="connsiteY6" fmla="*/ 61726 h 67655"/>
                  <a:gd name="connsiteX7" fmla="*/ 0 w 30841"/>
                  <a:gd name="connsiteY7" fmla="*/ 47820 h 67655"/>
                  <a:gd name="connsiteX8" fmla="*/ 14888 w 30841"/>
                  <a:gd name="connsiteY8" fmla="*/ 56351 h 67655"/>
                  <a:gd name="connsiteX9" fmla="*/ 21585 w 30841"/>
                  <a:gd name="connsiteY9" fmla="*/ 48971 h 67655"/>
                  <a:gd name="connsiteX10" fmla="*/ 299 w 30841"/>
                  <a:gd name="connsiteY10" fmla="*/ 17660 h 67655"/>
                  <a:gd name="connsiteX11" fmla="*/ 15314 w 30841"/>
                  <a:gd name="connsiteY11" fmla="*/ 0 h 67655"/>
                  <a:gd name="connsiteX12" fmla="*/ 28709 w 30841"/>
                  <a:gd name="connsiteY12" fmla="*/ 5375 h 67655"/>
                  <a:gd name="connsiteX13" fmla="*/ 28709 w 30841"/>
                  <a:gd name="connsiteY13" fmla="*/ 18130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1" h="67655">
                    <a:moveTo>
                      <a:pt x="28709" y="18130"/>
                    </a:moveTo>
                    <a:cubicBezTo>
                      <a:pt x="23633" y="13352"/>
                      <a:pt x="18855" y="11304"/>
                      <a:pt x="15528" y="11304"/>
                    </a:cubicBezTo>
                    <a:cubicBezTo>
                      <a:pt x="11902" y="11304"/>
                      <a:pt x="9555" y="13778"/>
                      <a:pt x="9555" y="17234"/>
                    </a:cubicBezTo>
                    <a:cubicBezTo>
                      <a:pt x="9555" y="20135"/>
                      <a:pt x="12584" y="23590"/>
                      <a:pt x="20604" y="30287"/>
                    </a:cubicBezTo>
                    <a:cubicBezTo>
                      <a:pt x="28112" y="37368"/>
                      <a:pt x="30842" y="41890"/>
                      <a:pt x="30842" y="48545"/>
                    </a:cubicBezTo>
                    <a:cubicBezTo>
                      <a:pt x="30842" y="59977"/>
                      <a:pt x="24443" y="67656"/>
                      <a:pt x="15826" y="67656"/>
                    </a:cubicBezTo>
                    <a:cubicBezTo>
                      <a:pt x="10238" y="67656"/>
                      <a:pt x="5887" y="66077"/>
                      <a:pt x="0" y="61726"/>
                    </a:cubicBezTo>
                    <a:lnTo>
                      <a:pt x="0" y="47820"/>
                    </a:lnTo>
                    <a:cubicBezTo>
                      <a:pt x="5887" y="53621"/>
                      <a:pt x="11262" y="56351"/>
                      <a:pt x="14888" y="56351"/>
                    </a:cubicBezTo>
                    <a:cubicBezTo>
                      <a:pt x="18556" y="56053"/>
                      <a:pt x="21585" y="53578"/>
                      <a:pt x="21585" y="48971"/>
                    </a:cubicBezTo>
                    <a:cubicBezTo>
                      <a:pt x="21585" y="39971"/>
                      <a:pt x="299" y="35193"/>
                      <a:pt x="299" y="17660"/>
                    </a:cubicBezTo>
                    <a:cubicBezTo>
                      <a:pt x="299" y="6655"/>
                      <a:pt x="6185" y="0"/>
                      <a:pt x="15314" y="0"/>
                    </a:cubicBezTo>
                    <a:cubicBezTo>
                      <a:pt x="19580" y="0"/>
                      <a:pt x="23931" y="1749"/>
                      <a:pt x="28709" y="5375"/>
                    </a:cubicBezTo>
                    <a:lnTo>
                      <a:pt x="28709" y="18130"/>
                    </a:lnTo>
                    <a:close/>
                  </a:path>
                </a:pathLst>
              </a:custGeom>
              <a:grpFill/>
              <a:ln w="4259"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A82C8DA9-1A4A-69D4-5B98-81CDA4CD7A4B}"/>
                  </a:ext>
                </a:extLst>
              </p:cNvPr>
              <p:cNvSpPr/>
              <p:nvPr/>
            </p:nvSpPr>
            <p:spPr>
              <a:xfrm>
                <a:off x="5521292" y="5634072"/>
                <a:ext cx="33273" cy="66375"/>
              </a:xfrm>
              <a:custGeom>
                <a:avLst/>
                <a:gdLst>
                  <a:gd name="connsiteX0" fmla="*/ 9043 w 33273"/>
                  <a:gd name="connsiteY0" fmla="*/ 1280 h 66375"/>
                  <a:gd name="connsiteX1" fmla="*/ 9043 w 33273"/>
                  <a:gd name="connsiteY1" fmla="*/ 16210 h 66375"/>
                  <a:gd name="connsiteX2" fmla="*/ 9257 w 33273"/>
                  <a:gd name="connsiteY2" fmla="*/ 16210 h 66375"/>
                  <a:gd name="connsiteX3" fmla="*/ 22438 w 33273"/>
                  <a:gd name="connsiteY3" fmla="*/ 0 h 66375"/>
                  <a:gd name="connsiteX4" fmla="*/ 33273 w 33273"/>
                  <a:gd name="connsiteY4" fmla="*/ 7551 h 66375"/>
                  <a:gd name="connsiteX5" fmla="*/ 28496 w 33273"/>
                  <a:gd name="connsiteY5" fmla="*/ 18684 h 66375"/>
                  <a:gd name="connsiteX6" fmla="*/ 20092 w 33273"/>
                  <a:gd name="connsiteY6" fmla="*/ 12328 h 66375"/>
                  <a:gd name="connsiteX7" fmla="*/ 9043 w 33273"/>
                  <a:gd name="connsiteY7" fmla="*/ 32335 h 66375"/>
                  <a:gd name="connsiteX8" fmla="*/ 9043 w 33273"/>
                  <a:gd name="connsiteY8" fmla="*/ 66376 h 66375"/>
                  <a:gd name="connsiteX9" fmla="*/ 0 w 33273"/>
                  <a:gd name="connsiteY9" fmla="*/ 66376 h 66375"/>
                  <a:gd name="connsiteX10" fmla="*/ 0 w 33273"/>
                  <a:gd name="connsiteY10" fmla="*/ 1322 h 66375"/>
                  <a:gd name="connsiteX11" fmla="*/ 9043 w 33273"/>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73" h="66375">
                    <a:moveTo>
                      <a:pt x="9043" y="1280"/>
                    </a:moveTo>
                    <a:lnTo>
                      <a:pt x="9043" y="16210"/>
                    </a:lnTo>
                    <a:lnTo>
                      <a:pt x="9257" y="16210"/>
                    </a:lnTo>
                    <a:cubicBezTo>
                      <a:pt x="13821" y="4778"/>
                      <a:pt x="18172" y="0"/>
                      <a:pt x="22438" y="0"/>
                    </a:cubicBezTo>
                    <a:cubicBezTo>
                      <a:pt x="26107" y="0"/>
                      <a:pt x="29562" y="2474"/>
                      <a:pt x="33273" y="7551"/>
                    </a:cubicBezTo>
                    <a:lnTo>
                      <a:pt x="28496" y="18684"/>
                    </a:lnTo>
                    <a:cubicBezTo>
                      <a:pt x="25765" y="14930"/>
                      <a:pt x="22225" y="12328"/>
                      <a:pt x="20092" y="12328"/>
                    </a:cubicBezTo>
                    <a:cubicBezTo>
                      <a:pt x="13907" y="12328"/>
                      <a:pt x="9043" y="21158"/>
                      <a:pt x="9043" y="32335"/>
                    </a:cubicBezTo>
                    <a:lnTo>
                      <a:pt x="9043" y="66376"/>
                    </a:lnTo>
                    <a:lnTo>
                      <a:pt x="0" y="66376"/>
                    </a:lnTo>
                    <a:lnTo>
                      <a:pt x="0" y="1322"/>
                    </a:lnTo>
                    <a:lnTo>
                      <a:pt x="9043" y="1322"/>
                    </a:lnTo>
                    <a:close/>
                  </a:path>
                </a:pathLst>
              </a:custGeom>
              <a:grpFill/>
              <a:ln w="4259"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8F502D5A-737C-A675-2ACA-391DFED940E3}"/>
                  </a:ext>
                </a:extLst>
              </p:cNvPr>
              <p:cNvSpPr/>
              <p:nvPr/>
            </p:nvSpPr>
            <p:spPr>
              <a:xfrm>
                <a:off x="5557125" y="5634072"/>
                <a:ext cx="39032" cy="67655"/>
              </a:xfrm>
              <a:custGeom>
                <a:avLst/>
                <a:gdLst>
                  <a:gd name="connsiteX0" fmla="*/ 39032 w 39032"/>
                  <a:gd name="connsiteY0" fmla="*/ 62579 h 67655"/>
                  <a:gd name="connsiteX1" fmla="*/ 30330 w 39032"/>
                  <a:gd name="connsiteY1" fmla="*/ 67656 h 67655"/>
                  <a:gd name="connsiteX2" fmla="*/ 23419 w 39032"/>
                  <a:gd name="connsiteY2" fmla="*/ 61001 h 67655"/>
                  <a:gd name="connsiteX3" fmla="*/ 11134 w 39032"/>
                  <a:gd name="connsiteY3" fmla="*/ 67656 h 67655"/>
                  <a:gd name="connsiteX4" fmla="*/ 0 w 39032"/>
                  <a:gd name="connsiteY4" fmla="*/ 51702 h 67655"/>
                  <a:gd name="connsiteX5" fmla="*/ 15528 w 39032"/>
                  <a:gd name="connsiteY5" fmla="*/ 31140 h 67655"/>
                  <a:gd name="connsiteX6" fmla="*/ 23547 w 39032"/>
                  <a:gd name="connsiteY6" fmla="*/ 27088 h 67655"/>
                  <a:gd name="connsiteX7" fmla="*/ 23547 w 39032"/>
                  <a:gd name="connsiteY7" fmla="*/ 23590 h 67655"/>
                  <a:gd name="connsiteX8" fmla="*/ 15314 w 39032"/>
                  <a:gd name="connsiteY8" fmla="*/ 12158 h 67655"/>
                  <a:gd name="connsiteX9" fmla="*/ 896 w 39032"/>
                  <a:gd name="connsiteY9" fmla="*/ 22865 h 67655"/>
                  <a:gd name="connsiteX10" fmla="*/ 896 w 39032"/>
                  <a:gd name="connsiteY10" fmla="*/ 8830 h 67655"/>
                  <a:gd name="connsiteX11" fmla="*/ 15997 w 39032"/>
                  <a:gd name="connsiteY11" fmla="*/ 0 h 67655"/>
                  <a:gd name="connsiteX12" fmla="*/ 32548 w 39032"/>
                  <a:gd name="connsiteY12" fmla="*/ 21457 h 67655"/>
                  <a:gd name="connsiteX13" fmla="*/ 32548 w 39032"/>
                  <a:gd name="connsiteY13" fmla="*/ 54901 h 67655"/>
                  <a:gd name="connsiteX14" fmla="*/ 34254 w 39032"/>
                  <a:gd name="connsiteY14" fmla="*/ 58228 h 67655"/>
                  <a:gd name="connsiteX15" fmla="*/ 39032 w 39032"/>
                  <a:gd name="connsiteY15" fmla="*/ 54730 h 67655"/>
                  <a:gd name="connsiteX16" fmla="*/ 39032 w 39032"/>
                  <a:gd name="connsiteY16" fmla="*/ 62579 h 67655"/>
                  <a:gd name="connsiteX17" fmla="*/ 23505 w 39032"/>
                  <a:gd name="connsiteY17" fmla="*/ 34169 h 67655"/>
                  <a:gd name="connsiteX18" fmla="*/ 9086 w 39032"/>
                  <a:gd name="connsiteY18" fmla="*/ 49398 h 67655"/>
                  <a:gd name="connsiteX19" fmla="*/ 15570 w 39032"/>
                  <a:gd name="connsiteY19" fmla="*/ 58527 h 67655"/>
                  <a:gd name="connsiteX20" fmla="*/ 23462 w 39032"/>
                  <a:gd name="connsiteY20" fmla="*/ 53152 h 67655"/>
                  <a:gd name="connsiteX21" fmla="*/ 23462 w 39032"/>
                  <a:gd name="connsiteY21" fmla="*/ 34169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32" h="67655">
                    <a:moveTo>
                      <a:pt x="39032" y="62579"/>
                    </a:moveTo>
                    <a:cubicBezTo>
                      <a:pt x="34894" y="66504"/>
                      <a:pt x="33145" y="67656"/>
                      <a:pt x="30330" y="67656"/>
                    </a:cubicBezTo>
                    <a:cubicBezTo>
                      <a:pt x="26363" y="67656"/>
                      <a:pt x="24230" y="65651"/>
                      <a:pt x="23419" y="61001"/>
                    </a:cubicBezTo>
                    <a:cubicBezTo>
                      <a:pt x="19452" y="65480"/>
                      <a:pt x="15314" y="67656"/>
                      <a:pt x="11134" y="67656"/>
                    </a:cubicBezTo>
                    <a:cubicBezTo>
                      <a:pt x="4436" y="67656"/>
                      <a:pt x="0" y="60105"/>
                      <a:pt x="0" y="51702"/>
                    </a:cubicBezTo>
                    <a:cubicBezTo>
                      <a:pt x="0" y="38819"/>
                      <a:pt x="8233" y="34894"/>
                      <a:pt x="15528" y="31140"/>
                    </a:cubicBezTo>
                    <a:lnTo>
                      <a:pt x="23547" y="27088"/>
                    </a:lnTo>
                    <a:lnTo>
                      <a:pt x="23547" y="23590"/>
                    </a:lnTo>
                    <a:cubicBezTo>
                      <a:pt x="23547" y="15485"/>
                      <a:pt x="20817" y="12158"/>
                      <a:pt x="15314" y="12158"/>
                    </a:cubicBezTo>
                    <a:cubicBezTo>
                      <a:pt x="10323" y="12158"/>
                      <a:pt x="5290" y="15485"/>
                      <a:pt x="896" y="22865"/>
                    </a:cubicBezTo>
                    <a:lnTo>
                      <a:pt x="896" y="8830"/>
                    </a:lnTo>
                    <a:cubicBezTo>
                      <a:pt x="4436" y="2901"/>
                      <a:pt x="9427" y="0"/>
                      <a:pt x="15997" y="0"/>
                    </a:cubicBezTo>
                    <a:cubicBezTo>
                      <a:pt x="25211" y="0"/>
                      <a:pt x="32548" y="6655"/>
                      <a:pt x="32548" y="21457"/>
                    </a:cubicBezTo>
                    <a:lnTo>
                      <a:pt x="32548" y="54901"/>
                    </a:lnTo>
                    <a:cubicBezTo>
                      <a:pt x="32548" y="57375"/>
                      <a:pt x="33145" y="58228"/>
                      <a:pt x="34254" y="58228"/>
                    </a:cubicBezTo>
                    <a:cubicBezTo>
                      <a:pt x="35150" y="58228"/>
                      <a:pt x="36984" y="56906"/>
                      <a:pt x="39032" y="54730"/>
                    </a:cubicBezTo>
                    <a:lnTo>
                      <a:pt x="39032" y="62579"/>
                    </a:lnTo>
                    <a:close/>
                    <a:moveTo>
                      <a:pt x="23505" y="34169"/>
                    </a:moveTo>
                    <a:cubicBezTo>
                      <a:pt x="15783" y="37923"/>
                      <a:pt x="9086" y="41720"/>
                      <a:pt x="9086" y="49398"/>
                    </a:cubicBezTo>
                    <a:cubicBezTo>
                      <a:pt x="9086" y="54773"/>
                      <a:pt x="11816" y="58527"/>
                      <a:pt x="15570" y="58527"/>
                    </a:cubicBezTo>
                    <a:cubicBezTo>
                      <a:pt x="18428" y="58527"/>
                      <a:pt x="21030" y="56479"/>
                      <a:pt x="23462" y="53152"/>
                    </a:cubicBezTo>
                    <a:lnTo>
                      <a:pt x="23462" y="34169"/>
                    </a:lnTo>
                    <a:close/>
                  </a:path>
                </a:pathLst>
              </a:custGeom>
              <a:grpFill/>
              <a:ln w="4259"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D73CEF55-6538-B586-0E6C-3879BE9D8174}"/>
                  </a:ext>
                </a:extLst>
              </p:cNvPr>
              <p:cNvSpPr/>
              <p:nvPr/>
            </p:nvSpPr>
            <p:spPr>
              <a:xfrm>
                <a:off x="5601916" y="5634029"/>
                <a:ext cx="41079" cy="67655"/>
              </a:xfrm>
              <a:custGeom>
                <a:avLst/>
                <a:gdLst>
                  <a:gd name="connsiteX0" fmla="*/ 40269 w 41079"/>
                  <a:gd name="connsiteY0" fmla="*/ 59977 h 67655"/>
                  <a:gd name="connsiteX1" fmla="*/ 22097 w 41079"/>
                  <a:gd name="connsiteY1" fmla="*/ 67656 h 67655"/>
                  <a:gd name="connsiteX2" fmla="*/ 0 w 41079"/>
                  <a:gd name="connsiteY2" fmla="*/ 33017 h 67655"/>
                  <a:gd name="connsiteX3" fmla="*/ 21286 w 41079"/>
                  <a:gd name="connsiteY3" fmla="*/ 0 h 67655"/>
                  <a:gd name="connsiteX4" fmla="*/ 41080 w 41079"/>
                  <a:gd name="connsiteY4" fmla="*/ 35790 h 67655"/>
                  <a:gd name="connsiteX5" fmla="*/ 9043 w 41079"/>
                  <a:gd name="connsiteY5" fmla="*/ 35790 h 67655"/>
                  <a:gd name="connsiteX6" fmla="*/ 24358 w 41079"/>
                  <a:gd name="connsiteY6" fmla="*/ 55370 h 67655"/>
                  <a:gd name="connsiteX7" fmla="*/ 40269 w 41079"/>
                  <a:gd name="connsiteY7" fmla="*/ 47564 h 67655"/>
                  <a:gd name="connsiteX8" fmla="*/ 40269 w 41079"/>
                  <a:gd name="connsiteY8" fmla="*/ 59977 h 67655"/>
                  <a:gd name="connsiteX9" fmla="*/ 32164 w 41079"/>
                  <a:gd name="connsiteY9" fmla="*/ 27258 h 67655"/>
                  <a:gd name="connsiteX10" fmla="*/ 21500 w 41079"/>
                  <a:gd name="connsiteY10" fmla="*/ 11176 h 67655"/>
                  <a:gd name="connsiteX11" fmla="*/ 9214 w 41079"/>
                  <a:gd name="connsiteY11" fmla="*/ 27258 h 67655"/>
                  <a:gd name="connsiteX12" fmla="*/ 32164 w 41079"/>
                  <a:gd name="connsiteY12" fmla="*/ 27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79" h="67655">
                    <a:moveTo>
                      <a:pt x="40269" y="59977"/>
                    </a:moveTo>
                    <a:cubicBezTo>
                      <a:pt x="34809" y="65181"/>
                      <a:pt x="29818" y="67656"/>
                      <a:pt x="22097" y="67656"/>
                    </a:cubicBezTo>
                    <a:cubicBezTo>
                      <a:pt x="7892" y="67656"/>
                      <a:pt x="0" y="50976"/>
                      <a:pt x="0" y="33017"/>
                    </a:cubicBezTo>
                    <a:cubicBezTo>
                      <a:pt x="0" y="13309"/>
                      <a:pt x="8702" y="0"/>
                      <a:pt x="21286" y="0"/>
                    </a:cubicBezTo>
                    <a:cubicBezTo>
                      <a:pt x="33359" y="0"/>
                      <a:pt x="41080" y="11731"/>
                      <a:pt x="41080" y="35790"/>
                    </a:cubicBezTo>
                    <a:lnTo>
                      <a:pt x="9043" y="35790"/>
                    </a:lnTo>
                    <a:cubicBezTo>
                      <a:pt x="10451" y="48673"/>
                      <a:pt x="15655" y="55370"/>
                      <a:pt x="24358" y="55370"/>
                    </a:cubicBezTo>
                    <a:cubicBezTo>
                      <a:pt x="29818" y="55370"/>
                      <a:pt x="35022" y="52469"/>
                      <a:pt x="40269" y="47564"/>
                    </a:cubicBezTo>
                    <a:lnTo>
                      <a:pt x="40269" y="59977"/>
                    </a:lnTo>
                    <a:close/>
                    <a:moveTo>
                      <a:pt x="32164" y="27258"/>
                    </a:moveTo>
                    <a:cubicBezTo>
                      <a:pt x="31866" y="17404"/>
                      <a:pt x="27898" y="11176"/>
                      <a:pt x="21500" y="11176"/>
                    </a:cubicBezTo>
                    <a:cubicBezTo>
                      <a:pt x="14589" y="11176"/>
                      <a:pt x="10451" y="16978"/>
                      <a:pt x="9214" y="27258"/>
                    </a:cubicBezTo>
                    <a:lnTo>
                      <a:pt x="32164" y="27258"/>
                    </a:lnTo>
                    <a:close/>
                  </a:path>
                </a:pathLst>
              </a:custGeom>
              <a:grpFill/>
              <a:ln w="4259"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5A1D02AD-CBC9-F074-DAB6-C4756DC491A5}"/>
                  </a:ext>
                </a:extLst>
              </p:cNvPr>
              <p:cNvSpPr/>
              <p:nvPr/>
            </p:nvSpPr>
            <p:spPr>
              <a:xfrm>
                <a:off x="5652935" y="5601609"/>
                <a:ext cx="9043" cy="98796"/>
              </a:xfrm>
              <a:custGeom>
                <a:avLst/>
                <a:gdLst>
                  <a:gd name="connsiteX0" fmla="*/ 9043 w 9043"/>
                  <a:gd name="connsiteY0" fmla="*/ 98796 h 98796"/>
                  <a:gd name="connsiteX1" fmla="*/ 0 w 9043"/>
                  <a:gd name="connsiteY1" fmla="*/ 98796 h 98796"/>
                  <a:gd name="connsiteX2" fmla="*/ 0 w 9043"/>
                  <a:gd name="connsiteY2" fmla="*/ 0 h 98796"/>
                  <a:gd name="connsiteX3" fmla="*/ 9043 w 9043"/>
                  <a:gd name="connsiteY3" fmla="*/ 0 h 98796"/>
                  <a:gd name="connsiteX4" fmla="*/ 9043 w 9043"/>
                  <a:gd name="connsiteY4" fmla="*/ 98796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 h="98796">
                    <a:moveTo>
                      <a:pt x="9043" y="98796"/>
                    </a:moveTo>
                    <a:lnTo>
                      <a:pt x="0" y="98796"/>
                    </a:lnTo>
                    <a:lnTo>
                      <a:pt x="0" y="0"/>
                    </a:lnTo>
                    <a:lnTo>
                      <a:pt x="9043" y="0"/>
                    </a:lnTo>
                    <a:lnTo>
                      <a:pt x="9043" y="98796"/>
                    </a:lnTo>
                    <a:close/>
                  </a:path>
                </a:pathLst>
              </a:custGeom>
              <a:grpFill/>
              <a:ln w="4259"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65CF8C94-6EE2-7932-B089-7E494958803D}"/>
                  </a:ext>
                </a:extLst>
              </p:cNvPr>
              <p:cNvSpPr/>
              <p:nvPr/>
            </p:nvSpPr>
            <p:spPr>
              <a:xfrm>
                <a:off x="5704167" y="5601609"/>
                <a:ext cx="64498" cy="98796"/>
              </a:xfrm>
              <a:custGeom>
                <a:avLst/>
                <a:gdLst>
                  <a:gd name="connsiteX0" fmla="*/ 64499 w 64498"/>
                  <a:gd name="connsiteY0" fmla="*/ 98796 h 98796"/>
                  <a:gd name="connsiteX1" fmla="*/ 54560 w 64498"/>
                  <a:gd name="connsiteY1" fmla="*/ 98796 h 98796"/>
                  <a:gd name="connsiteX2" fmla="*/ 54560 w 64498"/>
                  <a:gd name="connsiteY2" fmla="*/ 21884 h 98796"/>
                  <a:gd name="connsiteX3" fmla="*/ 54346 w 64498"/>
                  <a:gd name="connsiteY3" fmla="*/ 21884 h 98796"/>
                  <a:gd name="connsiteX4" fmla="*/ 33060 w 64498"/>
                  <a:gd name="connsiteY4" fmla="*/ 60148 h 98796"/>
                  <a:gd name="connsiteX5" fmla="*/ 31439 w 64498"/>
                  <a:gd name="connsiteY5" fmla="*/ 60148 h 98796"/>
                  <a:gd name="connsiteX6" fmla="*/ 10153 w 64498"/>
                  <a:gd name="connsiteY6" fmla="*/ 21884 h 98796"/>
                  <a:gd name="connsiteX7" fmla="*/ 9939 w 64498"/>
                  <a:gd name="connsiteY7" fmla="*/ 21884 h 98796"/>
                  <a:gd name="connsiteX8" fmla="*/ 9939 w 64498"/>
                  <a:gd name="connsiteY8" fmla="*/ 98796 h 98796"/>
                  <a:gd name="connsiteX9" fmla="*/ 0 w 64498"/>
                  <a:gd name="connsiteY9" fmla="*/ 98796 h 98796"/>
                  <a:gd name="connsiteX10" fmla="*/ 0 w 64498"/>
                  <a:gd name="connsiteY10" fmla="*/ 0 h 98796"/>
                  <a:gd name="connsiteX11" fmla="*/ 9342 w 64498"/>
                  <a:gd name="connsiteY11" fmla="*/ 0 h 98796"/>
                  <a:gd name="connsiteX12" fmla="*/ 32249 w 64498"/>
                  <a:gd name="connsiteY12" fmla="*/ 40568 h 98796"/>
                  <a:gd name="connsiteX13" fmla="*/ 55285 w 64498"/>
                  <a:gd name="connsiteY13" fmla="*/ 0 h 98796"/>
                  <a:gd name="connsiteX14" fmla="*/ 64499 w 64498"/>
                  <a:gd name="connsiteY14" fmla="*/ 0 h 98796"/>
                  <a:gd name="connsiteX15" fmla="*/ 64499 w 64498"/>
                  <a:gd name="connsiteY15" fmla="*/ 98796 h 9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498" h="98796">
                    <a:moveTo>
                      <a:pt x="64499" y="98796"/>
                    </a:moveTo>
                    <a:lnTo>
                      <a:pt x="54560" y="98796"/>
                    </a:lnTo>
                    <a:lnTo>
                      <a:pt x="54560" y="21884"/>
                    </a:lnTo>
                    <a:lnTo>
                      <a:pt x="54346" y="21884"/>
                    </a:lnTo>
                    <a:lnTo>
                      <a:pt x="33060" y="60148"/>
                    </a:lnTo>
                    <a:lnTo>
                      <a:pt x="31439" y="60148"/>
                    </a:lnTo>
                    <a:lnTo>
                      <a:pt x="10153" y="21884"/>
                    </a:lnTo>
                    <a:lnTo>
                      <a:pt x="9939" y="21884"/>
                    </a:lnTo>
                    <a:lnTo>
                      <a:pt x="9939" y="98796"/>
                    </a:lnTo>
                    <a:lnTo>
                      <a:pt x="0" y="98796"/>
                    </a:lnTo>
                    <a:lnTo>
                      <a:pt x="0" y="0"/>
                    </a:lnTo>
                    <a:lnTo>
                      <a:pt x="9342" y="0"/>
                    </a:lnTo>
                    <a:lnTo>
                      <a:pt x="32249" y="40568"/>
                    </a:lnTo>
                    <a:lnTo>
                      <a:pt x="55285" y="0"/>
                    </a:lnTo>
                    <a:lnTo>
                      <a:pt x="64499" y="0"/>
                    </a:lnTo>
                    <a:lnTo>
                      <a:pt x="64499" y="98796"/>
                    </a:lnTo>
                    <a:close/>
                  </a:path>
                </a:pathLst>
              </a:custGeom>
              <a:grpFill/>
              <a:ln w="4259"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B8B86792-B29C-8156-6ED7-5ED26B89D9F7}"/>
                  </a:ext>
                </a:extLst>
              </p:cNvPr>
              <p:cNvSpPr/>
              <p:nvPr/>
            </p:nvSpPr>
            <p:spPr>
              <a:xfrm>
                <a:off x="5781762"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11 w 10749"/>
                  <a:gd name="connsiteY5" fmla="*/ 92440 h 92440"/>
                  <a:gd name="connsiteX6" fmla="*/ 768 w 10749"/>
                  <a:gd name="connsiteY6" fmla="*/ 92440 h 92440"/>
                  <a:gd name="connsiteX7" fmla="*/ 768 w 10749"/>
                  <a:gd name="connsiteY7" fmla="*/ 27387 h 92440"/>
                  <a:gd name="connsiteX8" fmla="*/ 9811 w 10749"/>
                  <a:gd name="connsiteY8" fmla="*/ 27387 h 92440"/>
                  <a:gd name="connsiteX9" fmla="*/ 9811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2" y="15357"/>
                      <a:pt x="0" y="11859"/>
                      <a:pt x="0" y="7679"/>
                    </a:cubicBezTo>
                    <a:cubicBezTo>
                      <a:pt x="0" y="3498"/>
                      <a:pt x="2432" y="0"/>
                      <a:pt x="5375" y="0"/>
                    </a:cubicBezTo>
                    <a:cubicBezTo>
                      <a:pt x="8318" y="0"/>
                      <a:pt x="10750" y="3498"/>
                      <a:pt x="10750" y="7679"/>
                    </a:cubicBezTo>
                    <a:cubicBezTo>
                      <a:pt x="10750" y="11902"/>
                      <a:pt x="8318" y="15357"/>
                      <a:pt x="5375" y="15357"/>
                    </a:cubicBezTo>
                    <a:close/>
                    <a:moveTo>
                      <a:pt x="9811" y="92440"/>
                    </a:moveTo>
                    <a:lnTo>
                      <a:pt x="768" y="92440"/>
                    </a:lnTo>
                    <a:lnTo>
                      <a:pt x="768" y="27387"/>
                    </a:lnTo>
                    <a:lnTo>
                      <a:pt x="9811" y="27387"/>
                    </a:lnTo>
                    <a:lnTo>
                      <a:pt x="9811" y="92440"/>
                    </a:lnTo>
                    <a:close/>
                  </a:path>
                </a:pathLst>
              </a:custGeom>
              <a:grpFill/>
              <a:ln w="4259"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A77ED155-48ED-C843-7D7A-C352AE14C3F8}"/>
                  </a:ext>
                </a:extLst>
              </p:cNvPr>
              <p:cNvSpPr/>
              <p:nvPr/>
            </p:nvSpPr>
            <p:spPr>
              <a:xfrm>
                <a:off x="5804328" y="5634029"/>
                <a:ext cx="38392" cy="66418"/>
              </a:xfrm>
              <a:custGeom>
                <a:avLst/>
                <a:gdLst>
                  <a:gd name="connsiteX0" fmla="*/ 9044 w 38392"/>
                  <a:gd name="connsiteY0" fmla="*/ 9854 h 66418"/>
                  <a:gd name="connsiteX1" fmla="*/ 9257 w 38392"/>
                  <a:gd name="connsiteY1" fmla="*/ 9854 h 66418"/>
                  <a:gd name="connsiteX2" fmla="*/ 22865 w 38392"/>
                  <a:gd name="connsiteY2" fmla="*/ 0 h 66418"/>
                  <a:gd name="connsiteX3" fmla="*/ 38392 w 38392"/>
                  <a:gd name="connsiteY3" fmla="*/ 26235 h 66418"/>
                  <a:gd name="connsiteX4" fmla="*/ 38392 w 38392"/>
                  <a:gd name="connsiteY4" fmla="*/ 66376 h 66418"/>
                  <a:gd name="connsiteX5" fmla="*/ 29349 w 38392"/>
                  <a:gd name="connsiteY5" fmla="*/ 66376 h 66418"/>
                  <a:gd name="connsiteX6" fmla="*/ 29349 w 38392"/>
                  <a:gd name="connsiteY6" fmla="*/ 26107 h 66418"/>
                  <a:gd name="connsiteX7" fmla="*/ 20433 w 38392"/>
                  <a:gd name="connsiteY7" fmla="*/ 10323 h 66418"/>
                  <a:gd name="connsiteX8" fmla="*/ 9044 w 38392"/>
                  <a:gd name="connsiteY8" fmla="*/ 19751 h 66418"/>
                  <a:gd name="connsiteX9" fmla="*/ 9044 w 38392"/>
                  <a:gd name="connsiteY9" fmla="*/ 66418 h 66418"/>
                  <a:gd name="connsiteX10" fmla="*/ 0 w 38392"/>
                  <a:gd name="connsiteY10" fmla="*/ 66418 h 66418"/>
                  <a:gd name="connsiteX11" fmla="*/ 0 w 38392"/>
                  <a:gd name="connsiteY11" fmla="*/ 1365 h 66418"/>
                  <a:gd name="connsiteX12" fmla="*/ 9044 w 38392"/>
                  <a:gd name="connsiteY12" fmla="*/ 1365 h 66418"/>
                  <a:gd name="connsiteX13" fmla="*/ 9044 w 38392"/>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92" h="66418">
                    <a:moveTo>
                      <a:pt x="9044" y="9854"/>
                    </a:moveTo>
                    <a:lnTo>
                      <a:pt x="9257" y="9854"/>
                    </a:lnTo>
                    <a:cubicBezTo>
                      <a:pt x="12712" y="3626"/>
                      <a:pt x="17788" y="0"/>
                      <a:pt x="22865" y="0"/>
                    </a:cubicBezTo>
                    <a:cubicBezTo>
                      <a:pt x="31482" y="0"/>
                      <a:pt x="38392" y="8404"/>
                      <a:pt x="38392" y="26235"/>
                    </a:cubicBezTo>
                    <a:lnTo>
                      <a:pt x="38392" y="66376"/>
                    </a:lnTo>
                    <a:lnTo>
                      <a:pt x="29349" y="66376"/>
                    </a:lnTo>
                    <a:lnTo>
                      <a:pt x="29349" y="26107"/>
                    </a:lnTo>
                    <a:cubicBezTo>
                      <a:pt x="29349" y="16551"/>
                      <a:pt x="25893" y="10323"/>
                      <a:pt x="20433" y="10323"/>
                    </a:cubicBezTo>
                    <a:cubicBezTo>
                      <a:pt x="16466" y="10323"/>
                      <a:pt x="13309" y="12925"/>
                      <a:pt x="9044" y="19751"/>
                    </a:cubicBezTo>
                    <a:lnTo>
                      <a:pt x="9044" y="66418"/>
                    </a:lnTo>
                    <a:lnTo>
                      <a:pt x="0" y="66418"/>
                    </a:lnTo>
                    <a:lnTo>
                      <a:pt x="0" y="1365"/>
                    </a:lnTo>
                    <a:lnTo>
                      <a:pt x="9044" y="1365"/>
                    </a:lnTo>
                    <a:lnTo>
                      <a:pt x="9044" y="9854"/>
                    </a:lnTo>
                    <a:close/>
                  </a:path>
                </a:pathLst>
              </a:custGeom>
              <a:grpFill/>
              <a:ln w="4259" cap="flat">
                <a:noFill/>
                <a:prstDash val="solid"/>
                <a:miter/>
              </a:ln>
            </p:spPr>
            <p:txBody>
              <a:bodyPr rtlCol="0" anchor="ctr"/>
              <a:lstStyle/>
              <a:p>
                <a:endParaRPr lang="en-IL"/>
              </a:p>
            </p:txBody>
          </p:sp>
          <p:sp>
            <p:nvSpPr>
              <p:cNvPr id="27" name="Freeform: Shape 26">
                <a:extLst>
                  <a:ext uri="{FF2B5EF4-FFF2-40B4-BE49-F238E27FC236}">
                    <a16:creationId xmlns:a16="http://schemas.microsoft.com/office/drawing/2014/main" id="{204E60E0-FBBA-1971-2279-E0E940E6A1C7}"/>
                  </a:ext>
                </a:extLst>
              </p:cNvPr>
              <p:cNvSpPr/>
              <p:nvPr/>
            </p:nvSpPr>
            <p:spPr>
              <a:xfrm>
                <a:off x="5854665"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54 w 10749"/>
                  <a:gd name="connsiteY5" fmla="*/ 92440 h 92440"/>
                  <a:gd name="connsiteX6" fmla="*/ 811 w 10749"/>
                  <a:gd name="connsiteY6" fmla="*/ 92440 h 92440"/>
                  <a:gd name="connsiteX7" fmla="*/ 811 w 10749"/>
                  <a:gd name="connsiteY7" fmla="*/ 27387 h 92440"/>
                  <a:gd name="connsiteX8" fmla="*/ 9854 w 10749"/>
                  <a:gd name="connsiteY8" fmla="*/ 27387 h 92440"/>
                  <a:gd name="connsiteX9" fmla="*/ 9854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2" y="15357"/>
                      <a:pt x="0" y="11859"/>
                      <a:pt x="0" y="7679"/>
                    </a:cubicBezTo>
                    <a:cubicBezTo>
                      <a:pt x="0" y="3498"/>
                      <a:pt x="2432" y="0"/>
                      <a:pt x="5375" y="0"/>
                    </a:cubicBezTo>
                    <a:cubicBezTo>
                      <a:pt x="8318" y="0"/>
                      <a:pt x="10750" y="3498"/>
                      <a:pt x="10750" y="7679"/>
                    </a:cubicBezTo>
                    <a:cubicBezTo>
                      <a:pt x="10750" y="11902"/>
                      <a:pt x="8318" y="15357"/>
                      <a:pt x="5375" y="15357"/>
                    </a:cubicBezTo>
                    <a:close/>
                    <a:moveTo>
                      <a:pt x="9854" y="92440"/>
                    </a:moveTo>
                    <a:lnTo>
                      <a:pt x="811" y="92440"/>
                    </a:lnTo>
                    <a:lnTo>
                      <a:pt x="811" y="27387"/>
                    </a:lnTo>
                    <a:lnTo>
                      <a:pt x="9854" y="27387"/>
                    </a:lnTo>
                    <a:lnTo>
                      <a:pt x="9854" y="92440"/>
                    </a:lnTo>
                    <a:close/>
                  </a:path>
                </a:pathLst>
              </a:custGeom>
              <a:grpFill/>
              <a:ln w="4259"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20B949E3-AD7B-C6CB-A259-F7D246ED8B61}"/>
                  </a:ext>
                </a:extLst>
              </p:cNvPr>
              <p:cNvSpPr/>
              <p:nvPr/>
            </p:nvSpPr>
            <p:spPr>
              <a:xfrm>
                <a:off x="5875268" y="5634029"/>
                <a:ext cx="30841" cy="67655"/>
              </a:xfrm>
              <a:custGeom>
                <a:avLst/>
                <a:gdLst>
                  <a:gd name="connsiteX0" fmla="*/ 28709 w 30841"/>
                  <a:gd name="connsiteY0" fmla="*/ 18130 h 67655"/>
                  <a:gd name="connsiteX1" fmla="*/ 15528 w 30841"/>
                  <a:gd name="connsiteY1" fmla="*/ 11304 h 67655"/>
                  <a:gd name="connsiteX2" fmla="*/ 9555 w 30841"/>
                  <a:gd name="connsiteY2" fmla="*/ 17234 h 67655"/>
                  <a:gd name="connsiteX3" fmla="*/ 20604 w 30841"/>
                  <a:gd name="connsiteY3" fmla="*/ 30287 h 67655"/>
                  <a:gd name="connsiteX4" fmla="*/ 30842 w 30841"/>
                  <a:gd name="connsiteY4" fmla="*/ 48545 h 67655"/>
                  <a:gd name="connsiteX5" fmla="*/ 15826 w 30841"/>
                  <a:gd name="connsiteY5" fmla="*/ 67656 h 67655"/>
                  <a:gd name="connsiteX6" fmla="*/ 0 w 30841"/>
                  <a:gd name="connsiteY6" fmla="*/ 61726 h 67655"/>
                  <a:gd name="connsiteX7" fmla="*/ 0 w 30841"/>
                  <a:gd name="connsiteY7" fmla="*/ 47820 h 67655"/>
                  <a:gd name="connsiteX8" fmla="*/ 14888 w 30841"/>
                  <a:gd name="connsiteY8" fmla="*/ 56351 h 67655"/>
                  <a:gd name="connsiteX9" fmla="*/ 21585 w 30841"/>
                  <a:gd name="connsiteY9" fmla="*/ 48971 h 67655"/>
                  <a:gd name="connsiteX10" fmla="*/ 299 w 30841"/>
                  <a:gd name="connsiteY10" fmla="*/ 17660 h 67655"/>
                  <a:gd name="connsiteX11" fmla="*/ 15314 w 30841"/>
                  <a:gd name="connsiteY11" fmla="*/ 0 h 67655"/>
                  <a:gd name="connsiteX12" fmla="*/ 28709 w 30841"/>
                  <a:gd name="connsiteY12" fmla="*/ 5375 h 67655"/>
                  <a:gd name="connsiteX13" fmla="*/ 28709 w 30841"/>
                  <a:gd name="connsiteY13" fmla="*/ 18130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1" h="67655">
                    <a:moveTo>
                      <a:pt x="28709" y="18130"/>
                    </a:moveTo>
                    <a:cubicBezTo>
                      <a:pt x="23633" y="13352"/>
                      <a:pt x="18855" y="11304"/>
                      <a:pt x="15528" y="11304"/>
                    </a:cubicBezTo>
                    <a:cubicBezTo>
                      <a:pt x="11859" y="11304"/>
                      <a:pt x="9555" y="13778"/>
                      <a:pt x="9555" y="17234"/>
                    </a:cubicBezTo>
                    <a:cubicBezTo>
                      <a:pt x="9555" y="20135"/>
                      <a:pt x="12584" y="23590"/>
                      <a:pt x="20604" y="30287"/>
                    </a:cubicBezTo>
                    <a:cubicBezTo>
                      <a:pt x="28112" y="37368"/>
                      <a:pt x="30842" y="41890"/>
                      <a:pt x="30842" y="48545"/>
                    </a:cubicBezTo>
                    <a:cubicBezTo>
                      <a:pt x="30842" y="59977"/>
                      <a:pt x="24443" y="67656"/>
                      <a:pt x="15826" y="67656"/>
                    </a:cubicBezTo>
                    <a:cubicBezTo>
                      <a:pt x="10238" y="67656"/>
                      <a:pt x="5887" y="66077"/>
                      <a:pt x="0" y="61726"/>
                    </a:cubicBezTo>
                    <a:lnTo>
                      <a:pt x="0" y="47820"/>
                    </a:lnTo>
                    <a:cubicBezTo>
                      <a:pt x="5887" y="53621"/>
                      <a:pt x="11262" y="56351"/>
                      <a:pt x="14888" y="56351"/>
                    </a:cubicBezTo>
                    <a:cubicBezTo>
                      <a:pt x="18556" y="56053"/>
                      <a:pt x="21585" y="53578"/>
                      <a:pt x="21585" y="48971"/>
                    </a:cubicBezTo>
                    <a:cubicBezTo>
                      <a:pt x="21585" y="39971"/>
                      <a:pt x="299" y="35193"/>
                      <a:pt x="299" y="17660"/>
                    </a:cubicBezTo>
                    <a:cubicBezTo>
                      <a:pt x="299" y="6655"/>
                      <a:pt x="6185" y="0"/>
                      <a:pt x="15314" y="0"/>
                    </a:cubicBezTo>
                    <a:cubicBezTo>
                      <a:pt x="19580" y="0"/>
                      <a:pt x="23931" y="1749"/>
                      <a:pt x="28709" y="5375"/>
                    </a:cubicBezTo>
                    <a:lnTo>
                      <a:pt x="28709" y="18130"/>
                    </a:lnTo>
                    <a:close/>
                  </a:path>
                </a:pathLst>
              </a:custGeom>
              <a:grpFill/>
              <a:ln w="4259"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5150E17C-2149-0064-7FB0-F494A848C926}"/>
                  </a:ext>
                </a:extLst>
              </p:cNvPr>
              <p:cNvSpPr/>
              <p:nvPr/>
            </p:nvSpPr>
            <p:spPr>
              <a:xfrm>
                <a:off x="5910163"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4" y="68253"/>
                      <a:pt x="23419" y="68253"/>
                    </a:cubicBezTo>
                    <a:cubicBezTo>
                      <a:pt x="26661" y="68253"/>
                      <a:pt x="29989" y="66675"/>
                      <a:pt x="33657" y="63475"/>
                    </a:cubicBezTo>
                    <a:lnTo>
                      <a:pt x="33657" y="75505"/>
                    </a:lnTo>
                    <a:cubicBezTo>
                      <a:pt x="30500"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A0A2374B-67B5-50C9-D447-A2AB09D52A70}"/>
                  </a:ext>
                </a:extLst>
              </p:cNvPr>
              <p:cNvSpPr/>
              <p:nvPr/>
            </p:nvSpPr>
            <p:spPr>
              <a:xfrm>
                <a:off x="5950901" y="5634072"/>
                <a:ext cx="33273" cy="66375"/>
              </a:xfrm>
              <a:custGeom>
                <a:avLst/>
                <a:gdLst>
                  <a:gd name="connsiteX0" fmla="*/ 9044 w 33273"/>
                  <a:gd name="connsiteY0" fmla="*/ 1280 h 66375"/>
                  <a:gd name="connsiteX1" fmla="*/ 9044 w 33273"/>
                  <a:gd name="connsiteY1" fmla="*/ 16210 h 66375"/>
                  <a:gd name="connsiteX2" fmla="*/ 9257 w 33273"/>
                  <a:gd name="connsiteY2" fmla="*/ 16210 h 66375"/>
                  <a:gd name="connsiteX3" fmla="*/ 22438 w 33273"/>
                  <a:gd name="connsiteY3" fmla="*/ 0 h 66375"/>
                  <a:gd name="connsiteX4" fmla="*/ 33273 w 33273"/>
                  <a:gd name="connsiteY4" fmla="*/ 7551 h 66375"/>
                  <a:gd name="connsiteX5" fmla="*/ 28496 w 33273"/>
                  <a:gd name="connsiteY5" fmla="*/ 18684 h 66375"/>
                  <a:gd name="connsiteX6" fmla="*/ 20092 w 33273"/>
                  <a:gd name="connsiteY6" fmla="*/ 12328 h 66375"/>
                  <a:gd name="connsiteX7" fmla="*/ 9044 w 33273"/>
                  <a:gd name="connsiteY7" fmla="*/ 32335 h 66375"/>
                  <a:gd name="connsiteX8" fmla="*/ 9044 w 33273"/>
                  <a:gd name="connsiteY8" fmla="*/ 66376 h 66375"/>
                  <a:gd name="connsiteX9" fmla="*/ 0 w 33273"/>
                  <a:gd name="connsiteY9" fmla="*/ 66376 h 66375"/>
                  <a:gd name="connsiteX10" fmla="*/ 0 w 33273"/>
                  <a:gd name="connsiteY10" fmla="*/ 1322 h 66375"/>
                  <a:gd name="connsiteX11" fmla="*/ 9044 w 33273"/>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73" h="66375">
                    <a:moveTo>
                      <a:pt x="9044" y="1280"/>
                    </a:moveTo>
                    <a:lnTo>
                      <a:pt x="9044" y="16210"/>
                    </a:lnTo>
                    <a:lnTo>
                      <a:pt x="9257" y="16210"/>
                    </a:lnTo>
                    <a:cubicBezTo>
                      <a:pt x="13821" y="4778"/>
                      <a:pt x="18172" y="0"/>
                      <a:pt x="22438" y="0"/>
                    </a:cubicBezTo>
                    <a:cubicBezTo>
                      <a:pt x="26107" y="0"/>
                      <a:pt x="29519" y="2474"/>
                      <a:pt x="33273" y="7551"/>
                    </a:cubicBezTo>
                    <a:lnTo>
                      <a:pt x="28496" y="18684"/>
                    </a:lnTo>
                    <a:cubicBezTo>
                      <a:pt x="25765" y="14930"/>
                      <a:pt x="22225" y="12328"/>
                      <a:pt x="20092" y="12328"/>
                    </a:cubicBezTo>
                    <a:cubicBezTo>
                      <a:pt x="13907" y="12328"/>
                      <a:pt x="9044" y="21158"/>
                      <a:pt x="9044" y="32335"/>
                    </a:cubicBezTo>
                    <a:lnTo>
                      <a:pt x="9044" y="66376"/>
                    </a:lnTo>
                    <a:lnTo>
                      <a:pt x="0" y="66376"/>
                    </a:lnTo>
                    <a:lnTo>
                      <a:pt x="0" y="1322"/>
                    </a:lnTo>
                    <a:lnTo>
                      <a:pt x="9044" y="1322"/>
                    </a:lnTo>
                    <a:close/>
                  </a:path>
                </a:pathLst>
              </a:custGeom>
              <a:grpFill/>
              <a:ln w="4259"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CBCA0F0C-EFC6-F930-A2B7-5F6E6A825AE8}"/>
                  </a:ext>
                </a:extLst>
              </p:cNvPr>
              <p:cNvSpPr/>
              <p:nvPr/>
            </p:nvSpPr>
            <p:spPr>
              <a:xfrm>
                <a:off x="5987118" y="5635352"/>
                <a:ext cx="44449" cy="98369"/>
              </a:xfrm>
              <a:custGeom>
                <a:avLst/>
                <a:gdLst>
                  <a:gd name="connsiteX0" fmla="*/ 12158 w 44449"/>
                  <a:gd name="connsiteY0" fmla="*/ 98369 h 98369"/>
                  <a:gd name="connsiteX1" fmla="*/ 2133 w 44449"/>
                  <a:gd name="connsiteY1" fmla="*/ 98369 h 98369"/>
                  <a:gd name="connsiteX2" fmla="*/ 17660 w 44449"/>
                  <a:gd name="connsiteY2" fmla="*/ 51147 h 98369"/>
                  <a:gd name="connsiteX3" fmla="*/ 0 w 44449"/>
                  <a:gd name="connsiteY3" fmla="*/ 0 h 98369"/>
                  <a:gd name="connsiteX4" fmla="*/ 10238 w 44449"/>
                  <a:gd name="connsiteY4" fmla="*/ 0 h 98369"/>
                  <a:gd name="connsiteX5" fmla="*/ 22523 w 44449"/>
                  <a:gd name="connsiteY5" fmla="*/ 36643 h 98369"/>
                  <a:gd name="connsiteX6" fmla="*/ 34297 w 44449"/>
                  <a:gd name="connsiteY6" fmla="*/ 0 h 98369"/>
                  <a:gd name="connsiteX7" fmla="*/ 44450 w 44449"/>
                  <a:gd name="connsiteY7" fmla="*/ 0 h 98369"/>
                  <a:gd name="connsiteX8" fmla="*/ 12158 w 44449"/>
                  <a:gd name="connsiteY8" fmla="*/ 98369 h 9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49" h="98369">
                    <a:moveTo>
                      <a:pt x="12158" y="98369"/>
                    </a:moveTo>
                    <a:lnTo>
                      <a:pt x="2133" y="98369"/>
                    </a:lnTo>
                    <a:lnTo>
                      <a:pt x="17660" y="51147"/>
                    </a:lnTo>
                    <a:lnTo>
                      <a:pt x="0" y="0"/>
                    </a:lnTo>
                    <a:lnTo>
                      <a:pt x="10238" y="0"/>
                    </a:lnTo>
                    <a:lnTo>
                      <a:pt x="22523" y="36643"/>
                    </a:lnTo>
                    <a:lnTo>
                      <a:pt x="34297" y="0"/>
                    </a:lnTo>
                    <a:lnTo>
                      <a:pt x="44450" y="0"/>
                    </a:lnTo>
                    <a:lnTo>
                      <a:pt x="12158" y="98369"/>
                    </a:lnTo>
                    <a:close/>
                  </a:path>
                </a:pathLst>
              </a:custGeom>
              <a:grpFill/>
              <a:ln w="4259"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E470178D-7D8D-2409-0BF8-249C5B5C7A9A}"/>
                  </a:ext>
                </a:extLst>
              </p:cNvPr>
              <p:cNvSpPr/>
              <p:nvPr/>
            </p:nvSpPr>
            <p:spPr>
              <a:xfrm>
                <a:off x="6063390" y="5634029"/>
                <a:ext cx="48672" cy="67655"/>
              </a:xfrm>
              <a:custGeom>
                <a:avLst/>
                <a:gdLst>
                  <a:gd name="connsiteX0" fmla="*/ 48673 w 48672"/>
                  <a:gd name="connsiteY0" fmla="*/ 33188 h 67655"/>
                  <a:gd name="connsiteX1" fmla="*/ 24016 w 48672"/>
                  <a:gd name="connsiteY1" fmla="*/ 67656 h 67655"/>
                  <a:gd name="connsiteX2" fmla="*/ 0 w 48672"/>
                  <a:gd name="connsiteY2" fmla="*/ 33188 h 67655"/>
                  <a:gd name="connsiteX3" fmla="*/ 24016 w 48672"/>
                  <a:gd name="connsiteY3" fmla="*/ 0 h 67655"/>
                  <a:gd name="connsiteX4" fmla="*/ 48673 w 48672"/>
                  <a:gd name="connsiteY4" fmla="*/ 33188 h 67655"/>
                  <a:gd name="connsiteX5" fmla="*/ 9214 w 48672"/>
                  <a:gd name="connsiteY5" fmla="*/ 33188 h 67655"/>
                  <a:gd name="connsiteX6" fmla="*/ 23931 w 48672"/>
                  <a:gd name="connsiteY6" fmla="*/ 56095 h 67655"/>
                  <a:gd name="connsiteX7" fmla="*/ 39459 w 48672"/>
                  <a:gd name="connsiteY7" fmla="*/ 33358 h 67655"/>
                  <a:gd name="connsiteX8" fmla="*/ 23931 w 48672"/>
                  <a:gd name="connsiteY8" fmla="*/ 11646 h 67655"/>
                  <a:gd name="connsiteX9" fmla="*/ 9214 w 48672"/>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2" h="67655">
                    <a:moveTo>
                      <a:pt x="48673" y="33188"/>
                    </a:moveTo>
                    <a:cubicBezTo>
                      <a:pt x="48673" y="53749"/>
                      <a:pt x="38648" y="67656"/>
                      <a:pt x="24016" y="67656"/>
                    </a:cubicBezTo>
                    <a:cubicBezTo>
                      <a:pt x="10025" y="67656"/>
                      <a:pt x="0" y="53152"/>
                      <a:pt x="0" y="33188"/>
                    </a:cubicBezTo>
                    <a:cubicBezTo>
                      <a:pt x="0" y="14504"/>
                      <a:pt x="10451" y="0"/>
                      <a:pt x="24016" y="0"/>
                    </a:cubicBezTo>
                    <a:cubicBezTo>
                      <a:pt x="38307" y="0"/>
                      <a:pt x="48673" y="13906"/>
                      <a:pt x="48673" y="33188"/>
                    </a:cubicBezTo>
                    <a:close/>
                    <a:moveTo>
                      <a:pt x="9214" y="33188"/>
                    </a:moveTo>
                    <a:cubicBezTo>
                      <a:pt x="9214" y="46966"/>
                      <a:pt x="15186" y="56095"/>
                      <a:pt x="23931" y="56095"/>
                    </a:cubicBezTo>
                    <a:cubicBezTo>
                      <a:pt x="33444" y="56095"/>
                      <a:pt x="39459" y="47393"/>
                      <a:pt x="39459" y="33358"/>
                    </a:cubicBezTo>
                    <a:cubicBezTo>
                      <a:pt x="39459" y="20774"/>
                      <a:pt x="32975" y="11646"/>
                      <a:pt x="23931" y="11646"/>
                    </a:cubicBezTo>
                    <a:cubicBezTo>
                      <a:pt x="15400" y="11603"/>
                      <a:pt x="9214" y="20732"/>
                      <a:pt x="9214" y="33188"/>
                    </a:cubicBezTo>
                    <a:close/>
                  </a:path>
                </a:pathLst>
              </a:custGeom>
              <a:grpFill/>
              <a:ln w="4259"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88F46AEA-0E94-F480-B8BF-A926E0294200}"/>
                  </a:ext>
                </a:extLst>
              </p:cNvPr>
              <p:cNvSpPr/>
              <p:nvPr/>
            </p:nvSpPr>
            <p:spPr>
              <a:xfrm>
                <a:off x="6116585" y="5600203"/>
                <a:ext cx="29135" cy="100202"/>
              </a:xfrm>
              <a:custGeom>
                <a:avLst/>
                <a:gdLst>
                  <a:gd name="connsiteX0" fmla="*/ 29135 w 29135"/>
                  <a:gd name="connsiteY0" fmla="*/ 13990 h 100202"/>
                  <a:gd name="connsiteX1" fmla="*/ 25083 w 29135"/>
                  <a:gd name="connsiteY1" fmla="*/ 12839 h 100202"/>
                  <a:gd name="connsiteX2" fmla="*/ 15442 w 29135"/>
                  <a:gd name="connsiteY2" fmla="*/ 28921 h 100202"/>
                  <a:gd name="connsiteX3" fmla="*/ 15442 w 29135"/>
                  <a:gd name="connsiteY3" fmla="*/ 35149 h 100202"/>
                  <a:gd name="connsiteX4" fmla="*/ 23675 w 29135"/>
                  <a:gd name="connsiteY4" fmla="*/ 35149 h 100202"/>
                  <a:gd name="connsiteX5" fmla="*/ 23675 w 29135"/>
                  <a:gd name="connsiteY5" fmla="*/ 46752 h 100202"/>
                  <a:gd name="connsiteX6" fmla="*/ 15442 w 29135"/>
                  <a:gd name="connsiteY6" fmla="*/ 46752 h 100202"/>
                  <a:gd name="connsiteX7" fmla="*/ 15442 w 29135"/>
                  <a:gd name="connsiteY7" fmla="*/ 100202 h 100202"/>
                  <a:gd name="connsiteX8" fmla="*/ 6399 w 29135"/>
                  <a:gd name="connsiteY8" fmla="*/ 100202 h 100202"/>
                  <a:gd name="connsiteX9" fmla="*/ 6399 w 29135"/>
                  <a:gd name="connsiteY9" fmla="*/ 46752 h 100202"/>
                  <a:gd name="connsiteX10" fmla="*/ 0 w 29135"/>
                  <a:gd name="connsiteY10" fmla="*/ 46752 h 100202"/>
                  <a:gd name="connsiteX11" fmla="*/ 0 w 29135"/>
                  <a:gd name="connsiteY11" fmla="*/ 35149 h 100202"/>
                  <a:gd name="connsiteX12" fmla="*/ 6399 w 29135"/>
                  <a:gd name="connsiteY12" fmla="*/ 35149 h 100202"/>
                  <a:gd name="connsiteX13" fmla="*/ 6399 w 29135"/>
                  <a:gd name="connsiteY13" fmla="*/ 30371 h 100202"/>
                  <a:gd name="connsiteX14" fmla="*/ 12157 w 29135"/>
                  <a:gd name="connsiteY14" fmla="*/ 6312 h 100202"/>
                  <a:gd name="connsiteX15" fmla="*/ 29093 w 29135"/>
                  <a:gd name="connsiteY15" fmla="*/ 1364 h 100202"/>
                  <a:gd name="connsiteX16" fmla="*/ 29093 w 29135"/>
                  <a:gd name="connsiteY16" fmla="*/ 13990 h 1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35" h="100202">
                    <a:moveTo>
                      <a:pt x="29135" y="13990"/>
                    </a:moveTo>
                    <a:cubicBezTo>
                      <a:pt x="27600" y="13137"/>
                      <a:pt x="26704" y="12839"/>
                      <a:pt x="25083" y="12839"/>
                    </a:cubicBezTo>
                    <a:cubicBezTo>
                      <a:pt x="17788" y="12839"/>
                      <a:pt x="15442" y="18939"/>
                      <a:pt x="15442" y="28921"/>
                    </a:cubicBezTo>
                    <a:lnTo>
                      <a:pt x="15442" y="35149"/>
                    </a:lnTo>
                    <a:lnTo>
                      <a:pt x="23675" y="35149"/>
                    </a:lnTo>
                    <a:lnTo>
                      <a:pt x="23675" y="46752"/>
                    </a:lnTo>
                    <a:lnTo>
                      <a:pt x="15442" y="46752"/>
                    </a:lnTo>
                    <a:lnTo>
                      <a:pt x="15442" y="100202"/>
                    </a:lnTo>
                    <a:lnTo>
                      <a:pt x="6399" y="100202"/>
                    </a:lnTo>
                    <a:lnTo>
                      <a:pt x="6399" y="46752"/>
                    </a:lnTo>
                    <a:lnTo>
                      <a:pt x="0" y="46752"/>
                    </a:lnTo>
                    <a:lnTo>
                      <a:pt x="0" y="35149"/>
                    </a:lnTo>
                    <a:lnTo>
                      <a:pt x="6399" y="35149"/>
                    </a:lnTo>
                    <a:lnTo>
                      <a:pt x="6399" y="30371"/>
                    </a:lnTo>
                    <a:cubicBezTo>
                      <a:pt x="6399" y="17616"/>
                      <a:pt x="8532" y="11559"/>
                      <a:pt x="12157" y="6312"/>
                    </a:cubicBezTo>
                    <a:cubicBezTo>
                      <a:pt x="15997" y="809"/>
                      <a:pt x="21201" y="-1793"/>
                      <a:pt x="29093" y="1364"/>
                    </a:cubicBezTo>
                    <a:lnTo>
                      <a:pt x="29093" y="13990"/>
                    </a:lnTo>
                    <a:close/>
                  </a:path>
                </a:pathLst>
              </a:custGeom>
              <a:grpFill/>
              <a:ln w="4259"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49518F82-95AB-0215-2706-78B1BAB0CE8D}"/>
                  </a:ext>
                </a:extLst>
              </p:cNvPr>
              <p:cNvSpPr/>
              <p:nvPr/>
            </p:nvSpPr>
            <p:spPr>
              <a:xfrm>
                <a:off x="6176860" y="5601652"/>
                <a:ext cx="40183" cy="98795"/>
              </a:xfrm>
              <a:custGeom>
                <a:avLst/>
                <a:gdLst>
                  <a:gd name="connsiteX0" fmla="*/ 39245 w 40183"/>
                  <a:gd name="connsiteY0" fmla="*/ 12712 h 98795"/>
                  <a:gd name="connsiteX1" fmla="*/ 9939 w 40183"/>
                  <a:gd name="connsiteY1" fmla="*/ 12712 h 98795"/>
                  <a:gd name="connsiteX2" fmla="*/ 9939 w 40183"/>
                  <a:gd name="connsiteY2" fmla="*/ 42573 h 98795"/>
                  <a:gd name="connsiteX3" fmla="*/ 38222 w 40183"/>
                  <a:gd name="connsiteY3" fmla="*/ 42573 h 98795"/>
                  <a:gd name="connsiteX4" fmla="*/ 38222 w 40183"/>
                  <a:gd name="connsiteY4" fmla="*/ 55327 h 98795"/>
                  <a:gd name="connsiteX5" fmla="*/ 9939 w 40183"/>
                  <a:gd name="connsiteY5" fmla="*/ 55327 h 98795"/>
                  <a:gd name="connsiteX6" fmla="*/ 9939 w 40183"/>
                  <a:gd name="connsiteY6" fmla="*/ 86041 h 98795"/>
                  <a:gd name="connsiteX7" fmla="*/ 40184 w 40183"/>
                  <a:gd name="connsiteY7" fmla="*/ 86041 h 98795"/>
                  <a:gd name="connsiteX8" fmla="*/ 40184 w 40183"/>
                  <a:gd name="connsiteY8" fmla="*/ 98796 h 98795"/>
                  <a:gd name="connsiteX9" fmla="*/ 0 w 40183"/>
                  <a:gd name="connsiteY9" fmla="*/ 98796 h 98795"/>
                  <a:gd name="connsiteX10" fmla="*/ 0 w 40183"/>
                  <a:gd name="connsiteY10" fmla="*/ 0 h 98795"/>
                  <a:gd name="connsiteX11" fmla="*/ 39245 w 40183"/>
                  <a:gd name="connsiteY11" fmla="*/ 0 h 98795"/>
                  <a:gd name="connsiteX12" fmla="*/ 39245 w 40183"/>
                  <a:gd name="connsiteY12" fmla="*/ 12712 h 9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83" h="98795">
                    <a:moveTo>
                      <a:pt x="39245" y="12712"/>
                    </a:moveTo>
                    <a:lnTo>
                      <a:pt x="9939" y="12712"/>
                    </a:lnTo>
                    <a:lnTo>
                      <a:pt x="9939" y="42573"/>
                    </a:lnTo>
                    <a:lnTo>
                      <a:pt x="38222" y="42573"/>
                    </a:lnTo>
                    <a:lnTo>
                      <a:pt x="38222" y="55327"/>
                    </a:lnTo>
                    <a:lnTo>
                      <a:pt x="9939" y="55327"/>
                    </a:lnTo>
                    <a:lnTo>
                      <a:pt x="9939" y="86041"/>
                    </a:lnTo>
                    <a:lnTo>
                      <a:pt x="40184" y="86041"/>
                    </a:lnTo>
                    <a:lnTo>
                      <a:pt x="40184" y="98796"/>
                    </a:lnTo>
                    <a:lnTo>
                      <a:pt x="0" y="98796"/>
                    </a:lnTo>
                    <a:lnTo>
                      <a:pt x="0" y="0"/>
                    </a:lnTo>
                    <a:lnTo>
                      <a:pt x="39245" y="0"/>
                    </a:lnTo>
                    <a:lnTo>
                      <a:pt x="39245" y="12712"/>
                    </a:lnTo>
                    <a:close/>
                  </a:path>
                </a:pathLst>
              </a:custGeom>
              <a:grpFill/>
              <a:ln w="4259"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01B1E06E-4D63-44B5-F292-5E25C3896D65}"/>
                  </a:ext>
                </a:extLst>
              </p:cNvPr>
              <p:cNvSpPr/>
              <p:nvPr/>
            </p:nvSpPr>
            <p:spPr>
              <a:xfrm>
                <a:off x="6226216" y="5634029"/>
                <a:ext cx="38306" cy="66418"/>
              </a:xfrm>
              <a:custGeom>
                <a:avLst/>
                <a:gdLst>
                  <a:gd name="connsiteX0" fmla="*/ 8958 w 38306"/>
                  <a:gd name="connsiteY0" fmla="*/ 9854 h 66418"/>
                  <a:gd name="connsiteX1" fmla="*/ 9171 w 38306"/>
                  <a:gd name="connsiteY1" fmla="*/ 9854 h 66418"/>
                  <a:gd name="connsiteX2" fmla="*/ 22779 w 38306"/>
                  <a:gd name="connsiteY2" fmla="*/ 0 h 66418"/>
                  <a:gd name="connsiteX3" fmla="*/ 38307 w 38306"/>
                  <a:gd name="connsiteY3" fmla="*/ 26235 h 66418"/>
                  <a:gd name="connsiteX4" fmla="*/ 38307 w 38306"/>
                  <a:gd name="connsiteY4" fmla="*/ 66376 h 66418"/>
                  <a:gd name="connsiteX5" fmla="*/ 29306 w 38306"/>
                  <a:gd name="connsiteY5" fmla="*/ 66376 h 66418"/>
                  <a:gd name="connsiteX6" fmla="*/ 29306 w 38306"/>
                  <a:gd name="connsiteY6" fmla="*/ 26107 h 66418"/>
                  <a:gd name="connsiteX7" fmla="*/ 20391 w 38306"/>
                  <a:gd name="connsiteY7" fmla="*/ 10323 h 66418"/>
                  <a:gd name="connsiteX8" fmla="*/ 9043 w 38306"/>
                  <a:gd name="connsiteY8" fmla="*/ 19751 h 66418"/>
                  <a:gd name="connsiteX9" fmla="*/ 9043 w 38306"/>
                  <a:gd name="connsiteY9" fmla="*/ 66418 h 66418"/>
                  <a:gd name="connsiteX10" fmla="*/ 0 w 38306"/>
                  <a:gd name="connsiteY10" fmla="*/ 66418 h 66418"/>
                  <a:gd name="connsiteX11" fmla="*/ 0 w 38306"/>
                  <a:gd name="connsiteY11" fmla="*/ 1365 h 66418"/>
                  <a:gd name="connsiteX12" fmla="*/ 9043 w 38306"/>
                  <a:gd name="connsiteY12" fmla="*/ 1365 h 66418"/>
                  <a:gd name="connsiteX13" fmla="*/ 9043 w 38306"/>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06" h="66418">
                    <a:moveTo>
                      <a:pt x="8958" y="9854"/>
                    </a:moveTo>
                    <a:lnTo>
                      <a:pt x="9171" y="9854"/>
                    </a:lnTo>
                    <a:cubicBezTo>
                      <a:pt x="12627" y="3626"/>
                      <a:pt x="17703" y="0"/>
                      <a:pt x="22779" y="0"/>
                    </a:cubicBezTo>
                    <a:cubicBezTo>
                      <a:pt x="31396" y="0"/>
                      <a:pt x="38307" y="8404"/>
                      <a:pt x="38307" y="26235"/>
                    </a:cubicBezTo>
                    <a:lnTo>
                      <a:pt x="38307" y="66376"/>
                    </a:lnTo>
                    <a:lnTo>
                      <a:pt x="29306" y="66376"/>
                    </a:lnTo>
                    <a:lnTo>
                      <a:pt x="29306" y="26107"/>
                    </a:lnTo>
                    <a:cubicBezTo>
                      <a:pt x="29306" y="16551"/>
                      <a:pt x="25851" y="10323"/>
                      <a:pt x="20391" y="10323"/>
                    </a:cubicBezTo>
                    <a:cubicBezTo>
                      <a:pt x="16423" y="10323"/>
                      <a:pt x="13309" y="12925"/>
                      <a:pt x="9043" y="19751"/>
                    </a:cubicBezTo>
                    <a:lnTo>
                      <a:pt x="9043" y="66418"/>
                    </a:lnTo>
                    <a:lnTo>
                      <a:pt x="0" y="66418"/>
                    </a:lnTo>
                    <a:lnTo>
                      <a:pt x="0" y="1365"/>
                    </a:lnTo>
                    <a:lnTo>
                      <a:pt x="9043" y="1365"/>
                    </a:lnTo>
                    <a:lnTo>
                      <a:pt x="9043" y="9854"/>
                    </a:lnTo>
                    <a:close/>
                  </a:path>
                </a:pathLst>
              </a:custGeom>
              <a:grpFill/>
              <a:ln w="4259"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D3BA802C-01D2-741A-F0C6-FE337FA997B1}"/>
                  </a:ext>
                </a:extLst>
              </p:cNvPr>
              <p:cNvSpPr/>
              <p:nvPr/>
            </p:nvSpPr>
            <p:spPr>
              <a:xfrm>
                <a:off x="6269471" y="5635352"/>
                <a:ext cx="43724" cy="66333"/>
              </a:xfrm>
              <a:custGeom>
                <a:avLst/>
                <a:gdLst>
                  <a:gd name="connsiteX0" fmla="*/ 0 w 43724"/>
                  <a:gd name="connsiteY0" fmla="*/ 0 h 66333"/>
                  <a:gd name="connsiteX1" fmla="*/ 9854 w 43724"/>
                  <a:gd name="connsiteY1" fmla="*/ 0 h 66333"/>
                  <a:gd name="connsiteX2" fmla="*/ 22140 w 43724"/>
                  <a:gd name="connsiteY2" fmla="*/ 39971 h 66333"/>
                  <a:gd name="connsiteX3" fmla="*/ 34084 w 43724"/>
                  <a:gd name="connsiteY3" fmla="*/ 0 h 66333"/>
                  <a:gd name="connsiteX4" fmla="*/ 43724 w 43724"/>
                  <a:gd name="connsiteY4" fmla="*/ 0 h 66333"/>
                  <a:gd name="connsiteX5" fmla="*/ 23633 w 43724"/>
                  <a:gd name="connsiteY5" fmla="*/ 66333 h 66333"/>
                  <a:gd name="connsiteX6" fmla="*/ 20604 w 43724"/>
                  <a:gd name="connsiteY6" fmla="*/ 66333 h 66333"/>
                  <a:gd name="connsiteX7" fmla="*/ 0 w 43724"/>
                  <a:gd name="connsiteY7" fmla="*/ 0 h 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66333">
                    <a:moveTo>
                      <a:pt x="0" y="0"/>
                    </a:moveTo>
                    <a:lnTo>
                      <a:pt x="9854" y="0"/>
                    </a:lnTo>
                    <a:lnTo>
                      <a:pt x="22140" y="39971"/>
                    </a:lnTo>
                    <a:lnTo>
                      <a:pt x="34084" y="0"/>
                    </a:lnTo>
                    <a:lnTo>
                      <a:pt x="43724" y="0"/>
                    </a:lnTo>
                    <a:lnTo>
                      <a:pt x="23633" y="66333"/>
                    </a:lnTo>
                    <a:lnTo>
                      <a:pt x="20604" y="66333"/>
                    </a:lnTo>
                    <a:lnTo>
                      <a:pt x="0" y="0"/>
                    </a:lnTo>
                    <a:close/>
                  </a:path>
                </a:pathLst>
              </a:custGeom>
              <a:grpFill/>
              <a:ln w="4259"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1EAA9E8D-5F19-5730-AD1F-C7839CF421EC}"/>
                  </a:ext>
                </a:extLst>
              </p:cNvPr>
              <p:cNvSpPr/>
              <p:nvPr/>
            </p:nvSpPr>
            <p:spPr>
              <a:xfrm>
                <a:off x="6319338"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54 w 10749"/>
                  <a:gd name="connsiteY5" fmla="*/ 92440 h 92440"/>
                  <a:gd name="connsiteX6" fmla="*/ 811 w 10749"/>
                  <a:gd name="connsiteY6" fmla="*/ 92440 h 92440"/>
                  <a:gd name="connsiteX7" fmla="*/ 811 w 10749"/>
                  <a:gd name="connsiteY7" fmla="*/ 27387 h 92440"/>
                  <a:gd name="connsiteX8" fmla="*/ 9854 w 10749"/>
                  <a:gd name="connsiteY8" fmla="*/ 27387 h 92440"/>
                  <a:gd name="connsiteX9" fmla="*/ 9854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1" y="15357"/>
                      <a:pt x="0" y="11859"/>
                      <a:pt x="0" y="7679"/>
                    </a:cubicBezTo>
                    <a:cubicBezTo>
                      <a:pt x="0" y="3498"/>
                      <a:pt x="2431" y="0"/>
                      <a:pt x="5375" y="0"/>
                    </a:cubicBezTo>
                    <a:cubicBezTo>
                      <a:pt x="8318" y="0"/>
                      <a:pt x="10750" y="3498"/>
                      <a:pt x="10750" y="7679"/>
                    </a:cubicBezTo>
                    <a:cubicBezTo>
                      <a:pt x="10750" y="11902"/>
                      <a:pt x="8318" y="15357"/>
                      <a:pt x="5375" y="15357"/>
                    </a:cubicBezTo>
                    <a:close/>
                    <a:moveTo>
                      <a:pt x="9854" y="92440"/>
                    </a:moveTo>
                    <a:lnTo>
                      <a:pt x="811" y="92440"/>
                    </a:lnTo>
                    <a:lnTo>
                      <a:pt x="811" y="27387"/>
                    </a:lnTo>
                    <a:lnTo>
                      <a:pt x="9854" y="27387"/>
                    </a:lnTo>
                    <a:lnTo>
                      <a:pt x="9854" y="92440"/>
                    </a:lnTo>
                    <a:close/>
                  </a:path>
                </a:pathLst>
              </a:custGeom>
              <a:grpFill/>
              <a:ln w="4259"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A7B95D2A-E569-B592-26F5-256EFC20F796}"/>
                  </a:ext>
                </a:extLst>
              </p:cNvPr>
              <p:cNvSpPr/>
              <p:nvPr/>
            </p:nvSpPr>
            <p:spPr>
              <a:xfrm>
                <a:off x="6342757" y="5634072"/>
                <a:ext cx="33273" cy="66375"/>
              </a:xfrm>
              <a:custGeom>
                <a:avLst/>
                <a:gdLst>
                  <a:gd name="connsiteX0" fmla="*/ 9043 w 33273"/>
                  <a:gd name="connsiteY0" fmla="*/ 1280 h 66375"/>
                  <a:gd name="connsiteX1" fmla="*/ 9043 w 33273"/>
                  <a:gd name="connsiteY1" fmla="*/ 16210 h 66375"/>
                  <a:gd name="connsiteX2" fmla="*/ 9257 w 33273"/>
                  <a:gd name="connsiteY2" fmla="*/ 16210 h 66375"/>
                  <a:gd name="connsiteX3" fmla="*/ 22438 w 33273"/>
                  <a:gd name="connsiteY3" fmla="*/ 0 h 66375"/>
                  <a:gd name="connsiteX4" fmla="*/ 33273 w 33273"/>
                  <a:gd name="connsiteY4" fmla="*/ 7551 h 66375"/>
                  <a:gd name="connsiteX5" fmla="*/ 28496 w 33273"/>
                  <a:gd name="connsiteY5" fmla="*/ 18684 h 66375"/>
                  <a:gd name="connsiteX6" fmla="*/ 20092 w 33273"/>
                  <a:gd name="connsiteY6" fmla="*/ 12328 h 66375"/>
                  <a:gd name="connsiteX7" fmla="*/ 9043 w 33273"/>
                  <a:gd name="connsiteY7" fmla="*/ 32335 h 66375"/>
                  <a:gd name="connsiteX8" fmla="*/ 9043 w 33273"/>
                  <a:gd name="connsiteY8" fmla="*/ 66376 h 66375"/>
                  <a:gd name="connsiteX9" fmla="*/ 0 w 33273"/>
                  <a:gd name="connsiteY9" fmla="*/ 66376 h 66375"/>
                  <a:gd name="connsiteX10" fmla="*/ 0 w 33273"/>
                  <a:gd name="connsiteY10" fmla="*/ 1322 h 66375"/>
                  <a:gd name="connsiteX11" fmla="*/ 9043 w 33273"/>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73" h="66375">
                    <a:moveTo>
                      <a:pt x="9043" y="1280"/>
                    </a:moveTo>
                    <a:lnTo>
                      <a:pt x="9043" y="16210"/>
                    </a:lnTo>
                    <a:lnTo>
                      <a:pt x="9257" y="16210"/>
                    </a:lnTo>
                    <a:cubicBezTo>
                      <a:pt x="13821" y="4778"/>
                      <a:pt x="18172" y="0"/>
                      <a:pt x="22438" y="0"/>
                    </a:cubicBezTo>
                    <a:cubicBezTo>
                      <a:pt x="26107" y="0"/>
                      <a:pt x="29562" y="2474"/>
                      <a:pt x="33273" y="7551"/>
                    </a:cubicBezTo>
                    <a:lnTo>
                      <a:pt x="28496" y="18684"/>
                    </a:lnTo>
                    <a:cubicBezTo>
                      <a:pt x="25765" y="14930"/>
                      <a:pt x="22225" y="12328"/>
                      <a:pt x="20092" y="12328"/>
                    </a:cubicBezTo>
                    <a:cubicBezTo>
                      <a:pt x="13906" y="12328"/>
                      <a:pt x="9043" y="21158"/>
                      <a:pt x="9043" y="32335"/>
                    </a:cubicBezTo>
                    <a:lnTo>
                      <a:pt x="9043" y="66376"/>
                    </a:lnTo>
                    <a:lnTo>
                      <a:pt x="0" y="66376"/>
                    </a:lnTo>
                    <a:lnTo>
                      <a:pt x="0" y="1322"/>
                    </a:lnTo>
                    <a:lnTo>
                      <a:pt x="9043" y="1322"/>
                    </a:lnTo>
                    <a:close/>
                  </a:path>
                </a:pathLst>
              </a:custGeom>
              <a:grpFill/>
              <a:ln w="4259"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F3ADBE2C-3C86-C183-1138-D1A8EE545FFA}"/>
                  </a:ext>
                </a:extLst>
              </p:cNvPr>
              <p:cNvSpPr/>
              <p:nvPr/>
            </p:nvSpPr>
            <p:spPr>
              <a:xfrm>
                <a:off x="6377012" y="5634029"/>
                <a:ext cx="48715" cy="67655"/>
              </a:xfrm>
              <a:custGeom>
                <a:avLst/>
                <a:gdLst>
                  <a:gd name="connsiteX0" fmla="*/ 48715 w 48715"/>
                  <a:gd name="connsiteY0" fmla="*/ 33188 h 67655"/>
                  <a:gd name="connsiteX1" fmla="*/ 24059 w 48715"/>
                  <a:gd name="connsiteY1" fmla="*/ 67656 h 67655"/>
                  <a:gd name="connsiteX2" fmla="*/ 0 w 48715"/>
                  <a:gd name="connsiteY2" fmla="*/ 33188 h 67655"/>
                  <a:gd name="connsiteX3" fmla="*/ 24059 w 48715"/>
                  <a:gd name="connsiteY3" fmla="*/ 0 h 67655"/>
                  <a:gd name="connsiteX4" fmla="*/ 48715 w 48715"/>
                  <a:gd name="connsiteY4" fmla="*/ 33188 h 67655"/>
                  <a:gd name="connsiteX5" fmla="*/ 9299 w 48715"/>
                  <a:gd name="connsiteY5" fmla="*/ 33188 h 67655"/>
                  <a:gd name="connsiteX6" fmla="*/ 24016 w 48715"/>
                  <a:gd name="connsiteY6" fmla="*/ 56095 h 67655"/>
                  <a:gd name="connsiteX7" fmla="*/ 39544 w 48715"/>
                  <a:gd name="connsiteY7" fmla="*/ 33358 h 67655"/>
                  <a:gd name="connsiteX8" fmla="*/ 24016 w 48715"/>
                  <a:gd name="connsiteY8" fmla="*/ 11646 h 67655"/>
                  <a:gd name="connsiteX9" fmla="*/ 9299 w 48715"/>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15" h="67655">
                    <a:moveTo>
                      <a:pt x="48715" y="33188"/>
                    </a:moveTo>
                    <a:cubicBezTo>
                      <a:pt x="48715" y="53749"/>
                      <a:pt x="38691" y="67656"/>
                      <a:pt x="24059" y="67656"/>
                    </a:cubicBezTo>
                    <a:cubicBezTo>
                      <a:pt x="10067" y="67656"/>
                      <a:pt x="0" y="53152"/>
                      <a:pt x="0" y="33188"/>
                    </a:cubicBezTo>
                    <a:cubicBezTo>
                      <a:pt x="0" y="14504"/>
                      <a:pt x="10451" y="0"/>
                      <a:pt x="24059" y="0"/>
                    </a:cubicBezTo>
                    <a:cubicBezTo>
                      <a:pt x="38392" y="0"/>
                      <a:pt x="48715" y="13906"/>
                      <a:pt x="48715" y="33188"/>
                    </a:cubicBezTo>
                    <a:close/>
                    <a:moveTo>
                      <a:pt x="9299" y="33188"/>
                    </a:moveTo>
                    <a:cubicBezTo>
                      <a:pt x="9299" y="46966"/>
                      <a:pt x="15272" y="56095"/>
                      <a:pt x="24016" y="56095"/>
                    </a:cubicBezTo>
                    <a:cubicBezTo>
                      <a:pt x="33529" y="56095"/>
                      <a:pt x="39544" y="47393"/>
                      <a:pt x="39544" y="33358"/>
                    </a:cubicBezTo>
                    <a:cubicBezTo>
                      <a:pt x="39544" y="20774"/>
                      <a:pt x="33060" y="11646"/>
                      <a:pt x="24016" y="11646"/>
                    </a:cubicBezTo>
                    <a:cubicBezTo>
                      <a:pt x="15485" y="11603"/>
                      <a:pt x="9299" y="20732"/>
                      <a:pt x="9299" y="33188"/>
                    </a:cubicBezTo>
                    <a:close/>
                  </a:path>
                </a:pathLst>
              </a:custGeom>
              <a:grpFill/>
              <a:ln w="4259"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2CC9A107-CE45-258A-3EBD-64EA9CFF3440}"/>
                  </a:ext>
                </a:extLst>
              </p:cNvPr>
              <p:cNvSpPr/>
              <p:nvPr/>
            </p:nvSpPr>
            <p:spPr>
              <a:xfrm>
                <a:off x="6435624" y="5634029"/>
                <a:ext cx="38349" cy="66418"/>
              </a:xfrm>
              <a:custGeom>
                <a:avLst/>
                <a:gdLst>
                  <a:gd name="connsiteX0" fmla="*/ 9001 w 38349"/>
                  <a:gd name="connsiteY0" fmla="*/ 9854 h 66418"/>
                  <a:gd name="connsiteX1" fmla="*/ 9214 w 38349"/>
                  <a:gd name="connsiteY1" fmla="*/ 9854 h 66418"/>
                  <a:gd name="connsiteX2" fmla="*/ 22822 w 38349"/>
                  <a:gd name="connsiteY2" fmla="*/ 0 h 66418"/>
                  <a:gd name="connsiteX3" fmla="*/ 38350 w 38349"/>
                  <a:gd name="connsiteY3" fmla="*/ 26235 h 66418"/>
                  <a:gd name="connsiteX4" fmla="*/ 38350 w 38349"/>
                  <a:gd name="connsiteY4" fmla="*/ 66376 h 66418"/>
                  <a:gd name="connsiteX5" fmla="*/ 29306 w 38349"/>
                  <a:gd name="connsiteY5" fmla="*/ 66376 h 66418"/>
                  <a:gd name="connsiteX6" fmla="*/ 29306 w 38349"/>
                  <a:gd name="connsiteY6" fmla="*/ 26107 h 66418"/>
                  <a:gd name="connsiteX7" fmla="*/ 20391 w 38349"/>
                  <a:gd name="connsiteY7" fmla="*/ 10323 h 66418"/>
                  <a:gd name="connsiteX8" fmla="*/ 9044 w 38349"/>
                  <a:gd name="connsiteY8" fmla="*/ 19751 h 66418"/>
                  <a:gd name="connsiteX9" fmla="*/ 9044 w 38349"/>
                  <a:gd name="connsiteY9" fmla="*/ 66418 h 66418"/>
                  <a:gd name="connsiteX10" fmla="*/ 0 w 38349"/>
                  <a:gd name="connsiteY10" fmla="*/ 66418 h 66418"/>
                  <a:gd name="connsiteX11" fmla="*/ 0 w 38349"/>
                  <a:gd name="connsiteY11" fmla="*/ 1365 h 66418"/>
                  <a:gd name="connsiteX12" fmla="*/ 9044 w 38349"/>
                  <a:gd name="connsiteY12" fmla="*/ 1365 h 66418"/>
                  <a:gd name="connsiteX13" fmla="*/ 9044 w 38349"/>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49" h="66418">
                    <a:moveTo>
                      <a:pt x="9001" y="9854"/>
                    </a:moveTo>
                    <a:lnTo>
                      <a:pt x="9214" y="9854"/>
                    </a:lnTo>
                    <a:cubicBezTo>
                      <a:pt x="12669" y="3626"/>
                      <a:pt x="17746" y="0"/>
                      <a:pt x="22822" y="0"/>
                    </a:cubicBezTo>
                    <a:cubicBezTo>
                      <a:pt x="31439" y="0"/>
                      <a:pt x="38350" y="8404"/>
                      <a:pt x="38350" y="26235"/>
                    </a:cubicBezTo>
                    <a:lnTo>
                      <a:pt x="38350" y="66376"/>
                    </a:lnTo>
                    <a:lnTo>
                      <a:pt x="29306" y="66376"/>
                    </a:lnTo>
                    <a:lnTo>
                      <a:pt x="29306" y="26107"/>
                    </a:lnTo>
                    <a:cubicBezTo>
                      <a:pt x="29306" y="16551"/>
                      <a:pt x="25851" y="10323"/>
                      <a:pt x="20391" y="10323"/>
                    </a:cubicBezTo>
                    <a:cubicBezTo>
                      <a:pt x="16423" y="10323"/>
                      <a:pt x="13309" y="12925"/>
                      <a:pt x="9044" y="19751"/>
                    </a:cubicBezTo>
                    <a:lnTo>
                      <a:pt x="9044" y="66418"/>
                    </a:lnTo>
                    <a:lnTo>
                      <a:pt x="0" y="66418"/>
                    </a:lnTo>
                    <a:lnTo>
                      <a:pt x="0" y="1365"/>
                    </a:lnTo>
                    <a:lnTo>
                      <a:pt x="9044" y="1365"/>
                    </a:lnTo>
                    <a:lnTo>
                      <a:pt x="9044" y="9854"/>
                    </a:lnTo>
                    <a:close/>
                  </a:path>
                </a:pathLst>
              </a:custGeom>
              <a:grpFill/>
              <a:ln w="4259"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2EDF3186-F7A0-98EC-92D1-D9D8D3EFBD68}"/>
                  </a:ext>
                </a:extLst>
              </p:cNvPr>
              <p:cNvSpPr/>
              <p:nvPr/>
            </p:nvSpPr>
            <p:spPr>
              <a:xfrm>
                <a:off x="6486045" y="5634029"/>
                <a:ext cx="66290" cy="66418"/>
              </a:xfrm>
              <a:custGeom>
                <a:avLst/>
                <a:gdLst>
                  <a:gd name="connsiteX0" fmla="*/ 9086 w 66290"/>
                  <a:gd name="connsiteY0" fmla="*/ 1322 h 66418"/>
                  <a:gd name="connsiteX1" fmla="*/ 9086 w 66290"/>
                  <a:gd name="connsiteY1" fmla="*/ 9854 h 66418"/>
                  <a:gd name="connsiteX2" fmla="*/ 22353 w 66290"/>
                  <a:gd name="connsiteY2" fmla="*/ 0 h 66418"/>
                  <a:gd name="connsiteX3" fmla="*/ 35961 w 66290"/>
                  <a:gd name="connsiteY3" fmla="*/ 11731 h 66418"/>
                  <a:gd name="connsiteX4" fmla="*/ 51190 w 66290"/>
                  <a:gd name="connsiteY4" fmla="*/ 0 h 66418"/>
                  <a:gd name="connsiteX5" fmla="*/ 66291 w 66290"/>
                  <a:gd name="connsiteY5" fmla="*/ 25509 h 66418"/>
                  <a:gd name="connsiteX6" fmla="*/ 66291 w 66290"/>
                  <a:gd name="connsiteY6" fmla="*/ 66376 h 66418"/>
                  <a:gd name="connsiteX7" fmla="*/ 57247 w 66290"/>
                  <a:gd name="connsiteY7" fmla="*/ 66376 h 66418"/>
                  <a:gd name="connsiteX8" fmla="*/ 57247 w 66290"/>
                  <a:gd name="connsiteY8" fmla="*/ 26107 h 66418"/>
                  <a:gd name="connsiteX9" fmla="*/ 47820 w 66290"/>
                  <a:gd name="connsiteY9" fmla="*/ 10878 h 66418"/>
                  <a:gd name="connsiteX10" fmla="*/ 37667 w 66290"/>
                  <a:gd name="connsiteY10" fmla="*/ 19153 h 66418"/>
                  <a:gd name="connsiteX11" fmla="*/ 37667 w 66290"/>
                  <a:gd name="connsiteY11" fmla="*/ 66376 h 66418"/>
                  <a:gd name="connsiteX12" fmla="*/ 28623 w 66290"/>
                  <a:gd name="connsiteY12" fmla="*/ 66376 h 66418"/>
                  <a:gd name="connsiteX13" fmla="*/ 28623 w 66290"/>
                  <a:gd name="connsiteY13" fmla="*/ 25979 h 66418"/>
                  <a:gd name="connsiteX14" fmla="*/ 20391 w 66290"/>
                  <a:gd name="connsiteY14" fmla="*/ 10920 h 66418"/>
                  <a:gd name="connsiteX15" fmla="*/ 9043 w 66290"/>
                  <a:gd name="connsiteY15" fmla="*/ 19196 h 66418"/>
                  <a:gd name="connsiteX16" fmla="*/ 9043 w 66290"/>
                  <a:gd name="connsiteY16" fmla="*/ 66418 h 66418"/>
                  <a:gd name="connsiteX17" fmla="*/ 0 w 66290"/>
                  <a:gd name="connsiteY17" fmla="*/ 66418 h 66418"/>
                  <a:gd name="connsiteX18" fmla="*/ 0 w 66290"/>
                  <a:gd name="connsiteY18" fmla="*/ 1365 h 66418"/>
                  <a:gd name="connsiteX19" fmla="*/ 9086 w 66290"/>
                  <a:gd name="connsiteY19" fmla="*/ 1365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290" h="66418">
                    <a:moveTo>
                      <a:pt x="9086" y="1322"/>
                    </a:moveTo>
                    <a:lnTo>
                      <a:pt x="9086" y="9854"/>
                    </a:lnTo>
                    <a:cubicBezTo>
                      <a:pt x="13736" y="3199"/>
                      <a:pt x="18130" y="0"/>
                      <a:pt x="22353" y="0"/>
                    </a:cubicBezTo>
                    <a:cubicBezTo>
                      <a:pt x="28154" y="0"/>
                      <a:pt x="32889" y="4052"/>
                      <a:pt x="35961" y="11731"/>
                    </a:cubicBezTo>
                    <a:cubicBezTo>
                      <a:pt x="39928" y="5375"/>
                      <a:pt x="44706" y="0"/>
                      <a:pt x="51190" y="0"/>
                    </a:cubicBezTo>
                    <a:cubicBezTo>
                      <a:pt x="60404" y="0"/>
                      <a:pt x="66291" y="10153"/>
                      <a:pt x="66291" y="25509"/>
                    </a:cubicBezTo>
                    <a:lnTo>
                      <a:pt x="66291" y="66376"/>
                    </a:lnTo>
                    <a:lnTo>
                      <a:pt x="57247" y="66376"/>
                    </a:lnTo>
                    <a:lnTo>
                      <a:pt x="57247" y="26107"/>
                    </a:lnTo>
                    <a:cubicBezTo>
                      <a:pt x="57247" y="16253"/>
                      <a:pt x="52981" y="10878"/>
                      <a:pt x="47820" y="10878"/>
                    </a:cubicBezTo>
                    <a:cubicBezTo>
                      <a:pt x="44876" y="10750"/>
                      <a:pt x="40909" y="14376"/>
                      <a:pt x="37667" y="19153"/>
                    </a:cubicBezTo>
                    <a:lnTo>
                      <a:pt x="37667" y="66376"/>
                    </a:lnTo>
                    <a:lnTo>
                      <a:pt x="28623" y="66376"/>
                    </a:lnTo>
                    <a:lnTo>
                      <a:pt x="28623" y="25979"/>
                    </a:lnTo>
                    <a:cubicBezTo>
                      <a:pt x="28623" y="15399"/>
                      <a:pt x="24870" y="10920"/>
                      <a:pt x="20391" y="10920"/>
                    </a:cubicBezTo>
                    <a:cubicBezTo>
                      <a:pt x="15826" y="10920"/>
                      <a:pt x="12797" y="12968"/>
                      <a:pt x="9043" y="19196"/>
                    </a:cubicBezTo>
                    <a:lnTo>
                      <a:pt x="9043" y="66418"/>
                    </a:lnTo>
                    <a:lnTo>
                      <a:pt x="0" y="66418"/>
                    </a:lnTo>
                    <a:lnTo>
                      <a:pt x="0" y="1365"/>
                    </a:lnTo>
                    <a:lnTo>
                      <a:pt x="9086" y="1365"/>
                    </a:lnTo>
                    <a:close/>
                  </a:path>
                </a:pathLst>
              </a:custGeom>
              <a:grpFill/>
              <a:ln w="4259" cap="flat">
                <a:noFill/>
                <a:prstDash val="solid"/>
                <a:miter/>
              </a:ln>
            </p:spPr>
            <p:txBody>
              <a:bodyPr rtlCol="0" anchor="ctr"/>
              <a:lstStyle/>
              <a:p>
                <a:endParaRPr lang="en-IL"/>
              </a:p>
            </p:txBody>
          </p:sp>
          <p:sp>
            <p:nvSpPr>
              <p:cNvPr id="42" name="Freeform: Shape 41">
                <a:extLst>
                  <a:ext uri="{FF2B5EF4-FFF2-40B4-BE49-F238E27FC236}">
                    <a16:creationId xmlns:a16="http://schemas.microsoft.com/office/drawing/2014/main" id="{1AEE2C4E-FB80-6EF3-A3EA-2024296804CE}"/>
                  </a:ext>
                </a:extLst>
              </p:cNvPr>
              <p:cNvSpPr/>
              <p:nvPr/>
            </p:nvSpPr>
            <p:spPr>
              <a:xfrm>
                <a:off x="6562446" y="5634029"/>
                <a:ext cx="41079" cy="67655"/>
              </a:xfrm>
              <a:custGeom>
                <a:avLst/>
                <a:gdLst>
                  <a:gd name="connsiteX0" fmla="*/ 40269 w 41079"/>
                  <a:gd name="connsiteY0" fmla="*/ 59977 h 67655"/>
                  <a:gd name="connsiteX1" fmla="*/ 22097 w 41079"/>
                  <a:gd name="connsiteY1" fmla="*/ 67656 h 67655"/>
                  <a:gd name="connsiteX2" fmla="*/ 0 w 41079"/>
                  <a:gd name="connsiteY2" fmla="*/ 33017 h 67655"/>
                  <a:gd name="connsiteX3" fmla="*/ 21286 w 41079"/>
                  <a:gd name="connsiteY3" fmla="*/ 0 h 67655"/>
                  <a:gd name="connsiteX4" fmla="*/ 41080 w 41079"/>
                  <a:gd name="connsiteY4" fmla="*/ 35790 h 67655"/>
                  <a:gd name="connsiteX5" fmla="*/ 9043 w 41079"/>
                  <a:gd name="connsiteY5" fmla="*/ 35790 h 67655"/>
                  <a:gd name="connsiteX6" fmla="*/ 24358 w 41079"/>
                  <a:gd name="connsiteY6" fmla="*/ 55370 h 67655"/>
                  <a:gd name="connsiteX7" fmla="*/ 40269 w 41079"/>
                  <a:gd name="connsiteY7" fmla="*/ 47564 h 67655"/>
                  <a:gd name="connsiteX8" fmla="*/ 40269 w 41079"/>
                  <a:gd name="connsiteY8" fmla="*/ 59977 h 67655"/>
                  <a:gd name="connsiteX9" fmla="*/ 32164 w 41079"/>
                  <a:gd name="connsiteY9" fmla="*/ 27258 h 67655"/>
                  <a:gd name="connsiteX10" fmla="*/ 21500 w 41079"/>
                  <a:gd name="connsiteY10" fmla="*/ 11176 h 67655"/>
                  <a:gd name="connsiteX11" fmla="*/ 9214 w 41079"/>
                  <a:gd name="connsiteY11" fmla="*/ 27258 h 67655"/>
                  <a:gd name="connsiteX12" fmla="*/ 32164 w 41079"/>
                  <a:gd name="connsiteY12" fmla="*/ 27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79" h="67655">
                    <a:moveTo>
                      <a:pt x="40269" y="59977"/>
                    </a:moveTo>
                    <a:cubicBezTo>
                      <a:pt x="34809" y="65181"/>
                      <a:pt x="29818" y="67656"/>
                      <a:pt x="22097" y="67656"/>
                    </a:cubicBezTo>
                    <a:cubicBezTo>
                      <a:pt x="7892" y="67656"/>
                      <a:pt x="0" y="50976"/>
                      <a:pt x="0" y="33017"/>
                    </a:cubicBezTo>
                    <a:cubicBezTo>
                      <a:pt x="0" y="13309"/>
                      <a:pt x="8745" y="0"/>
                      <a:pt x="21286" y="0"/>
                    </a:cubicBezTo>
                    <a:cubicBezTo>
                      <a:pt x="33359" y="0"/>
                      <a:pt x="41080" y="11731"/>
                      <a:pt x="41080" y="35790"/>
                    </a:cubicBezTo>
                    <a:lnTo>
                      <a:pt x="9043" y="35790"/>
                    </a:lnTo>
                    <a:cubicBezTo>
                      <a:pt x="10451" y="48673"/>
                      <a:pt x="15655" y="55370"/>
                      <a:pt x="24358" y="55370"/>
                    </a:cubicBezTo>
                    <a:cubicBezTo>
                      <a:pt x="29818" y="55370"/>
                      <a:pt x="35022" y="52469"/>
                      <a:pt x="40269" y="47564"/>
                    </a:cubicBezTo>
                    <a:lnTo>
                      <a:pt x="40269" y="59977"/>
                    </a:lnTo>
                    <a:close/>
                    <a:moveTo>
                      <a:pt x="32164" y="27258"/>
                    </a:moveTo>
                    <a:cubicBezTo>
                      <a:pt x="31866" y="17404"/>
                      <a:pt x="27898" y="11176"/>
                      <a:pt x="21500" y="11176"/>
                    </a:cubicBezTo>
                    <a:cubicBezTo>
                      <a:pt x="14589" y="11176"/>
                      <a:pt x="10451" y="16978"/>
                      <a:pt x="9214" y="27258"/>
                    </a:cubicBezTo>
                    <a:lnTo>
                      <a:pt x="32164" y="27258"/>
                    </a:lnTo>
                    <a:close/>
                  </a:path>
                </a:pathLst>
              </a:custGeom>
              <a:grpFill/>
              <a:ln w="4259" cap="flat">
                <a:noFill/>
                <a:prstDash val="solid"/>
                <a:miter/>
              </a:ln>
            </p:spPr>
            <p:txBody>
              <a:bodyPr rtlCol="0" anchor="ctr"/>
              <a:lstStyle/>
              <a:p>
                <a:endParaRPr lang="en-IL"/>
              </a:p>
            </p:txBody>
          </p:sp>
          <p:sp>
            <p:nvSpPr>
              <p:cNvPr id="43" name="Freeform: Shape 42">
                <a:extLst>
                  <a:ext uri="{FF2B5EF4-FFF2-40B4-BE49-F238E27FC236}">
                    <a16:creationId xmlns:a16="http://schemas.microsoft.com/office/drawing/2014/main" id="{A64957F0-86A0-29CA-A9DB-AEA68F1D1D72}"/>
                  </a:ext>
                </a:extLst>
              </p:cNvPr>
              <p:cNvSpPr/>
              <p:nvPr/>
            </p:nvSpPr>
            <p:spPr>
              <a:xfrm>
                <a:off x="6613081" y="5634029"/>
                <a:ext cx="38349" cy="66418"/>
              </a:xfrm>
              <a:custGeom>
                <a:avLst/>
                <a:gdLst>
                  <a:gd name="connsiteX0" fmla="*/ 9001 w 38349"/>
                  <a:gd name="connsiteY0" fmla="*/ 9854 h 66418"/>
                  <a:gd name="connsiteX1" fmla="*/ 9214 w 38349"/>
                  <a:gd name="connsiteY1" fmla="*/ 9854 h 66418"/>
                  <a:gd name="connsiteX2" fmla="*/ 22822 w 38349"/>
                  <a:gd name="connsiteY2" fmla="*/ 0 h 66418"/>
                  <a:gd name="connsiteX3" fmla="*/ 38349 w 38349"/>
                  <a:gd name="connsiteY3" fmla="*/ 26235 h 66418"/>
                  <a:gd name="connsiteX4" fmla="*/ 38349 w 38349"/>
                  <a:gd name="connsiteY4" fmla="*/ 66376 h 66418"/>
                  <a:gd name="connsiteX5" fmla="*/ 29306 w 38349"/>
                  <a:gd name="connsiteY5" fmla="*/ 66376 h 66418"/>
                  <a:gd name="connsiteX6" fmla="*/ 29306 w 38349"/>
                  <a:gd name="connsiteY6" fmla="*/ 26107 h 66418"/>
                  <a:gd name="connsiteX7" fmla="*/ 20391 w 38349"/>
                  <a:gd name="connsiteY7" fmla="*/ 10323 h 66418"/>
                  <a:gd name="connsiteX8" fmla="*/ 9043 w 38349"/>
                  <a:gd name="connsiteY8" fmla="*/ 19751 h 66418"/>
                  <a:gd name="connsiteX9" fmla="*/ 9043 w 38349"/>
                  <a:gd name="connsiteY9" fmla="*/ 66418 h 66418"/>
                  <a:gd name="connsiteX10" fmla="*/ 0 w 38349"/>
                  <a:gd name="connsiteY10" fmla="*/ 66418 h 66418"/>
                  <a:gd name="connsiteX11" fmla="*/ 0 w 38349"/>
                  <a:gd name="connsiteY11" fmla="*/ 1365 h 66418"/>
                  <a:gd name="connsiteX12" fmla="*/ 9043 w 38349"/>
                  <a:gd name="connsiteY12" fmla="*/ 1365 h 66418"/>
                  <a:gd name="connsiteX13" fmla="*/ 9043 w 38349"/>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49" h="66418">
                    <a:moveTo>
                      <a:pt x="9001" y="9854"/>
                    </a:moveTo>
                    <a:lnTo>
                      <a:pt x="9214" y="9854"/>
                    </a:lnTo>
                    <a:cubicBezTo>
                      <a:pt x="12669" y="3626"/>
                      <a:pt x="17746" y="0"/>
                      <a:pt x="22822" y="0"/>
                    </a:cubicBezTo>
                    <a:cubicBezTo>
                      <a:pt x="31439" y="0"/>
                      <a:pt x="38349" y="8404"/>
                      <a:pt x="38349" y="26235"/>
                    </a:cubicBezTo>
                    <a:lnTo>
                      <a:pt x="38349" y="66376"/>
                    </a:lnTo>
                    <a:lnTo>
                      <a:pt x="29306" y="66376"/>
                    </a:lnTo>
                    <a:lnTo>
                      <a:pt x="29306" y="26107"/>
                    </a:lnTo>
                    <a:cubicBezTo>
                      <a:pt x="29306" y="16551"/>
                      <a:pt x="25851" y="10323"/>
                      <a:pt x="20391" y="10323"/>
                    </a:cubicBezTo>
                    <a:cubicBezTo>
                      <a:pt x="16423" y="10323"/>
                      <a:pt x="13309" y="12925"/>
                      <a:pt x="9043" y="19751"/>
                    </a:cubicBezTo>
                    <a:lnTo>
                      <a:pt x="9043" y="66418"/>
                    </a:lnTo>
                    <a:lnTo>
                      <a:pt x="0" y="66418"/>
                    </a:lnTo>
                    <a:lnTo>
                      <a:pt x="0" y="1365"/>
                    </a:lnTo>
                    <a:lnTo>
                      <a:pt x="9043" y="1365"/>
                    </a:lnTo>
                    <a:lnTo>
                      <a:pt x="9043" y="9854"/>
                    </a:lnTo>
                    <a:close/>
                  </a:path>
                </a:pathLst>
              </a:custGeom>
              <a:grpFill/>
              <a:ln w="4259" cap="flat">
                <a:noFill/>
                <a:prstDash val="solid"/>
                <a:miter/>
              </a:ln>
            </p:spPr>
            <p:txBody>
              <a:bodyPr rtlCol="0" anchor="ctr"/>
              <a:lstStyle/>
              <a:p>
                <a:endParaRPr lang="en-IL"/>
              </a:p>
            </p:txBody>
          </p:sp>
          <p:sp>
            <p:nvSpPr>
              <p:cNvPr id="44" name="Freeform: Shape 43">
                <a:extLst>
                  <a:ext uri="{FF2B5EF4-FFF2-40B4-BE49-F238E27FC236}">
                    <a16:creationId xmlns:a16="http://schemas.microsoft.com/office/drawing/2014/main" id="{E338E791-3601-32FE-2AC9-D6923A13242D}"/>
                  </a:ext>
                </a:extLst>
              </p:cNvPr>
              <p:cNvSpPr/>
              <p:nvPr/>
            </p:nvSpPr>
            <p:spPr>
              <a:xfrm>
                <a:off x="6657573"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4" y="68253"/>
                      <a:pt x="23419" y="68253"/>
                    </a:cubicBezTo>
                    <a:cubicBezTo>
                      <a:pt x="26661" y="68253"/>
                      <a:pt x="30031" y="66675"/>
                      <a:pt x="33657" y="63475"/>
                    </a:cubicBezTo>
                    <a:lnTo>
                      <a:pt x="33657" y="75505"/>
                    </a:lnTo>
                    <a:cubicBezTo>
                      <a:pt x="30500"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45" name="Freeform: Shape 44">
                <a:extLst>
                  <a:ext uri="{FF2B5EF4-FFF2-40B4-BE49-F238E27FC236}">
                    <a16:creationId xmlns:a16="http://schemas.microsoft.com/office/drawing/2014/main" id="{E287E1E7-FD67-29D2-8F4F-50EA54EDEC0A}"/>
                  </a:ext>
                </a:extLst>
              </p:cNvPr>
              <p:cNvSpPr/>
              <p:nvPr/>
            </p:nvSpPr>
            <p:spPr>
              <a:xfrm>
                <a:off x="6694003" y="5634072"/>
                <a:ext cx="39032" cy="67655"/>
              </a:xfrm>
              <a:custGeom>
                <a:avLst/>
                <a:gdLst>
                  <a:gd name="connsiteX0" fmla="*/ 39032 w 39032"/>
                  <a:gd name="connsiteY0" fmla="*/ 62579 h 67655"/>
                  <a:gd name="connsiteX1" fmla="*/ 30330 w 39032"/>
                  <a:gd name="connsiteY1" fmla="*/ 67656 h 67655"/>
                  <a:gd name="connsiteX2" fmla="*/ 23419 w 39032"/>
                  <a:gd name="connsiteY2" fmla="*/ 61001 h 67655"/>
                  <a:gd name="connsiteX3" fmla="*/ 11134 w 39032"/>
                  <a:gd name="connsiteY3" fmla="*/ 67656 h 67655"/>
                  <a:gd name="connsiteX4" fmla="*/ 0 w 39032"/>
                  <a:gd name="connsiteY4" fmla="*/ 51702 h 67655"/>
                  <a:gd name="connsiteX5" fmla="*/ 15527 w 39032"/>
                  <a:gd name="connsiteY5" fmla="*/ 31140 h 67655"/>
                  <a:gd name="connsiteX6" fmla="*/ 23547 w 39032"/>
                  <a:gd name="connsiteY6" fmla="*/ 27088 h 67655"/>
                  <a:gd name="connsiteX7" fmla="*/ 23547 w 39032"/>
                  <a:gd name="connsiteY7" fmla="*/ 23590 h 67655"/>
                  <a:gd name="connsiteX8" fmla="*/ 15314 w 39032"/>
                  <a:gd name="connsiteY8" fmla="*/ 12158 h 67655"/>
                  <a:gd name="connsiteX9" fmla="*/ 896 w 39032"/>
                  <a:gd name="connsiteY9" fmla="*/ 22865 h 67655"/>
                  <a:gd name="connsiteX10" fmla="*/ 896 w 39032"/>
                  <a:gd name="connsiteY10" fmla="*/ 8830 h 67655"/>
                  <a:gd name="connsiteX11" fmla="*/ 15997 w 39032"/>
                  <a:gd name="connsiteY11" fmla="*/ 0 h 67655"/>
                  <a:gd name="connsiteX12" fmla="*/ 32505 w 39032"/>
                  <a:gd name="connsiteY12" fmla="*/ 21457 h 67655"/>
                  <a:gd name="connsiteX13" fmla="*/ 32505 w 39032"/>
                  <a:gd name="connsiteY13" fmla="*/ 54901 h 67655"/>
                  <a:gd name="connsiteX14" fmla="*/ 34254 w 39032"/>
                  <a:gd name="connsiteY14" fmla="*/ 58228 h 67655"/>
                  <a:gd name="connsiteX15" fmla="*/ 39032 w 39032"/>
                  <a:gd name="connsiteY15" fmla="*/ 54730 h 67655"/>
                  <a:gd name="connsiteX16" fmla="*/ 39032 w 39032"/>
                  <a:gd name="connsiteY16" fmla="*/ 62579 h 67655"/>
                  <a:gd name="connsiteX17" fmla="*/ 23505 w 39032"/>
                  <a:gd name="connsiteY17" fmla="*/ 34169 h 67655"/>
                  <a:gd name="connsiteX18" fmla="*/ 9086 w 39032"/>
                  <a:gd name="connsiteY18" fmla="*/ 49398 h 67655"/>
                  <a:gd name="connsiteX19" fmla="*/ 15570 w 39032"/>
                  <a:gd name="connsiteY19" fmla="*/ 58527 h 67655"/>
                  <a:gd name="connsiteX20" fmla="*/ 23462 w 39032"/>
                  <a:gd name="connsiteY20" fmla="*/ 53152 h 67655"/>
                  <a:gd name="connsiteX21" fmla="*/ 23462 w 39032"/>
                  <a:gd name="connsiteY21" fmla="*/ 34169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32" h="67655">
                    <a:moveTo>
                      <a:pt x="39032" y="62579"/>
                    </a:moveTo>
                    <a:cubicBezTo>
                      <a:pt x="34894" y="66504"/>
                      <a:pt x="33145" y="67656"/>
                      <a:pt x="30330" y="67656"/>
                    </a:cubicBezTo>
                    <a:cubicBezTo>
                      <a:pt x="26363" y="67656"/>
                      <a:pt x="24230" y="65651"/>
                      <a:pt x="23419" y="61001"/>
                    </a:cubicBezTo>
                    <a:cubicBezTo>
                      <a:pt x="19452" y="65480"/>
                      <a:pt x="15314" y="67656"/>
                      <a:pt x="11134" y="67656"/>
                    </a:cubicBezTo>
                    <a:cubicBezTo>
                      <a:pt x="4436" y="67656"/>
                      <a:pt x="0" y="60105"/>
                      <a:pt x="0" y="51702"/>
                    </a:cubicBezTo>
                    <a:cubicBezTo>
                      <a:pt x="0" y="38819"/>
                      <a:pt x="8233" y="34894"/>
                      <a:pt x="15527" y="31140"/>
                    </a:cubicBezTo>
                    <a:lnTo>
                      <a:pt x="23547" y="27088"/>
                    </a:lnTo>
                    <a:lnTo>
                      <a:pt x="23547" y="23590"/>
                    </a:lnTo>
                    <a:cubicBezTo>
                      <a:pt x="23547" y="15485"/>
                      <a:pt x="20817" y="12158"/>
                      <a:pt x="15314" y="12158"/>
                    </a:cubicBezTo>
                    <a:cubicBezTo>
                      <a:pt x="10366" y="12158"/>
                      <a:pt x="5290" y="15485"/>
                      <a:pt x="896" y="22865"/>
                    </a:cubicBezTo>
                    <a:lnTo>
                      <a:pt x="896" y="8830"/>
                    </a:lnTo>
                    <a:cubicBezTo>
                      <a:pt x="4436" y="2901"/>
                      <a:pt x="9427" y="0"/>
                      <a:pt x="15997" y="0"/>
                    </a:cubicBezTo>
                    <a:cubicBezTo>
                      <a:pt x="25211" y="0"/>
                      <a:pt x="32505" y="6655"/>
                      <a:pt x="32505" y="21457"/>
                    </a:cubicBezTo>
                    <a:lnTo>
                      <a:pt x="32505" y="54901"/>
                    </a:lnTo>
                    <a:cubicBezTo>
                      <a:pt x="32505" y="57375"/>
                      <a:pt x="33103" y="58228"/>
                      <a:pt x="34254" y="58228"/>
                    </a:cubicBezTo>
                    <a:cubicBezTo>
                      <a:pt x="35150" y="58228"/>
                      <a:pt x="36984" y="56906"/>
                      <a:pt x="39032" y="54730"/>
                    </a:cubicBezTo>
                    <a:lnTo>
                      <a:pt x="39032" y="62579"/>
                    </a:lnTo>
                    <a:close/>
                    <a:moveTo>
                      <a:pt x="23505" y="34169"/>
                    </a:moveTo>
                    <a:cubicBezTo>
                      <a:pt x="15784" y="37923"/>
                      <a:pt x="9086" y="41720"/>
                      <a:pt x="9086" y="49398"/>
                    </a:cubicBezTo>
                    <a:cubicBezTo>
                      <a:pt x="9086" y="54773"/>
                      <a:pt x="11816" y="58527"/>
                      <a:pt x="15570" y="58527"/>
                    </a:cubicBezTo>
                    <a:cubicBezTo>
                      <a:pt x="18386" y="58527"/>
                      <a:pt x="21030" y="56479"/>
                      <a:pt x="23462" y="53152"/>
                    </a:cubicBezTo>
                    <a:lnTo>
                      <a:pt x="23462" y="34169"/>
                    </a:lnTo>
                    <a:close/>
                  </a:path>
                </a:pathLst>
              </a:custGeom>
              <a:grpFill/>
              <a:ln w="4259" cap="flat">
                <a:noFill/>
                <a:prstDash val="solid"/>
                <a:miter/>
              </a:ln>
            </p:spPr>
            <p:txBody>
              <a:bodyPr rtlCol="0" anchor="ctr"/>
              <a:lstStyle/>
              <a:p>
                <a:endParaRPr lang="en-IL"/>
              </a:p>
            </p:txBody>
          </p:sp>
          <p:sp>
            <p:nvSpPr>
              <p:cNvPr id="46" name="Freeform: Shape 45">
                <a:extLst>
                  <a:ext uri="{FF2B5EF4-FFF2-40B4-BE49-F238E27FC236}">
                    <a16:creationId xmlns:a16="http://schemas.microsoft.com/office/drawing/2014/main" id="{DD316D3F-8D15-5730-3FB5-D6E64D1CB99C}"/>
                  </a:ext>
                </a:extLst>
              </p:cNvPr>
              <p:cNvSpPr/>
              <p:nvPr/>
            </p:nvSpPr>
            <p:spPr>
              <a:xfrm>
                <a:off x="6741225" y="5601609"/>
                <a:ext cx="9043" cy="98796"/>
              </a:xfrm>
              <a:custGeom>
                <a:avLst/>
                <a:gdLst>
                  <a:gd name="connsiteX0" fmla="*/ 9043 w 9043"/>
                  <a:gd name="connsiteY0" fmla="*/ 98796 h 98796"/>
                  <a:gd name="connsiteX1" fmla="*/ 0 w 9043"/>
                  <a:gd name="connsiteY1" fmla="*/ 98796 h 98796"/>
                  <a:gd name="connsiteX2" fmla="*/ 0 w 9043"/>
                  <a:gd name="connsiteY2" fmla="*/ 0 h 98796"/>
                  <a:gd name="connsiteX3" fmla="*/ 9043 w 9043"/>
                  <a:gd name="connsiteY3" fmla="*/ 0 h 98796"/>
                  <a:gd name="connsiteX4" fmla="*/ 9043 w 9043"/>
                  <a:gd name="connsiteY4" fmla="*/ 98796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 h="98796">
                    <a:moveTo>
                      <a:pt x="9043" y="98796"/>
                    </a:moveTo>
                    <a:lnTo>
                      <a:pt x="0" y="98796"/>
                    </a:lnTo>
                    <a:lnTo>
                      <a:pt x="0" y="0"/>
                    </a:lnTo>
                    <a:lnTo>
                      <a:pt x="9043" y="0"/>
                    </a:lnTo>
                    <a:lnTo>
                      <a:pt x="9043" y="98796"/>
                    </a:lnTo>
                    <a:close/>
                  </a:path>
                </a:pathLst>
              </a:custGeom>
              <a:grpFill/>
              <a:ln w="4259" cap="flat">
                <a:noFill/>
                <a:prstDash val="solid"/>
                <a:miter/>
              </a:ln>
            </p:spPr>
            <p:txBody>
              <a:bodyPr rtlCol="0" anchor="ctr"/>
              <a:lstStyle/>
              <a:p>
                <a:endParaRPr lang="en-IL"/>
              </a:p>
            </p:txBody>
          </p:sp>
          <p:sp>
            <p:nvSpPr>
              <p:cNvPr id="47" name="Freeform: Shape 46">
                <a:extLst>
                  <a:ext uri="{FF2B5EF4-FFF2-40B4-BE49-F238E27FC236}">
                    <a16:creationId xmlns:a16="http://schemas.microsoft.com/office/drawing/2014/main" id="{A002D638-DD15-6045-6790-8F3B68D06628}"/>
                  </a:ext>
                </a:extLst>
              </p:cNvPr>
              <p:cNvSpPr/>
              <p:nvPr/>
            </p:nvSpPr>
            <p:spPr>
              <a:xfrm>
                <a:off x="6792202" y="5601609"/>
                <a:ext cx="43596" cy="98838"/>
              </a:xfrm>
              <a:custGeom>
                <a:avLst/>
                <a:gdLst>
                  <a:gd name="connsiteX0" fmla="*/ 21585 w 43596"/>
                  <a:gd name="connsiteY0" fmla="*/ 0 h 98838"/>
                  <a:gd name="connsiteX1" fmla="*/ 43596 w 43596"/>
                  <a:gd name="connsiteY1" fmla="*/ 28410 h 98838"/>
                  <a:gd name="connsiteX2" fmla="*/ 20263 w 43596"/>
                  <a:gd name="connsiteY2" fmla="*/ 56095 h 98838"/>
                  <a:gd name="connsiteX3" fmla="*/ 9939 w 43596"/>
                  <a:gd name="connsiteY3" fmla="*/ 56095 h 98838"/>
                  <a:gd name="connsiteX4" fmla="*/ 9939 w 43596"/>
                  <a:gd name="connsiteY4" fmla="*/ 98839 h 98838"/>
                  <a:gd name="connsiteX5" fmla="*/ 0 w 43596"/>
                  <a:gd name="connsiteY5" fmla="*/ 98839 h 98838"/>
                  <a:gd name="connsiteX6" fmla="*/ 0 w 43596"/>
                  <a:gd name="connsiteY6" fmla="*/ 43 h 98838"/>
                  <a:gd name="connsiteX7" fmla="*/ 21585 w 43596"/>
                  <a:gd name="connsiteY7" fmla="*/ 43 h 98838"/>
                  <a:gd name="connsiteX8" fmla="*/ 9897 w 43596"/>
                  <a:gd name="connsiteY8" fmla="*/ 43298 h 98838"/>
                  <a:gd name="connsiteX9" fmla="*/ 21158 w 43596"/>
                  <a:gd name="connsiteY9" fmla="*/ 43298 h 98838"/>
                  <a:gd name="connsiteX10" fmla="*/ 33316 w 43596"/>
                  <a:gd name="connsiteY10" fmla="*/ 27813 h 98838"/>
                  <a:gd name="connsiteX11" fmla="*/ 21542 w 43596"/>
                  <a:gd name="connsiteY11" fmla="*/ 12755 h 98838"/>
                  <a:gd name="connsiteX12" fmla="*/ 9897 w 43596"/>
                  <a:gd name="connsiteY12" fmla="*/ 12755 h 98838"/>
                  <a:gd name="connsiteX13" fmla="*/ 9897 w 43596"/>
                  <a:gd name="connsiteY13" fmla="*/ 43298 h 9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6" h="98838">
                    <a:moveTo>
                      <a:pt x="21585" y="0"/>
                    </a:moveTo>
                    <a:cubicBezTo>
                      <a:pt x="36686" y="0"/>
                      <a:pt x="43596" y="12755"/>
                      <a:pt x="43596" y="28410"/>
                    </a:cubicBezTo>
                    <a:cubicBezTo>
                      <a:pt x="43596" y="43895"/>
                      <a:pt x="36302" y="56095"/>
                      <a:pt x="20263" y="56095"/>
                    </a:cubicBezTo>
                    <a:lnTo>
                      <a:pt x="9939" y="56095"/>
                    </a:lnTo>
                    <a:lnTo>
                      <a:pt x="9939" y="98839"/>
                    </a:lnTo>
                    <a:lnTo>
                      <a:pt x="0" y="98839"/>
                    </a:lnTo>
                    <a:lnTo>
                      <a:pt x="0" y="43"/>
                    </a:lnTo>
                    <a:lnTo>
                      <a:pt x="21585" y="43"/>
                    </a:lnTo>
                    <a:close/>
                    <a:moveTo>
                      <a:pt x="9897" y="43298"/>
                    </a:moveTo>
                    <a:lnTo>
                      <a:pt x="21158" y="43298"/>
                    </a:lnTo>
                    <a:cubicBezTo>
                      <a:pt x="28581" y="43298"/>
                      <a:pt x="33316" y="37667"/>
                      <a:pt x="33316" y="27813"/>
                    </a:cubicBezTo>
                    <a:cubicBezTo>
                      <a:pt x="33316" y="20561"/>
                      <a:pt x="30586" y="12755"/>
                      <a:pt x="21542" y="12755"/>
                    </a:cubicBezTo>
                    <a:lnTo>
                      <a:pt x="9897" y="12755"/>
                    </a:lnTo>
                    <a:lnTo>
                      <a:pt x="9897" y="43298"/>
                    </a:lnTo>
                    <a:close/>
                  </a:path>
                </a:pathLst>
              </a:custGeom>
              <a:grpFill/>
              <a:ln w="4259" cap="flat">
                <a:noFill/>
                <a:prstDash val="solid"/>
                <a:miter/>
              </a:ln>
            </p:spPr>
            <p:txBody>
              <a:bodyPr rtlCol="0" anchor="ctr"/>
              <a:lstStyle/>
              <a:p>
                <a:endParaRPr lang="en-IL"/>
              </a:p>
            </p:txBody>
          </p:sp>
          <p:sp>
            <p:nvSpPr>
              <p:cNvPr id="48" name="Freeform: Shape 47">
                <a:extLst>
                  <a:ext uri="{FF2B5EF4-FFF2-40B4-BE49-F238E27FC236}">
                    <a16:creationId xmlns:a16="http://schemas.microsoft.com/office/drawing/2014/main" id="{116DC6CA-529C-27D1-11B5-BDD390EB1C86}"/>
                  </a:ext>
                </a:extLst>
              </p:cNvPr>
              <p:cNvSpPr/>
              <p:nvPr/>
            </p:nvSpPr>
            <p:spPr>
              <a:xfrm>
                <a:off x="6843818" y="5634072"/>
                <a:ext cx="33230" cy="66375"/>
              </a:xfrm>
              <a:custGeom>
                <a:avLst/>
                <a:gdLst>
                  <a:gd name="connsiteX0" fmla="*/ 9001 w 33230"/>
                  <a:gd name="connsiteY0" fmla="*/ 1280 h 66375"/>
                  <a:gd name="connsiteX1" fmla="*/ 9001 w 33230"/>
                  <a:gd name="connsiteY1" fmla="*/ 16210 h 66375"/>
                  <a:gd name="connsiteX2" fmla="*/ 9214 w 33230"/>
                  <a:gd name="connsiteY2" fmla="*/ 16210 h 66375"/>
                  <a:gd name="connsiteX3" fmla="*/ 22395 w 33230"/>
                  <a:gd name="connsiteY3" fmla="*/ 0 h 66375"/>
                  <a:gd name="connsiteX4" fmla="*/ 33231 w 33230"/>
                  <a:gd name="connsiteY4" fmla="*/ 7551 h 66375"/>
                  <a:gd name="connsiteX5" fmla="*/ 28453 w 33230"/>
                  <a:gd name="connsiteY5" fmla="*/ 18684 h 66375"/>
                  <a:gd name="connsiteX6" fmla="*/ 20049 w 33230"/>
                  <a:gd name="connsiteY6" fmla="*/ 12328 h 66375"/>
                  <a:gd name="connsiteX7" fmla="*/ 9001 w 33230"/>
                  <a:gd name="connsiteY7" fmla="*/ 32335 h 66375"/>
                  <a:gd name="connsiteX8" fmla="*/ 9001 w 33230"/>
                  <a:gd name="connsiteY8" fmla="*/ 66376 h 66375"/>
                  <a:gd name="connsiteX9" fmla="*/ 0 w 33230"/>
                  <a:gd name="connsiteY9" fmla="*/ 66376 h 66375"/>
                  <a:gd name="connsiteX10" fmla="*/ 0 w 33230"/>
                  <a:gd name="connsiteY10" fmla="*/ 1322 h 66375"/>
                  <a:gd name="connsiteX11" fmla="*/ 9001 w 33230"/>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30" h="66375">
                    <a:moveTo>
                      <a:pt x="9001" y="1280"/>
                    </a:moveTo>
                    <a:lnTo>
                      <a:pt x="9001" y="16210"/>
                    </a:lnTo>
                    <a:lnTo>
                      <a:pt x="9214" y="16210"/>
                    </a:lnTo>
                    <a:cubicBezTo>
                      <a:pt x="13779" y="4778"/>
                      <a:pt x="18130" y="0"/>
                      <a:pt x="22395" y="0"/>
                    </a:cubicBezTo>
                    <a:cubicBezTo>
                      <a:pt x="26064" y="0"/>
                      <a:pt x="29477" y="2474"/>
                      <a:pt x="33231" y="7551"/>
                    </a:cubicBezTo>
                    <a:lnTo>
                      <a:pt x="28453" y="18684"/>
                    </a:lnTo>
                    <a:cubicBezTo>
                      <a:pt x="25723" y="14930"/>
                      <a:pt x="22182" y="12328"/>
                      <a:pt x="20049" y="12328"/>
                    </a:cubicBezTo>
                    <a:cubicBezTo>
                      <a:pt x="13864" y="12328"/>
                      <a:pt x="9001" y="21158"/>
                      <a:pt x="9001" y="32335"/>
                    </a:cubicBezTo>
                    <a:lnTo>
                      <a:pt x="9001" y="66376"/>
                    </a:lnTo>
                    <a:lnTo>
                      <a:pt x="0" y="66376"/>
                    </a:lnTo>
                    <a:lnTo>
                      <a:pt x="0" y="1322"/>
                    </a:lnTo>
                    <a:lnTo>
                      <a:pt x="9001" y="1322"/>
                    </a:lnTo>
                    <a:close/>
                  </a:path>
                </a:pathLst>
              </a:custGeom>
              <a:grpFill/>
              <a:ln w="4259" cap="flat">
                <a:noFill/>
                <a:prstDash val="solid"/>
                <a:miter/>
              </a:ln>
            </p:spPr>
            <p:txBody>
              <a:bodyPr rtlCol="0" anchor="ctr"/>
              <a:lstStyle/>
              <a:p>
                <a:endParaRPr lang="en-IL"/>
              </a:p>
            </p:txBody>
          </p:sp>
          <p:sp>
            <p:nvSpPr>
              <p:cNvPr id="49" name="Freeform: Shape 48">
                <a:extLst>
                  <a:ext uri="{FF2B5EF4-FFF2-40B4-BE49-F238E27FC236}">
                    <a16:creationId xmlns:a16="http://schemas.microsoft.com/office/drawing/2014/main" id="{ACDDE92E-7859-E531-3F9E-2F391171A628}"/>
                  </a:ext>
                </a:extLst>
              </p:cNvPr>
              <p:cNvSpPr/>
              <p:nvPr/>
            </p:nvSpPr>
            <p:spPr>
              <a:xfrm>
                <a:off x="6878030" y="5634029"/>
                <a:ext cx="48715" cy="67655"/>
              </a:xfrm>
              <a:custGeom>
                <a:avLst/>
                <a:gdLst>
                  <a:gd name="connsiteX0" fmla="*/ 48715 w 48715"/>
                  <a:gd name="connsiteY0" fmla="*/ 33188 h 67655"/>
                  <a:gd name="connsiteX1" fmla="*/ 24059 w 48715"/>
                  <a:gd name="connsiteY1" fmla="*/ 67656 h 67655"/>
                  <a:gd name="connsiteX2" fmla="*/ 0 w 48715"/>
                  <a:gd name="connsiteY2" fmla="*/ 33188 h 67655"/>
                  <a:gd name="connsiteX3" fmla="*/ 24059 w 48715"/>
                  <a:gd name="connsiteY3" fmla="*/ 0 h 67655"/>
                  <a:gd name="connsiteX4" fmla="*/ 48715 w 48715"/>
                  <a:gd name="connsiteY4" fmla="*/ 33188 h 67655"/>
                  <a:gd name="connsiteX5" fmla="*/ 9257 w 48715"/>
                  <a:gd name="connsiteY5" fmla="*/ 33188 h 67655"/>
                  <a:gd name="connsiteX6" fmla="*/ 23974 w 48715"/>
                  <a:gd name="connsiteY6" fmla="*/ 56095 h 67655"/>
                  <a:gd name="connsiteX7" fmla="*/ 39501 w 48715"/>
                  <a:gd name="connsiteY7" fmla="*/ 33358 h 67655"/>
                  <a:gd name="connsiteX8" fmla="*/ 23974 w 48715"/>
                  <a:gd name="connsiteY8" fmla="*/ 11646 h 67655"/>
                  <a:gd name="connsiteX9" fmla="*/ 9257 w 48715"/>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15" h="67655">
                    <a:moveTo>
                      <a:pt x="48715" y="33188"/>
                    </a:moveTo>
                    <a:cubicBezTo>
                      <a:pt x="48715" y="53749"/>
                      <a:pt x="38691" y="67656"/>
                      <a:pt x="24059" y="67656"/>
                    </a:cubicBezTo>
                    <a:cubicBezTo>
                      <a:pt x="10067" y="67656"/>
                      <a:pt x="0" y="53152"/>
                      <a:pt x="0" y="33188"/>
                    </a:cubicBezTo>
                    <a:cubicBezTo>
                      <a:pt x="0" y="14504"/>
                      <a:pt x="10451" y="0"/>
                      <a:pt x="24059" y="0"/>
                    </a:cubicBezTo>
                    <a:cubicBezTo>
                      <a:pt x="38392" y="0"/>
                      <a:pt x="48715" y="13906"/>
                      <a:pt x="48715" y="33188"/>
                    </a:cubicBezTo>
                    <a:close/>
                    <a:moveTo>
                      <a:pt x="9257" y="33188"/>
                    </a:moveTo>
                    <a:cubicBezTo>
                      <a:pt x="9257" y="46966"/>
                      <a:pt x="15229" y="56095"/>
                      <a:pt x="23974" y="56095"/>
                    </a:cubicBezTo>
                    <a:cubicBezTo>
                      <a:pt x="33487" y="56095"/>
                      <a:pt x="39501" y="47393"/>
                      <a:pt x="39501" y="33358"/>
                    </a:cubicBezTo>
                    <a:cubicBezTo>
                      <a:pt x="39501" y="20774"/>
                      <a:pt x="33017" y="11646"/>
                      <a:pt x="23974" y="11646"/>
                    </a:cubicBezTo>
                    <a:cubicBezTo>
                      <a:pt x="15442" y="11603"/>
                      <a:pt x="9257" y="20732"/>
                      <a:pt x="9257" y="33188"/>
                    </a:cubicBezTo>
                    <a:close/>
                  </a:path>
                </a:pathLst>
              </a:custGeom>
              <a:grpFill/>
              <a:ln w="4259" cap="flat">
                <a:noFill/>
                <a:prstDash val="solid"/>
                <a:miter/>
              </a:ln>
            </p:spPr>
            <p:txBody>
              <a:bodyPr rtlCol="0" anchor="ctr"/>
              <a:lstStyle/>
              <a:p>
                <a:endParaRPr lang="en-IL"/>
              </a:p>
            </p:txBody>
          </p:sp>
          <p:sp>
            <p:nvSpPr>
              <p:cNvPr id="50" name="Freeform: Shape 49">
                <a:extLst>
                  <a:ext uri="{FF2B5EF4-FFF2-40B4-BE49-F238E27FC236}">
                    <a16:creationId xmlns:a16="http://schemas.microsoft.com/office/drawing/2014/main" id="{02E07C58-C423-9E03-83BF-12039714924F}"/>
                  </a:ext>
                </a:extLst>
              </p:cNvPr>
              <p:cNvSpPr/>
              <p:nvPr/>
            </p:nvSpPr>
            <p:spPr>
              <a:xfrm>
                <a:off x="6930414"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5" y="68253"/>
                      <a:pt x="23419" y="68253"/>
                    </a:cubicBezTo>
                    <a:cubicBezTo>
                      <a:pt x="26661" y="68253"/>
                      <a:pt x="30031" y="66675"/>
                      <a:pt x="33657" y="63475"/>
                    </a:cubicBezTo>
                    <a:lnTo>
                      <a:pt x="33657" y="75505"/>
                    </a:lnTo>
                    <a:cubicBezTo>
                      <a:pt x="30501"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51" name="Freeform: Shape 50">
                <a:extLst>
                  <a:ext uri="{FF2B5EF4-FFF2-40B4-BE49-F238E27FC236}">
                    <a16:creationId xmlns:a16="http://schemas.microsoft.com/office/drawing/2014/main" id="{9AD55028-3235-76BA-0899-66E08830BDF0}"/>
                  </a:ext>
                </a:extLst>
              </p:cNvPr>
              <p:cNvSpPr/>
              <p:nvPr/>
            </p:nvSpPr>
            <p:spPr>
              <a:xfrm>
                <a:off x="6968337" y="5634029"/>
                <a:ext cx="41079" cy="67655"/>
              </a:xfrm>
              <a:custGeom>
                <a:avLst/>
                <a:gdLst>
                  <a:gd name="connsiteX0" fmla="*/ 40269 w 41079"/>
                  <a:gd name="connsiteY0" fmla="*/ 59977 h 67655"/>
                  <a:gd name="connsiteX1" fmla="*/ 22097 w 41079"/>
                  <a:gd name="connsiteY1" fmla="*/ 67656 h 67655"/>
                  <a:gd name="connsiteX2" fmla="*/ 0 w 41079"/>
                  <a:gd name="connsiteY2" fmla="*/ 33017 h 67655"/>
                  <a:gd name="connsiteX3" fmla="*/ 21286 w 41079"/>
                  <a:gd name="connsiteY3" fmla="*/ 0 h 67655"/>
                  <a:gd name="connsiteX4" fmla="*/ 41080 w 41079"/>
                  <a:gd name="connsiteY4" fmla="*/ 35790 h 67655"/>
                  <a:gd name="connsiteX5" fmla="*/ 9043 w 41079"/>
                  <a:gd name="connsiteY5" fmla="*/ 35790 h 67655"/>
                  <a:gd name="connsiteX6" fmla="*/ 24358 w 41079"/>
                  <a:gd name="connsiteY6" fmla="*/ 55370 h 67655"/>
                  <a:gd name="connsiteX7" fmla="*/ 40269 w 41079"/>
                  <a:gd name="connsiteY7" fmla="*/ 47564 h 67655"/>
                  <a:gd name="connsiteX8" fmla="*/ 40269 w 41079"/>
                  <a:gd name="connsiteY8" fmla="*/ 59977 h 67655"/>
                  <a:gd name="connsiteX9" fmla="*/ 32164 w 41079"/>
                  <a:gd name="connsiteY9" fmla="*/ 27258 h 67655"/>
                  <a:gd name="connsiteX10" fmla="*/ 21500 w 41079"/>
                  <a:gd name="connsiteY10" fmla="*/ 11176 h 67655"/>
                  <a:gd name="connsiteX11" fmla="*/ 9214 w 41079"/>
                  <a:gd name="connsiteY11" fmla="*/ 27258 h 67655"/>
                  <a:gd name="connsiteX12" fmla="*/ 32164 w 41079"/>
                  <a:gd name="connsiteY12" fmla="*/ 27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79" h="67655">
                    <a:moveTo>
                      <a:pt x="40269" y="59977"/>
                    </a:moveTo>
                    <a:cubicBezTo>
                      <a:pt x="34809" y="65181"/>
                      <a:pt x="29818" y="67656"/>
                      <a:pt x="22097" y="67656"/>
                    </a:cubicBezTo>
                    <a:cubicBezTo>
                      <a:pt x="7892" y="67656"/>
                      <a:pt x="0" y="50976"/>
                      <a:pt x="0" y="33017"/>
                    </a:cubicBezTo>
                    <a:cubicBezTo>
                      <a:pt x="0" y="13309"/>
                      <a:pt x="8702" y="0"/>
                      <a:pt x="21286" y="0"/>
                    </a:cubicBezTo>
                    <a:cubicBezTo>
                      <a:pt x="33359" y="0"/>
                      <a:pt x="41080" y="11731"/>
                      <a:pt x="41080" y="35790"/>
                    </a:cubicBezTo>
                    <a:lnTo>
                      <a:pt x="9043" y="35790"/>
                    </a:lnTo>
                    <a:cubicBezTo>
                      <a:pt x="10451" y="48673"/>
                      <a:pt x="15613" y="55370"/>
                      <a:pt x="24358" y="55370"/>
                    </a:cubicBezTo>
                    <a:cubicBezTo>
                      <a:pt x="29818" y="55370"/>
                      <a:pt x="35022" y="52469"/>
                      <a:pt x="40269" y="47564"/>
                    </a:cubicBezTo>
                    <a:lnTo>
                      <a:pt x="40269" y="59977"/>
                    </a:lnTo>
                    <a:close/>
                    <a:moveTo>
                      <a:pt x="32164" y="27258"/>
                    </a:moveTo>
                    <a:cubicBezTo>
                      <a:pt x="31866" y="17404"/>
                      <a:pt x="27898" y="11176"/>
                      <a:pt x="21500" y="11176"/>
                    </a:cubicBezTo>
                    <a:cubicBezTo>
                      <a:pt x="14589" y="11176"/>
                      <a:pt x="10451" y="16978"/>
                      <a:pt x="9214" y="27258"/>
                    </a:cubicBezTo>
                    <a:lnTo>
                      <a:pt x="32164" y="27258"/>
                    </a:lnTo>
                    <a:close/>
                  </a:path>
                </a:pathLst>
              </a:custGeom>
              <a:grpFill/>
              <a:ln w="4259" cap="flat">
                <a:noFill/>
                <a:prstDash val="solid"/>
                <a:miter/>
              </a:ln>
            </p:spPr>
            <p:txBody>
              <a:bodyPr rtlCol="0" anchor="ctr"/>
              <a:lstStyle/>
              <a:p>
                <a:endParaRPr lang="en-IL"/>
              </a:p>
            </p:txBody>
          </p:sp>
          <p:sp>
            <p:nvSpPr>
              <p:cNvPr id="52" name="Freeform: Shape 51">
                <a:extLst>
                  <a:ext uri="{FF2B5EF4-FFF2-40B4-BE49-F238E27FC236}">
                    <a16:creationId xmlns:a16="http://schemas.microsoft.com/office/drawing/2014/main" id="{2D568410-FDB4-BE95-5ABE-83EEC229DE1B}"/>
                  </a:ext>
                </a:extLst>
              </p:cNvPr>
              <p:cNvSpPr/>
              <p:nvPr/>
            </p:nvSpPr>
            <p:spPr>
              <a:xfrm>
                <a:off x="7016881" y="5634029"/>
                <a:ext cx="36728" cy="67655"/>
              </a:xfrm>
              <a:custGeom>
                <a:avLst/>
                <a:gdLst>
                  <a:gd name="connsiteX0" fmla="*/ 35747 w 36728"/>
                  <a:gd name="connsiteY0" fmla="*/ 18258 h 67655"/>
                  <a:gd name="connsiteX1" fmla="*/ 23163 w 36728"/>
                  <a:gd name="connsiteY1" fmla="*/ 11901 h 67655"/>
                  <a:gd name="connsiteX2" fmla="*/ 9257 w 36728"/>
                  <a:gd name="connsiteY2" fmla="*/ 33913 h 67655"/>
                  <a:gd name="connsiteX3" fmla="*/ 24656 w 36728"/>
                  <a:gd name="connsiteY3" fmla="*/ 55498 h 67655"/>
                  <a:gd name="connsiteX4" fmla="*/ 36728 w 36728"/>
                  <a:gd name="connsiteY4" fmla="*/ 51147 h 67655"/>
                  <a:gd name="connsiteX5" fmla="*/ 36728 w 36728"/>
                  <a:gd name="connsiteY5" fmla="*/ 63902 h 67655"/>
                  <a:gd name="connsiteX6" fmla="*/ 23121 w 36728"/>
                  <a:gd name="connsiteY6" fmla="*/ 67656 h 67655"/>
                  <a:gd name="connsiteX7" fmla="*/ 0 w 36728"/>
                  <a:gd name="connsiteY7" fmla="*/ 35065 h 67655"/>
                  <a:gd name="connsiteX8" fmla="*/ 22523 w 36728"/>
                  <a:gd name="connsiteY8" fmla="*/ 0 h 67655"/>
                  <a:gd name="connsiteX9" fmla="*/ 35705 w 36728"/>
                  <a:gd name="connsiteY9" fmla="*/ 4479 h 67655"/>
                  <a:gd name="connsiteX10" fmla="*/ 35705 w 36728"/>
                  <a:gd name="connsiteY10" fmla="*/ 18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728" h="67655">
                    <a:moveTo>
                      <a:pt x="35747" y="18258"/>
                    </a:moveTo>
                    <a:cubicBezTo>
                      <a:pt x="30586" y="13352"/>
                      <a:pt x="27130" y="11901"/>
                      <a:pt x="23163" y="11901"/>
                    </a:cubicBezTo>
                    <a:cubicBezTo>
                      <a:pt x="14973" y="11901"/>
                      <a:pt x="9257" y="20732"/>
                      <a:pt x="9257" y="33913"/>
                    </a:cubicBezTo>
                    <a:cubicBezTo>
                      <a:pt x="9257" y="47393"/>
                      <a:pt x="15357" y="55498"/>
                      <a:pt x="24656" y="55498"/>
                    </a:cubicBezTo>
                    <a:cubicBezTo>
                      <a:pt x="28496" y="55498"/>
                      <a:pt x="32164" y="54048"/>
                      <a:pt x="36728" y="51147"/>
                    </a:cubicBezTo>
                    <a:lnTo>
                      <a:pt x="36728" y="63902"/>
                    </a:lnTo>
                    <a:cubicBezTo>
                      <a:pt x="33700" y="65907"/>
                      <a:pt x="27898" y="67656"/>
                      <a:pt x="23121" y="67656"/>
                    </a:cubicBezTo>
                    <a:cubicBezTo>
                      <a:pt x="9513" y="67656"/>
                      <a:pt x="0" y="54176"/>
                      <a:pt x="0" y="35065"/>
                    </a:cubicBezTo>
                    <a:cubicBezTo>
                      <a:pt x="0" y="13608"/>
                      <a:pt x="8745" y="0"/>
                      <a:pt x="22523" y="0"/>
                    </a:cubicBezTo>
                    <a:cubicBezTo>
                      <a:pt x="27813" y="0"/>
                      <a:pt x="31354" y="1749"/>
                      <a:pt x="35705" y="4479"/>
                    </a:cubicBezTo>
                    <a:lnTo>
                      <a:pt x="35705" y="18258"/>
                    </a:lnTo>
                    <a:close/>
                  </a:path>
                </a:pathLst>
              </a:custGeom>
              <a:grpFill/>
              <a:ln w="4259" cap="flat">
                <a:noFill/>
                <a:prstDash val="solid"/>
                <a:miter/>
              </a:ln>
            </p:spPr>
            <p:txBody>
              <a:bodyPr rtlCol="0" anchor="ctr"/>
              <a:lstStyle/>
              <a:p>
                <a:endParaRPr lang="en-IL"/>
              </a:p>
            </p:txBody>
          </p:sp>
          <p:sp>
            <p:nvSpPr>
              <p:cNvPr id="53" name="Freeform: Shape 52">
                <a:extLst>
                  <a:ext uri="{FF2B5EF4-FFF2-40B4-BE49-F238E27FC236}">
                    <a16:creationId xmlns:a16="http://schemas.microsoft.com/office/drawing/2014/main" id="{B917814B-993C-E660-5412-A02A72A70F58}"/>
                  </a:ext>
                </a:extLst>
              </p:cNvPr>
              <p:cNvSpPr/>
              <p:nvPr/>
            </p:nvSpPr>
            <p:spPr>
              <a:xfrm>
                <a:off x="7057193"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5" y="68253"/>
                      <a:pt x="23419" y="68253"/>
                    </a:cubicBezTo>
                    <a:cubicBezTo>
                      <a:pt x="26661" y="68253"/>
                      <a:pt x="30031" y="66675"/>
                      <a:pt x="33657" y="63475"/>
                    </a:cubicBezTo>
                    <a:lnTo>
                      <a:pt x="33657" y="75505"/>
                    </a:lnTo>
                    <a:cubicBezTo>
                      <a:pt x="30501"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54" name="Freeform: Shape 53">
                <a:extLst>
                  <a:ext uri="{FF2B5EF4-FFF2-40B4-BE49-F238E27FC236}">
                    <a16:creationId xmlns:a16="http://schemas.microsoft.com/office/drawing/2014/main" id="{30AB8C75-0EFD-4C65-260A-7875D9F7E336}"/>
                  </a:ext>
                </a:extLst>
              </p:cNvPr>
              <p:cNvSpPr/>
              <p:nvPr/>
            </p:nvSpPr>
            <p:spPr>
              <a:xfrm>
                <a:off x="7096737"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54 w 10749"/>
                  <a:gd name="connsiteY5" fmla="*/ 92440 h 92440"/>
                  <a:gd name="connsiteX6" fmla="*/ 811 w 10749"/>
                  <a:gd name="connsiteY6" fmla="*/ 92440 h 92440"/>
                  <a:gd name="connsiteX7" fmla="*/ 811 w 10749"/>
                  <a:gd name="connsiteY7" fmla="*/ 27387 h 92440"/>
                  <a:gd name="connsiteX8" fmla="*/ 9854 w 10749"/>
                  <a:gd name="connsiteY8" fmla="*/ 27387 h 92440"/>
                  <a:gd name="connsiteX9" fmla="*/ 9854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2" y="15357"/>
                      <a:pt x="0" y="11859"/>
                      <a:pt x="0" y="7679"/>
                    </a:cubicBezTo>
                    <a:cubicBezTo>
                      <a:pt x="0" y="3498"/>
                      <a:pt x="2432" y="0"/>
                      <a:pt x="5375" y="0"/>
                    </a:cubicBezTo>
                    <a:cubicBezTo>
                      <a:pt x="8318" y="0"/>
                      <a:pt x="10750" y="3498"/>
                      <a:pt x="10750" y="7679"/>
                    </a:cubicBezTo>
                    <a:cubicBezTo>
                      <a:pt x="10750" y="11902"/>
                      <a:pt x="8318" y="15357"/>
                      <a:pt x="5375" y="15357"/>
                    </a:cubicBezTo>
                    <a:close/>
                    <a:moveTo>
                      <a:pt x="9854" y="92440"/>
                    </a:moveTo>
                    <a:lnTo>
                      <a:pt x="811" y="92440"/>
                    </a:lnTo>
                    <a:lnTo>
                      <a:pt x="811" y="27387"/>
                    </a:lnTo>
                    <a:lnTo>
                      <a:pt x="9854" y="27387"/>
                    </a:lnTo>
                    <a:lnTo>
                      <a:pt x="9854" y="92440"/>
                    </a:lnTo>
                    <a:close/>
                  </a:path>
                </a:pathLst>
              </a:custGeom>
              <a:grpFill/>
              <a:ln w="4259" cap="flat">
                <a:noFill/>
                <a:prstDash val="solid"/>
                <a:miter/>
              </a:ln>
            </p:spPr>
            <p:txBody>
              <a:bodyPr rtlCol="0" anchor="ctr"/>
              <a:lstStyle/>
              <a:p>
                <a:endParaRPr lang="en-IL"/>
              </a:p>
            </p:txBody>
          </p:sp>
          <p:sp>
            <p:nvSpPr>
              <p:cNvPr id="55" name="Freeform: Shape 54">
                <a:extLst>
                  <a:ext uri="{FF2B5EF4-FFF2-40B4-BE49-F238E27FC236}">
                    <a16:creationId xmlns:a16="http://schemas.microsoft.com/office/drawing/2014/main" id="{7E204F8C-C4CF-8229-DDDA-3A0EFA8A3632}"/>
                  </a:ext>
                </a:extLst>
              </p:cNvPr>
              <p:cNvSpPr/>
              <p:nvPr/>
            </p:nvSpPr>
            <p:spPr>
              <a:xfrm>
                <a:off x="7116829" y="5634029"/>
                <a:ext cx="48672" cy="67655"/>
              </a:xfrm>
              <a:custGeom>
                <a:avLst/>
                <a:gdLst>
                  <a:gd name="connsiteX0" fmla="*/ 48673 w 48672"/>
                  <a:gd name="connsiteY0" fmla="*/ 33188 h 67655"/>
                  <a:gd name="connsiteX1" fmla="*/ 24016 w 48672"/>
                  <a:gd name="connsiteY1" fmla="*/ 67656 h 67655"/>
                  <a:gd name="connsiteX2" fmla="*/ 0 w 48672"/>
                  <a:gd name="connsiteY2" fmla="*/ 33188 h 67655"/>
                  <a:gd name="connsiteX3" fmla="*/ 24016 w 48672"/>
                  <a:gd name="connsiteY3" fmla="*/ 0 h 67655"/>
                  <a:gd name="connsiteX4" fmla="*/ 48673 w 48672"/>
                  <a:gd name="connsiteY4" fmla="*/ 33188 h 67655"/>
                  <a:gd name="connsiteX5" fmla="*/ 9214 w 48672"/>
                  <a:gd name="connsiteY5" fmla="*/ 33188 h 67655"/>
                  <a:gd name="connsiteX6" fmla="*/ 23931 w 48672"/>
                  <a:gd name="connsiteY6" fmla="*/ 56095 h 67655"/>
                  <a:gd name="connsiteX7" fmla="*/ 39459 w 48672"/>
                  <a:gd name="connsiteY7" fmla="*/ 33358 h 67655"/>
                  <a:gd name="connsiteX8" fmla="*/ 23931 w 48672"/>
                  <a:gd name="connsiteY8" fmla="*/ 11646 h 67655"/>
                  <a:gd name="connsiteX9" fmla="*/ 9214 w 48672"/>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2" h="67655">
                    <a:moveTo>
                      <a:pt x="48673" y="33188"/>
                    </a:moveTo>
                    <a:cubicBezTo>
                      <a:pt x="48673" y="53749"/>
                      <a:pt x="38605" y="67656"/>
                      <a:pt x="24016" y="67656"/>
                    </a:cubicBezTo>
                    <a:cubicBezTo>
                      <a:pt x="10025" y="67656"/>
                      <a:pt x="0" y="53152"/>
                      <a:pt x="0" y="33188"/>
                    </a:cubicBezTo>
                    <a:cubicBezTo>
                      <a:pt x="0" y="14504"/>
                      <a:pt x="10451" y="0"/>
                      <a:pt x="24016" y="0"/>
                    </a:cubicBezTo>
                    <a:cubicBezTo>
                      <a:pt x="38307" y="0"/>
                      <a:pt x="48673" y="13906"/>
                      <a:pt x="48673" y="33188"/>
                    </a:cubicBezTo>
                    <a:close/>
                    <a:moveTo>
                      <a:pt x="9214" y="33188"/>
                    </a:moveTo>
                    <a:cubicBezTo>
                      <a:pt x="9214" y="46966"/>
                      <a:pt x="15186" y="56095"/>
                      <a:pt x="23931" y="56095"/>
                    </a:cubicBezTo>
                    <a:cubicBezTo>
                      <a:pt x="33487" y="56095"/>
                      <a:pt x="39459" y="47393"/>
                      <a:pt x="39459" y="33358"/>
                    </a:cubicBezTo>
                    <a:cubicBezTo>
                      <a:pt x="39459" y="20774"/>
                      <a:pt x="32975" y="11646"/>
                      <a:pt x="23931" y="11646"/>
                    </a:cubicBezTo>
                    <a:cubicBezTo>
                      <a:pt x="15400" y="11603"/>
                      <a:pt x="9214" y="20732"/>
                      <a:pt x="9214" y="33188"/>
                    </a:cubicBezTo>
                    <a:close/>
                  </a:path>
                </a:pathLst>
              </a:custGeom>
              <a:grpFill/>
              <a:ln w="4259" cap="flat">
                <a:noFill/>
                <a:prstDash val="solid"/>
                <a:miter/>
              </a:ln>
            </p:spPr>
            <p:txBody>
              <a:bodyPr rtlCol="0" anchor="ctr"/>
              <a:lstStyle/>
              <a:p>
                <a:endParaRPr lang="en-IL"/>
              </a:p>
            </p:txBody>
          </p:sp>
          <p:sp>
            <p:nvSpPr>
              <p:cNvPr id="56" name="Freeform: Shape 55">
                <a:extLst>
                  <a:ext uri="{FF2B5EF4-FFF2-40B4-BE49-F238E27FC236}">
                    <a16:creationId xmlns:a16="http://schemas.microsoft.com/office/drawing/2014/main" id="{CE4A29E0-88BE-5EEA-3630-31068DB20A4E}"/>
                  </a:ext>
                </a:extLst>
              </p:cNvPr>
              <p:cNvSpPr/>
              <p:nvPr/>
            </p:nvSpPr>
            <p:spPr>
              <a:xfrm>
                <a:off x="7175356" y="5634029"/>
                <a:ext cx="38349" cy="66418"/>
              </a:xfrm>
              <a:custGeom>
                <a:avLst/>
                <a:gdLst>
                  <a:gd name="connsiteX0" fmla="*/ 9001 w 38349"/>
                  <a:gd name="connsiteY0" fmla="*/ 9854 h 66418"/>
                  <a:gd name="connsiteX1" fmla="*/ 9214 w 38349"/>
                  <a:gd name="connsiteY1" fmla="*/ 9854 h 66418"/>
                  <a:gd name="connsiteX2" fmla="*/ 22822 w 38349"/>
                  <a:gd name="connsiteY2" fmla="*/ 0 h 66418"/>
                  <a:gd name="connsiteX3" fmla="*/ 38349 w 38349"/>
                  <a:gd name="connsiteY3" fmla="*/ 26235 h 66418"/>
                  <a:gd name="connsiteX4" fmla="*/ 38349 w 38349"/>
                  <a:gd name="connsiteY4" fmla="*/ 66376 h 66418"/>
                  <a:gd name="connsiteX5" fmla="*/ 29306 w 38349"/>
                  <a:gd name="connsiteY5" fmla="*/ 66376 h 66418"/>
                  <a:gd name="connsiteX6" fmla="*/ 29306 w 38349"/>
                  <a:gd name="connsiteY6" fmla="*/ 26107 h 66418"/>
                  <a:gd name="connsiteX7" fmla="*/ 20391 w 38349"/>
                  <a:gd name="connsiteY7" fmla="*/ 10323 h 66418"/>
                  <a:gd name="connsiteX8" fmla="*/ 9043 w 38349"/>
                  <a:gd name="connsiteY8" fmla="*/ 19751 h 66418"/>
                  <a:gd name="connsiteX9" fmla="*/ 9043 w 38349"/>
                  <a:gd name="connsiteY9" fmla="*/ 66418 h 66418"/>
                  <a:gd name="connsiteX10" fmla="*/ 0 w 38349"/>
                  <a:gd name="connsiteY10" fmla="*/ 66418 h 66418"/>
                  <a:gd name="connsiteX11" fmla="*/ 0 w 38349"/>
                  <a:gd name="connsiteY11" fmla="*/ 1365 h 66418"/>
                  <a:gd name="connsiteX12" fmla="*/ 9043 w 38349"/>
                  <a:gd name="connsiteY12" fmla="*/ 1365 h 66418"/>
                  <a:gd name="connsiteX13" fmla="*/ 9043 w 38349"/>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49" h="66418">
                    <a:moveTo>
                      <a:pt x="9001" y="9854"/>
                    </a:moveTo>
                    <a:lnTo>
                      <a:pt x="9214" y="9854"/>
                    </a:lnTo>
                    <a:cubicBezTo>
                      <a:pt x="12669" y="3626"/>
                      <a:pt x="17746" y="0"/>
                      <a:pt x="22822" y="0"/>
                    </a:cubicBezTo>
                    <a:cubicBezTo>
                      <a:pt x="31439" y="0"/>
                      <a:pt x="38349" y="8404"/>
                      <a:pt x="38349" y="26235"/>
                    </a:cubicBezTo>
                    <a:lnTo>
                      <a:pt x="38349" y="66376"/>
                    </a:lnTo>
                    <a:lnTo>
                      <a:pt x="29306" y="66376"/>
                    </a:lnTo>
                    <a:lnTo>
                      <a:pt x="29306" y="26107"/>
                    </a:lnTo>
                    <a:cubicBezTo>
                      <a:pt x="29306" y="16551"/>
                      <a:pt x="25851" y="10323"/>
                      <a:pt x="20391" y="10323"/>
                    </a:cubicBezTo>
                    <a:cubicBezTo>
                      <a:pt x="16423" y="10323"/>
                      <a:pt x="13309" y="12925"/>
                      <a:pt x="9043" y="19751"/>
                    </a:cubicBezTo>
                    <a:lnTo>
                      <a:pt x="9043" y="66418"/>
                    </a:lnTo>
                    <a:lnTo>
                      <a:pt x="0" y="66418"/>
                    </a:lnTo>
                    <a:lnTo>
                      <a:pt x="0" y="1365"/>
                    </a:lnTo>
                    <a:lnTo>
                      <a:pt x="9043" y="1365"/>
                    </a:lnTo>
                    <a:lnTo>
                      <a:pt x="9043" y="9854"/>
                    </a:lnTo>
                    <a:close/>
                  </a:path>
                </a:pathLst>
              </a:custGeom>
              <a:grpFill/>
              <a:ln w="4259" cap="flat">
                <a:noFill/>
                <a:prstDash val="solid"/>
                <a:miter/>
              </a:ln>
            </p:spPr>
            <p:txBody>
              <a:bodyPr rtlCol="0" anchor="ctr"/>
              <a:lstStyle/>
              <a:p>
                <a:endParaRPr lang="en-IL"/>
              </a:p>
            </p:txBody>
          </p:sp>
        </p:grpSp>
        <p:grpSp>
          <p:nvGrpSpPr>
            <p:cNvPr id="57" name="גרפיקה 26">
              <a:extLst>
                <a:ext uri="{FF2B5EF4-FFF2-40B4-BE49-F238E27FC236}">
                  <a16:creationId xmlns:a16="http://schemas.microsoft.com/office/drawing/2014/main" id="{B9E8D65D-C9F5-9534-A715-130F1E7FF6E8}"/>
                </a:ext>
              </a:extLst>
            </p:cNvPr>
            <p:cNvGrpSpPr/>
            <p:nvPr/>
          </p:nvGrpSpPr>
          <p:grpSpPr>
            <a:xfrm>
              <a:off x="5447580" y="5374796"/>
              <a:ext cx="1775638" cy="194861"/>
              <a:chOff x="5447580" y="5374796"/>
              <a:chExt cx="1775638" cy="194861"/>
            </a:xfrm>
            <a:solidFill>
              <a:srgbClr val="002060"/>
            </a:solidFill>
          </p:grpSpPr>
          <p:sp>
            <p:nvSpPr>
              <p:cNvPr id="58" name="Freeform: Shape 57">
                <a:extLst>
                  <a:ext uri="{FF2B5EF4-FFF2-40B4-BE49-F238E27FC236}">
                    <a16:creationId xmlns:a16="http://schemas.microsoft.com/office/drawing/2014/main" id="{E58A0D1E-0DAD-60C5-0CFD-5DA4D5B22624}"/>
                  </a:ext>
                </a:extLst>
              </p:cNvPr>
              <p:cNvSpPr/>
              <p:nvPr/>
            </p:nvSpPr>
            <p:spPr>
              <a:xfrm>
                <a:off x="5447580" y="5374796"/>
                <a:ext cx="81306" cy="141539"/>
              </a:xfrm>
              <a:custGeom>
                <a:avLst/>
                <a:gdLst>
                  <a:gd name="connsiteX0" fmla="*/ 24315 w 81306"/>
                  <a:gd name="connsiteY0" fmla="*/ 128827 h 141539"/>
                  <a:gd name="connsiteX1" fmla="*/ 0 w 81306"/>
                  <a:gd name="connsiteY1" fmla="*/ 113172 h 141539"/>
                  <a:gd name="connsiteX2" fmla="*/ 4266 w 81306"/>
                  <a:gd name="connsiteY2" fmla="*/ 97559 h 141539"/>
                  <a:gd name="connsiteX3" fmla="*/ 47009 w 81306"/>
                  <a:gd name="connsiteY3" fmla="*/ 60830 h 141539"/>
                  <a:gd name="connsiteX4" fmla="*/ 46199 w 81306"/>
                  <a:gd name="connsiteY4" fmla="*/ 50806 h 141539"/>
                  <a:gd name="connsiteX5" fmla="*/ 56735 w 81306"/>
                  <a:gd name="connsiteY5" fmla="*/ 39843 h 141539"/>
                  <a:gd name="connsiteX6" fmla="*/ 58185 w 81306"/>
                  <a:gd name="connsiteY6" fmla="*/ 39843 h 141539"/>
                  <a:gd name="connsiteX7" fmla="*/ 58996 w 81306"/>
                  <a:gd name="connsiteY7" fmla="*/ 102123 h 141539"/>
                  <a:gd name="connsiteX8" fmla="*/ 64072 w 81306"/>
                  <a:gd name="connsiteY8" fmla="*/ 120978 h 141539"/>
                  <a:gd name="connsiteX9" fmla="*/ 78107 w 81306"/>
                  <a:gd name="connsiteY9" fmla="*/ 124433 h 141539"/>
                  <a:gd name="connsiteX10" fmla="*/ 81306 w 81306"/>
                  <a:gd name="connsiteY10" fmla="*/ 124433 h 141539"/>
                  <a:gd name="connsiteX11" fmla="*/ 81306 w 81306"/>
                  <a:gd name="connsiteY11" fmla="*/ 141539 h 141539"/>
                  <a:gd name="connsiteX12" fmla="*/ 78363 w 81306"/>
                  <a:gd name="connsiteY12" fmla="*/ 141539 h 141539"/>
                  <a:gd name="connsiteX13" fmla="*/ 50720 w 81306"/>
                  <a:gd name="connsiteY13" fmla="*/ 122983 h 141539"/>
                  <a:gd name="connsiteX14" fmla="*/ 24315 w 81306"/>
                  <a:gd name="connsiteY14" fmla="*/ 128827 h 141539"/>
                  <a:gd name="connsiteX15" fmla="*/ 47990 w 81306"/>
                  <a:gd name="connsiteY15" fmla="*/ 75675 h 141539"/>
                  <a:gd name="connsiteX16" fmla="*/ 11774 w 81306"/>
                  <a:gd name="connsiteY16" fmla="*/ 104939 h 141539"/>
                  <a:gd name="connsiteX17" fmla="*/ 28879 w 81306"/>
                  <a:gd name="connsiteY17" fmla="*/ 112404 h 141539"/>
                  <a:gd name="connsiteX18" fmla="*/ 48673 w 81306"/>
                  <a:gd name="connsiteY18" fmla="*/ 108650 h 141539"/>
                  <a:gd name="connsiteX19" fmla="*/ 47990 w 81306"/>
                  <a:gd name="connsiteY19" fmla="*/ 75675 h 141539"/>
                  <a:gd name="connsiteX20" fmla="*/ 32207 w 81306"/>
                  <a:gd name="connsiteY20" fmla="*/ 28368 h 141539"/>
                  <a:gd name="connsiteX21" fmla="*/ 16551 w 81306"/>
                  <a:gd name="connsiteY21" fmla="*/ 14461 h 141539"/>
                  <a:gd name="connsiteX22" fmla="*/ 27130 w 81306"/>
                  <a:gd name="connsiteY22" fmla="*/ 1749 h 141539"/>
                  <a:gd name="connsiteX23" fmla="*/ 42359 w 81306"/>
                  <a:gd name="connsiteY23" fmla="*/ 16039 h 141539"/>
                  <a:gd name="connsiteX24" fmla="*/ 32207 w 81306"/>
                  <a:gd name="connsiteY24" fmla="*/ 28368 h 141539"/>
                  <a:gd name="connsiteX25" fmla="*/ 57972 w 81306"/>
                  <a:gd name="connsiteY25" fmla="*/ 26619 h 141539"/>
                  <a:gd name="connsiteX26" fmla="*/ 42317 w 81306"/>
                  <a:gd name="connsiteY26" fmla="*/ 12712 h 141539"/>
                  <a:gd name="connsiteX27" fmla="*/ 52896 w 81306"/>
                  <a:gd name="connsiteY27" fmla="*/ 0 h 141539"/>
                  <a:gd name="connsiteX28" fmla="*/ 68125 w 81306"/>
                  <a:gd name="connsiteY28" fmla="*/ 14290 h 141539"/>
                  <a:gd name="connsiteX29" fmla="*/ 57972 w 81306"/>
                  <a:gd name="connsiteY29" fmla="*/ 26619 h 14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306" h="141539">
                    <a:moveTo>
                      <a:pt x="24315" y="128827"/>
                    </a:moveTo>
                    <a:cubicBezTo>
                      <a:pt x="10281" y="128827"/>
                      <a:pt x="0" y="123879"/>
                      <a:pt x="0" y="113172"/>
                    </a:cubicBezTo>
                    <a:cubicBezTo>
                      <a:pt x="0" y="109290"/>
                      <a:pt x="1322" y="103958"/>
                      <a:pt x="4266" y="97559"/>
                    </a:cubicBezTo>
                    <a:cubicBezTo>
                      <a:pt x="9598" y="85913"/>
                      <a:pt x="24059" y="73500"/>
                      <a:pt x="47009" y="60830"/>
                    </a:cubicBezTo>
                    <a:lnTo>
                      <a:pt x="46199" y="50806"/>
                    </a:lnTo>
                    <a:cubicBezTo>
                      <a:pt x="49526" y="46924"/>
                      <a:pt x="53152" y="43042"/>
                      <a:pt x="56735" y="39843"/>
                    </a:cubicBezTo>
                    <a:lnTo>
                      <a:pt x="58185" y="39843"/>
                    </a:lnTo>
                    <a:cubicBezTo>
                      <a:pt x="58740" y="60574"/>
                      <a:pt x="58868" y="81391"/>
                      <a:pt x="58996" y="102123"/>
                    </a:cubicBezTo>
                    <a:cubicBezTo>
                      <a:pt x="58996" y="111209"/>
                      <a:pt x="60062" y="117480"/>
                      <a:pt x="64072" y="120978"/>
                    </a:cubicBezTo>
                    <a:cubicBezTo>
                      <a:pt x="67144" y="123666"/>
                      <a:pt x="72220" y="124433"/>
                      <a:pt x="78107" y="124433"/>
                    </a:cubicBezTo>
                    <a:lnTo>
                      <a:pt x="81306" y="124433"/>
                    </a:lnTo>
                    <a:lnTo>
                      <a:pt x="81306" y="141539"/>
                    </a:lnTo>
                    <a:lnTo>
                      <a:pt x="78363" y="141539"/>
                    </a:lnTo>
                    <a:cubicBezTo>
                      <a:pt x="65267" y="141539"/>
                      <a:pt x="55797" y="138084"/>
                      <a:pt x="50720" y="122983"/>
                    </a:cubicBezTo>
                    <a:cubicBezTo>
                      <a:pt x="43170" y="126310"/>
                      <a:pt x="34724" y="128827"/>
                      <a:pt x="24315" y="128827"/>
                    </a:cubicBezTo>
                    <a:close/>
                    <a:moveTo>
                      <a:pt x="47990" y="75675"/>
                    </a:moveTo>
                    <a:cubicBezTo>
                      <a:pt x="24187" y="87961"/>
                      <a:pt x="11774" y="97857"/>
                      <a:pt x="11774" y="104939"/>
                    </a:cubicBezTo>
                    <a:cubicBezTo>
                      <a:pt x="11774" y="110143"/>
                      <a:pt x="19793" y="112404"/>
                      <a:pt x="28879" y="112404"/>
                    </a:cubicBezTo>
                    <a:cubicBezTo>
                      <a:pt x="34638" y="112404"/>
                      <a:pt x="40781" y="111209"/>
                      <a:pt x="48673" y="108650"/>
                    </a:cubicBezTo>
                    <a:lnTo>
                      <a:pt x="47990" y="75675"/>
                    </a:lnTo>
                    <a:close/>
                    <a:moveTo>
                      <a:pt x="32207" y="28368"/>
                    </a:moveTo>
                    <a:cubicBezTo>
                      <a:pt x="26747" y="23163"/>
                      <a:pt x="21926" y="18897"/>
                      <a:pt x="16551" y="14461"/>
                    </a:cubicBezTo>
                    <a:cubicBezTo>
                      <a:pt x="20049" y="9641"/>
                      <a:pt x="23760" y="5247"/>
                      <a:pt x="27130" y="1749"/>
                    </a:cubicBezTo>
                    <a:cubicBezTo>
                      <a:pt x="32591" y="6015"/>
                      <a:pt x="37155" y="10451"/>
                      <a:pt x="42359" y="16039"/>
                    </a:cubicBezTo>
                    <a:cubicBezTo>
                      <a:pt x="38605" y="21414"/>
                      <a:pt x="35961" y="24870"/>
                      <a:pt x="32207" y="28368"/>
                    </a:cubicBezTo>
                    <a:close/>
                    <a:moveTo>
                      <a:pt x="57972" y="26619"/>
                    </a:moveTo>
                    <a:cubicBezTo>
                      <a:pt x="52512" y="21414"/>
                      <a:pt x="47692" y="17148"/>
                      <a:pt x="42317" y="12712"/>
                    </a:cubicBezTo>
                    <a:cubicBezTo>
                      <a:pt x="45815" y="7892"/>
                      <a:pt x="49526" y="3498"/>
                      <a:pt x="52896" y="0"/>
                    </a:cubicBezTo>
                    <a:cubicBezTo>
                      <a:pt x="58356" y="4266"/>
                      <a:pt x="62921" y="8702"/>
                      <a:pt x="68125" y="14290"/>
                    </a:cubicBezTo>
                    <a:cubicBezTo>
                      <a:pt x="64414" y="19665"/>
                      <a:pt x="61726" y="23163"/>
                      <a:pt x="57972" y="26619"/>
                    </a:cubicBezTo>
                    <a:close/>
                  </a:path>
                </a:pathLst>
              </a:custGeom>
              <a:grpFill/>
              <a:ln w="4259" cap="flat">
                <a:noFill/>
                <a:prstDash val="solid"/>
                <a:miter/>
              </a:ln>
            </p:spPr>
            <p:txBody>
              <a:bodyPr rtlCol="0" anchor="ctr"/>
              <a:lstStyle/>
              <a:p>
                <a:endParaRPr lang="en-IL"/>
              </a:p>
            </p:txBody>
          </p:sp>
          <p:sp>
            <p:nvSpPr>
              <p:cNvPr id="59" name="Freeform: Shape 58">
                <a:extLst>
                  <a:ext uri="{FF2B5EF4-FFF2-40B4-BE49-F238E27FC236}">
                    <a16:creationId xmlns:a16="http://schemas.microsoft.com/office/drawing/2014/main" id="{5A43A7DA-C771-691F-4FCA-A0AA4CCD59B0}"/>
                  </a:ext>
                </a:extLst>
              </p:cNvPr>
              <p:cNvSpPr/>
              <p:nvPr/>
            </p:nvSpPr>
            <p:spPr>
              <a:xfrm>
                <a:off x="5519586" y="5409989"/>
                <a:ext cx="69575" cy="106303"/>
              </a:xfrm>
              <a:custGeom>
                <a:avLst/>
                <a:gdLst>
                  <a:gd name="connsiteX0" fmla="*/ 12286 w 69575"/>
                  <a:gd name="connsiteY0" fmla="*/ 89241 h 106303"/>
                  <a:gd name="connsiteX1" fmla="*/ 35278 w 69575"/>
                  <a:gd name="connsiteY1" fmla="*/ 77467 h 106303"/>
                  <a:gd name="connsiteX2" fmla="*/ 39160 w 69575"/>
                  <a:gd name="connsiteY2" fmla="*/ 63049 h 106303"/>
                  <a:gd name="connsiteX3" fmla="*/ 48374 w 69575"/>
                  <a:gd name="connsiteY3" fmla="*/ 56351 h 106303"/>
                  <a:gd name="connsiteX4" fmla="*/ 49185 w 69575"/>
                  <a:gd name="connsiteY4" fmla="*/ 57290 h 106303"/>
                  <a:gd name="connsiteX5" fmla="*/ 46241 w 69575"/>
                  <a:gd name="connsiteY5" fmla="*/ 72775 h 106303"/>
                  <a:gd name="connsiteX6" fmla="*/ 50635 w 69575"/>
                  <a:gd name="connsiteY6" fmla="*/ 83866 h 106303"/>
                  <a:gd name="connsiteX7" fmla="*/ 67186 w 69575"/>
                  <a:gd name="connsiteY7" fmla="*/ 89198 h 106303"/>
                  <a:gd name="connsiteX8" fmla="*/ 69575 w 69575"/>
                  <a:gd name="connsiteY8" fmla="*/ 89198 h 106303"/>
                  <a:gd name="connsiteX9" fmla="*/ 69575 w 69575"/>
                  <a:gd name="connsiteY9" fmla="*/ 106304 h 106303"/>
                  <a:gd name="connsiteX10" fmla="*/ 66504 w 69575"/>
                  <a:gd name="connsiteY10" fmla="*/ 106304 h 106303"/>
                  <a:gd name="connsiteX11" fmla="*/ 38989 w 69575"/>
                  <a:gd name="connsiteY11" fmla="*/ 92653 h 106303"/>
                  <a:gd name="connsiteX12" fmla="*/ 38478 w 69575"/>
                  <a:gd name="connsiteY12" fmla="*/ 92653 h 106303"/>
                  <a:gd name="connsiteX13" fmla="*/ 11902 w 69575"/>
                  <a:gd name="connsiteY13" fmla="*/ 106304 h 106303"/>
                  <a:gd name="connsiteX14" fmla="*/ 9342 w 69575"/>
                  <a:gd name="connsiteY14" fmla="*/ 106304 h 106303"/>
                  <a:gd name="connsiteX15" fmla="*/ 0 w 69575"/>
                  <a:gd name="connsiteY15" fmla="*/ 97346 h 106303"/>
                  <a:gd name="connsiteX16" fmla="*/ 9342 w 69575"/>
                  <a:gd name="connsiteY16" fmla="*/ 89198 h 106303"/>
                  <a:gd name="connsiteX17" fmla="*/ 12286 w 69575"/>
                  <a:gd name="connsiteY17" fmla="*/ 89198 h 106303"/>
                  <a:gd name="connsiteX18" fmla="*/ 60404 w 69575"/>
                  <a:gd name="connsiteY18" fmla="*/ 22694 h 106303"/>
                  <a:gd name="connsiteX19" fmla="*/ 55199 w 69575"/>
                  <a:gd name="connsiteY19" fmla="*/ 31780 h 106303"/>
                  <a:gd name="connsiteX20" fmla="*/ 20476 w 69575"/>
                  <a:gd name="connsiteY20" fmla="*/ 41805 h 106303"/>
                  <a:gd name="connsiteX21" fmla="*/ 20220 w 69575"/>
                  <a:gd name="connsiteY21" fmla="*/ 41421 h 106303"/>
                  <a:gd name="connsiteX22" fmla="*/ 23419 w 69575"/>
                  <a:gd name="connsiteY22" fmla="*/ 35833 h 106303"/>
                  <a:gd name="connsiteX23" fmla="*/ 29562 w 69575"/>
                  <a:gd name="connsiteY23" fmla="*/ 31439 h 106303"/>
                  <a:gd name="connsiteX24" fmla="*/ 29562 w 69575"/>
                  <a:gd name="connsiteY24" fmla="*/ 31055 h 106303"/>
                  <a:gd name="connsiteX25" fmla="*/ 19153 w 69575"/>
                  <a:gd name="connsiteY25" fmla="*/ 19409 h 106303"/>
                  <a:gd name="connsiteX26" fmla="*/ 25424 w 69575"/>
                  <a:gd name="connsiteY26" fmla="*/ 7636 h 106303"/>
                  <a:gd name="connsiteX27" fmla="*/ 41592 w 69575"/>
                  <a:gd name="connsiteY27" fmla="*/ 0 h 106303"/>
                  <a:gd name="connsiteX28" fmla="*/ 50038 w 69575"/>
                  <a:gd name="connsiteY28" fmla="*/ 6527 h 106303"/>
                  <a:gd name="connsiteX29" fmla="*/ 45729 w 69575"/>
                  <a:gd name="connsiteY29" fmla="*/ 15229 h 106303"/>
                  <a:gd name="connsiteX30" fmla="*/ 45473 w 69575"/>
                  <a:gd name="connsiteY30" fmla="*/ 15229 h 106303"/>
                  <a:gd name="connsiteX31" fmla="*/ 41208 w 69575"/>
                  <a:gd name="connsiteY31" fmla="*/ 10025 h 106303"/>
                  <a:gd name="connsiteX32" fmla="*/ 37070 w 69575"/>
                  <a:gd name="connsiteY32" fmla="*/ 9641 h 106303"/>
                  <a:gd name="connsiteX33" fmla="*/ 27728 w 69575"/>
                  <a:gd name="connsiteY33" fmla="*/ 14333 h 106303"/>
                  <a:gd name="connsiteX34" fmla="*/ 46838 w 69575"/>
                  <a:gd name="connsiteY34" fmla="*/ 22865 h 106303"/>
                  <a:gd name="connsiteX35" fmla="*/ 60446 w 69575"/>
                  <a:gd name="connsiteY35" fmla="*/ 22310 h 106303"/>
                  <a:gd name="connsiteX36" fmla="*/ 60446 w 69575"/>
                  <a:gd name="connsiteY36" fmla="*/ 22694 h 10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575" h="106303">
                    <a:moveTo>
                      <a:pt x="12286" y="89241"/>
                    </a:moveTo>
                    <a:cubicBezTo>
                      <a:pt x="22566" y="89241"/>
                      <a:pt x="33273" y="85103"/>
                      <a:pt x="35278" y="77467"/>
                    </a:cubicBezTo>
                    <a:lnTo>
                      <a:pt x="39160" y="63049"/>
                    </a:lnTo>
                    <a:lnTo>
                      <a:pt x="48374" y="56351"/>
                    </a:lnTo>
                    <a:lnTo>
                      <a:pt x="49185" y="57290"/>
                    </a:lnTo>
                    <a:cubicBezTo>
                      <a:pt x="47308" y="64115"/>
                      <a:pt x="46241" y="69874"/>
                      <a:pt x="46241" y="72775"/>
                    </a:cubicBezTo>
                    <a:cubicBezTo>
                      <a:pt x="46241" y="77467"/>
                      <a:pt x="47436" y="81306"/>
                      <a:pt x="50635" y="83866"/>
                    </a:cubicBezTo>
                    <a:cubicBezTo>
                      <a:pt x="54901" y="87321"/>
                      <a:pt x="60105" y="89198"/>
                      <a:pt x="67186" y="89198"/>
                    </a:cubicBezTo>
                    <a:lnTo>
                      <a:pt x="69575" y="89198"/>
                    </a:lnTo>
                    <a:lnTo>
                      <a:pt x="69575" y="106304"/>
                    </a:lnTo>
                    <a:lnTo>
                      <a:pt x="66504" y="106304"/>
                    </a:lnTo>
                    <a:cubicBezTo>
                      <a:pt x="53408" y="106304"/>
                      <a:pt x="43511" y="102678"/>
                      <a:pt x="38989" y="92653"/>
                    </a:cubicBezTo>
                    <a:lnTo>
                      <a:pt x="38478" y="92653"/>
                    </a:lnTo>
                    <a:cubicBezTo>
                      <a:pt x="33956" y="101611"/>
                      <a:pt x="23377" y="106304"/>
                      <a:pt x="11902" y="106304"/>
                    </a:cubicBezTo>
                    <a:lnTo>
                      <a:pt x="9342" y="106304"/>
                    </a:lnTo>
                    <a:cubicBezTo>
                      <a:pt x="2005" y="106304"/>
                      <a:pt x="0" y="100972"/>
                      <a:pt x="0" y="97346"/>
                    </a:cubicBezTo>
                    <a:cubicBezTo>
                      <a:pt x="0" y="94146"/>
                      <a:pt x="2133" y="89198"/>
                      <a:pt x="9342" y="89198"/>
                    </a:cubicBezTo>
                    <a:lnTo>
                      <a:pt x="12286" y="89198"/>
                    </a:lnTo>
                    <a:close/>
                    <a:moveTo>
                      <a:pt x="60404" y="22694"/>
                    </a:moveTo>
                    <a:cubicBezTo>
                      <a:pt x="58825" y="26021"/>
                      <a:pt x="57076" y="29093"/>
                      <a:pt x="55199" y="31780"/>
                    </a:cubicBezTo>
                    <a:cubicBezTo>
                      <a:pt x="41847" y="33913"/>
                      <a:pt x="30202" y="37411"/>
                      <a:pt x="20476" y="41805"/>
                    </a:cubicBezTo>
                    <a:lnTo>
                      <a:pt x="20220" y="41421"/>
                    </a:lnTo>
                    <a:lnTo>
                      <a:pt x="23419" y="35833"/>
                    </a:lnTo>
                    <a:cubicBezTo>
                      <a:pt x="24614" y="34382"/>
                      <a:pt x="27301" y="32207"/>
                      <a:pt x="29562" y="31439"/>
                    </a:cubicBezTo>
                    <a:lnTo>
                      <a:pt x="29562" y="31055"/>
                    </a:lnTo>
                    <a:cubicBezTo>
                      <a:pt x="23291" y="29178"/>
                      <a:pt x="19153" y="25168"/>
                      <a:pt x="19153" y="19409"/>
                    </a:cubicBezTo>
                    <a:cubicBezTo>
                      <a:pt x="19153" y="15783"/>
                      <a:pt x="21542" y="11518"/>
                      <a:pt x="25424" y="7636"/>
                    </a:cubicBezTo>
                    <a:cubicBezTo>
                      <a:pt x="30628" y="2943"/>
                      <a:pt x="36131" y="0"/>
                      <a:pt x="41592" y="0"/>
                    </a:cubicBezTo>
                    <a:cubicBezTo>
                      <a:pt x="46924" y="0"/>
                      <a:pt x="50038" y="3071"/>
                      <a:pt x="50038" y="6527"/>
                    </a:cubicBezTo>
                    <a:cubicBezTo>
                      <a:pt x="50038" y="10025"/>
                      <a:pt x="47905" y="12669"/>
                      <a:pt x="45729" y="15229"/>
                    </a:cubicBezTo>
                    <a:lnTo>
                      <a:pt x="45473" y="15229"/>
                    </a:lnTo>
                    <a:cubicBezTo>
                      <a:pt x="44023" y="12285"/>
                      <a:pt x="42658" y="10409"/>
                      <a:pt x="41208" y="10025"/>
                    </a:cubicBezTo>
                    <a:cubicBezTo>
                      <a:pt x="40269" y="9769"/>
                      <a:pt x="38648" y="9641"/>
                      <a:pt x="37070" y="9641"/>
                    </a:cubicBezTo>
                    <a:cubicBezTo>
                      <a:pt x="32377" y="9641"/>
                      <a:pt x="27728" y="12328"/>
                      <a:pt x="27728" y="14333"/>
                    </a:cubicBezTo>
                    <a:cubicBezTo>
                      <a:pt x="27728" y="20732"/>
                      <a:pt x="38947" y="22865"/>
                      <a:pt x="46838" y="22865"/>
                    </a:cubicBezTo>
                    <a:cubicBezTo>
                      <a:pt x="51360" y="22865"/>
                      <a:pt x="55925" y="22609"/>
                      <a:pt x="60446" y="22310"/>
                    </a:cubicBezTo>
                    <a:lnTo>
                      <a:pt x="60446" y="22694"/>
                    </a:lnTo>
                    <a:close/>
                  </a:path>
                </a:pathLst>
              </a:custGeom>
              <a:grpFill/>
              <a:ln w="4259" cap="flat">
                <a:noFill/>
                <a:prstDash val="solid"/>
                <a:miter/>
              </a:ln>
            </p:spPr>
            <p:txBody>
              <a:bodyPr rtlCol="0" anchor="ctr"/>
              <a:lstStyle/>
              <a:p>
                <a:endParaRPr lang="en-IL"/>
              </a:p>
            </p:txBody>
          </p:sp>
          <p:sp>
            <p:nvSpPr>
              <p:cNvPr id="60" name="Freeform: Shape 59">
                <a:extLst>
                  <a:ext uri="{FF2B5EF4-FFF2-40B4-BE49-F238E27FC236}">
                    <a16:creationId xmlns:a16="http://schemas.microsoft.com/office/drawing/2014/main" id="{7D3E877B-B9CE-B0C7-D447-A904B2742E84}"/>
                  </a:ext>
                </a:extLst>
              </p:cNvPr>
              <p:cNvSpPr/>
              <p:nvPr/>
            </p:nvSpPr>
            <p:spPr>
              <a:xfrm>
                <a:off x="5579819" y="5466341"/>
                <a:ext cx="69617" cy="103317"/>
              </a:xfrm>
              <a:custGeom>
                <a:avLst/>
                <a:gdLst>
                  <a:gd name="connsiteX0" fmla="*/ 12328 w 69617"/>
                  <a:gd name="connsiteY0" fmla="*/ 32889 h 103317"/>
                  <a:gd name="connsiteX1" fmla="*/ 35321 w 69617"/>
                  <a:gd name="connsiteY1" fmla="*/ 21116 h 103317"/>
                  <a:gd name="connsiteX2" fmla="*/ 39203 w 69617"/>
                  <a:gd name="connsiteY2" fmla="*/ 6697 h 103317"/>
                  <a:gd name="connsiteX3" fmla="*/ 48417 w 69617"/>
                  <a:gd name="connsiteY3" fmla="*/ 0 h 103317"/>
                  <a:gd name="connsiteX4" fmla="*/ 49227 w 69617"/>
                  <a:gd name="connsiteY4" fmla="*/ 938 h 103317"/>
                  <a:gd name="connsiteX5" fmla="*/ 46284 w 69617"/>
                  <a:gd name="connsiteY5" fmla="*/ 16423 h 103317"/>
                  <a:gd name="connsiteX6" fmla="*/ 50678 w 69617"/>
                  <a:gd name="connsiteY6" fmla="*/ 27514 h 103317"/>
                  <a:gd name="connsiteX7" fmla="*/ 67229 w 69617"/>
                  <a:gd name="connsiteY7" fmla="*/ 32847 h 103317"/>
                  <a:gd name="connsiteX8" fmla="*/ 69618 w 69617"/>
                  <a:gd name="connsiteY8" fmla="*/ 32847 h 103317"/>
                  <a:gd name="connsiteX9" fmla="*/ 69618 w 69617"/>
                  <a:gd name="connsiteY9" fmla="*/ 49953 h 103317"/>
                  <a:gd name="connsiteX10" fmla="*/ 66546 w 69617"/>
                  <a:gd name="connsiteY10" fmla="*/ 49953 h 103317"/>
                  <a:gd name="connsiteX11" fmla="*/ 39032 w 69617"/>
                  <a:gd name="connsiteY11" fmla="*/ 36302 h 103317"/>
                  <a:gd name="connsiteX12" fmla="*/ 38478 w 69617"/>
                  <a:gd name="connsiteY12" fmla="*/ 36302 h 103317"/>
                  <a:gd name="connsiteX13" fmla="*/ 11902 w 69617"/>
                  <a:gd name="connsiteY13" fmla="*/ 49953 h 103317"/>
                  <a:gd name="connsiteX14" fmla="*/ 9342 w 69617"/>
                  <a:gd name="connsiteY14" fmla="*/ 49953 h 103317"/>
                  <a:gd name="connsiteX15" fmla="*/ 0 w 69617"/>
                  <a:gd name="connsiteY15" fmla="*/ 40994 h 103317"/>
                  <a:gd name="connsiteX16" fmla="*/ 9342 w 69617"/>
                  <a:gd name="connsiteY16" fmla="*/ 32847 h 103317"/>
                  <a:gd name="connsiteX17" fmla="*/ 12328 w 69617"/>
                  <a:gd name="connsiteY17" fmla="*/ 32847 h 103317"/>
                  <a:gd name="connsiteX18" fmla="*/ 27429 w 69617"/>
                  <a:gd name="connsiteY18" fmla="*/ 103318 h 103317"/>
                  <a:gd name="connsiteX19" fmla="*/ 11774 w 69617"/>
                  <a:gd name="connsiteY19" fmla="*/ 89411 h 103317"/>
                  <a:gd name="connsiteX20" fmla="*/ 22353 w 69617"/>
                  <a:gd name="connsiteY20" fmla="*/ 76699 h 103317"/>
                  <a:gd name="connsiteX21" fmla="*/ 37582 w 69617"/>
                  <a:gd name="connsiteY21" fmla="*/ 90990 h 103317"/>
                  <a:gd name="connsiteX22" fmla="*/ 27429 w 69617"/>
                  <a:gd name="connsiteY22" fmla="*/ 103318 h 103317"/>
                  <a:gd name="connsiteX23" fmla="*/ 53195 w 69617"/>
                  <a:gd name="connsiteY23" fmla="*/ 101569 h 103317"/>
                  <a:gd name="connsiteX24" fmla="*/ 37539 w 69617"/>
                  <a:gd name="connsiteY24" fmla="*/ 87662 h 103317"/>
                  <a:gd name="connsiteX25" fmla="*/ 48118 w 69617"/>
                  <a:gd name="connsiteY25" fmla="*/ 74950 h 103317"/>
                  <a:gd name="connsiteX26" fmla="*/ 63347 w 69617"/>
                  <a:gd name="connsiteY26" fmla="*/ 89241 h 103317"/>
                  <a:gd name="connsiteX27" fmla="*/ 53195 w 69617"/>
                  <a:gd name="connsiteY27" fmla="*/ 101569 h 10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617" h="103317">
                    <a:moveTo>
                      <a:pt x="12328" y="32889"/>
                    </a:moveTo>
                    <a:cubicBezTo>
                      <a:pt x="22609" y="32889"/>
                      <a:pt x="33316" y="28752"/>
                      <a:pt x="35321" y="21116"/>
                    </a:cubicBezTo>
                    <a:lnTo>
                      <a:pt x="39203" y="6697"/>
                    </a:lnTo>
                    <a:lnTo>
                      <a:pt x="48417" y="0"/>
                    </a:lnTo>
                    <a:lnTo>
                      <a:pt x="49227" y="938"/>
                    </a:lnTo>
                    <a:cubicBezTo>
                      <a:pt x="47350" y="7764"/>
                      <a:pt x="46284" y="13523"/>
                      <a:pt x="46284" y="16423"/>
                    </a:cubicBezTo>
                    <a:cubicBezTo>
                      <a:pt x="46284" y="21116"/>
                      <a:pt x="47478" y="24955"/>
                      <a:pt x="50678" y="27514"/>
                    </a:cubicBezTo>
                    <a:cubicBezTo>
                      <a:pt x="54943" y="30970"/>
                      <a:pt x="60148" y="32847"/>
                      <a:pt x="67229" y="32847"/>
                    </a:cubicBezTo>
                    <a:lnTo>
                      <a:pt x="69618" y="32847"/>
                    </a:lnTo>
                    <a:lnTo>
                      <a:pt x="69618" y="49953"/>
                    </a:lnTo>
                    <a:lnTo>
                      <a:pt x="66546" y="49953"/>
                    </a:lnTo>
                    <a:cubicBezTo>
                      <a:pt x="53450" y="49953"/>
                      <a:pt x="43554" y="46327"/>
                      <a:pt x="39032" y="36302"/>
                    </a:cubicBezTo>
                    <a:lnTo>
                      <a:pt x="38478" y="36302"/>
                    </a:lnTo>
                    <a:cubicBezTo>
                      <a:pt x="33956" y="45260"/>
                      <a:pt x="23377" y="49953"/>
                      <a:pt x="11902" y="49953"/>
                    </a:cubicBezTo>
                    <a:lnTo>
                      <a:pt x="9342" y="49953"/>
                    </a:lnTo>
                    <a:cubicBezTo>
                      <a:pt x="2005" y="49953"/>
                      <a:pt x="0" y="44620"/>
                      <a:pt x="0" y="40994"/>
                    </a:cubicBezTo>
                    <a:cubicBezTo>
                      <a:pt x="0" y="37795"/>
                      <a:pt x="2133" y="32847"/>
                      <a:pt x="9342" y="32847"/>
                    </a:cubicBezTo>
                    <a:lnTo>
                      <a:pt x="12328" y="32847"/>
                    </a:lnTo>
                    <a:close/>
                    <a:moveTo>
                      <a:pt x="27429" y="103318"/>
                    </a:moveTo>
                    <a:cubicBezTo>
                      <a:pt x="21969" y="98114"/>
                      <a:pt x="17149" y="93848"/>
                      <a:pt x="11774" y="89411"/>
                    </a:cubicBezTo>
                    <a:cubicBezTo>
                      <a:pt x="15272" y="84591"/>
                      <a:pt x="18983" y="80197"/>
                      <a:pt x="22353" y="76699"/>
                    </a:cubicBezTo>
                    <a:cubicBezTo>
                      <a:pt x="27813" y="80965"/>
                      <a:pt x="32377" y="85401"/>
                      <a:pt x="37582" y="90990"/>
                    </a:cubicBezTo>
                    <a:cubicBezTo>
                      <a:pt x="33828" y="96365"/>
                      <a:pt x="31140" y="99820"/>
                      <a:pt x="27429" y="103318"/>
                    </a:cubicBezTo>
                    <a:close/>
                    <a:moveTo>
                      <a:pt x="53195" y="101569"/>
                    </a:moveTo>
                    <a:cubicBezTo>
                      <a:pt x="47692" y="96365"/>
                      <a:pt x="42914" y="92099"/>
                      <a:pt x="37539" y="87662"/>
                    </a:cubicBezTo>
                    <a:cubicBezTo>
                      <a:pt x="41037" y="82842"/>
                      <a:pt x="44748" y="78448"/>
                      <a:pt x="48118" y="74950"/>
                    </a:cubicBezTo>
                    <a:cubicBezTo>
                      <a:pt x="53578" y="79216"/>
                      <a:pt x="58143" y="83652"/>
                      <a:pt x="63347" y="89241"/>
                    </a:cubicBezTo>
                    <a:cubicBezTo>
                      <a:pt x="59636" y="94616"/>
                      <a:pt x="56948" y="98114"/>
                      <a:pt x="53195" y="101569"/>
                    </a:cubicBezTo>
                    <a:close/>
                  </a:path>
                </a:pathLst>
              </a:custGeom>
              <a:grpFill/>
              <a:ln w="4259" cap="flat">
                <a:noFill/>
                <a:prstDash val="solid"/>
                <a:miter/>
              </a:ln>
            </p:spPr>
            <p:txBody>
              <a:bodyPr rtlCol="0" anchor="ctr"/>
              <a:lstStyle/>
              <a:p>
                <a:endParaRPr lang="en-IL"/>
              </a:p>
            </p:txBody>
          </p:sp>
          <p:sp>
            <p:nvSpPr>
              <p:cNvPr id="61" name="Freeform: Shape 60">
                <a:extLst>
                  <a:ext uri="{FF2B5EF4-FFF2-40B4-BE49-F238E27FC236}">
                    <a16:creationId xmlns:a16="http://schemas.microsoft.com/office/drawing/2014/main" id="{815A4F23-46C8-BB82-0B7A-F07DC02165A6}"/>
                  </a:ext>
                </a:extLst>
              </p:cNvPr>
              <p:cNvSpPr/>
              <p:nvPr/>
            </p:nvSpPr>
            <p:spPr>
              <a:xfrm>
                <a:off x="5640095" y="5466341"/>
                <a:ext cx="69575" cy="102635"/>
              </a:xfrm>
              <a:custGeom>
                <a:avLst/>
                <a:gdLst>
                  <a:gd name="connsiteX0" fmla="*/ 12285 w 69575"/>
                  <a:gd name="connsiteY0" fmla="*/ 32889 h 102635"/>
                  <a:gd name="connsiteX1" fmla="*/ 35278 w 69575"/>
                  <a:gd name="connsiteY1" fmla="*/ 21116 h 102635"/>
                  <a:gd name="connsiteX2" fmla="*/ 39160 w 69575"/>
                  <a:gd name="connsiteY2" fmla="*/ 6697 h 102635"/>
                  <a:gd name="connsiteX3" fmla="*/ 48374 w 69575"/>
                  <a:gd name="connsiteY3" fmla="*/ 0 h 102635"/>
                  <a:gd name="connsiteX4" fmla="*/ 49185 w 69575"/>
                  <a:gd name="connsiteY4" fmla="*/ 938 h 102635"/>
                  <a:gd name="connsiteX5" fmla="*/ 46241 w 69575"/>
                  <a:gd name="connsiteY5" fmla="*/ 16423 h 102635"/>
                  <a:gd name="connsiteX6" fmla="*/ 50635 w 69575"/>
                  <a:gd name="connsiteY6" fmla="*/ 27514 h 102635"/>
                  <a:gd name="connsiteX7" fmla="*/ 67186 w 69575"/>
                  <a:gd name="connsiteY7" fmla="*/ 32847 h 102635"/>
                  <a:gd name="connsiteX8" fmla="*/ 69575 w 69575"/>
                  <a:gd name="connsiteY8" fmla="*/ 32847 h 102635"/>
                  <a:gd name="connsiteX9" fmla="*/ 69575 w 69575"/>
                  <a:gd name="connsiteY9" fmla="*/ 49953 h 102635"/>
                  <a:gd name="connsiteX10" fmla="*/ 66504 w 69575"/>
                  <a:gd name="connsiteY10" fmla="*/ 49953 h 102635"/>
                  <a:gd name="connsiteX11" fmla="*/ 38989 w 69575"/>
                  <a:gd name="connsiteY11" fmla="*/ 36302 h 102635"/>
                  <a:gd name="connsiteX12" fmla="*/ 38478 w 69575"/>
                  <a:gd name="connsiteY12" fmla="*/ 36302 h 102635"/>
                  <a:gd name="connsiteX13" fmla="*/ 11902 w 69575"/>
                  <a:gd name="connsiteY13" fmla="*/ 49953 h 102635"/>
                  <a:gd name="connsiteX14" fmla="*/ 9342 w 69575"/>
                  <a:gd name="connsiteY14" fmla="*/ 49953 h 102635"/>
                  <a:gd name="connsiteX15" fmla="*/ 0 w 69575"/>
                  <a:gd name="connsiteY15" fmla="*/ 40994 h 102635"/>
                  <a:gd name="connsiteX16" fmla="*/ 9342 w 69575"/>
                  <a:gd name="connsiteY16" fmla="*/ 32847 h 102635"/>
                  <a:gd name="connsiteX17" fmla="*/ 12285 w 69575"/>
                  <a:gd name="connsiteY17" fmla="*/ 32847 h 102635"/>
                  <a:gd name="connsiteX18" fmla="*/ 36899 w 69575"/>
                  <a:gd name="connsiteY18" fmla="*/ 75249 h 102635"/>
                  <a:gd name="connsiteX19" fmla="*/ 52939 w 69575"/>
                  <a:gd name="connsiteY19" fmla="*/ 89539 h 102635"/>
                  <a:gd name="connsiteX20" fmla="*/ 41847 w 69575"/>
                  <a:gd name="connsiteY20" fmla="*/ 102635 h 102635"/>
                  <a:gd name="connsiteX21" fmla="*/ 26064 w 69575"/>
                  <a:gd name="connsiteY21" fmla="*/ 88857 h 102635"/>
                  <a:gd name="connsiteX22" fmla="*/ 36899 w 69575"/>
                  <a:gd name="connsiteY22" fmla="*/ 75249 h 10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75" h="102635">
                    <a:moveTo>
                      <a:pt x="12285" y="32889"/>
                    </a:moveTo>
                    <a:cubicBezTo>
                      <a:pt x="22566" y="32889"/>
                      <a:pt x="33273" y="28752"/>
                      <a:pt x="35278" y="21116"/>
                    </a:cubicBezTo>
                    <a:lnTo>
                      <a:pt x="39160" y="6697"/>
                    </a:lnTo>
                    <a:lnTo>
                      <a:pt x="48374" y="0"/>
                    </a:lnTo>
                    <a:lnTo>
                      <a:pt x="49185" y="938"/>
                    </a:lnTo>
                    <a:cubicBezTo>
                      <a:pt x="47308" y="7764"/>
                      <a:pt x="46241" y="13523"/>
                      <a:pt x="46241" y="16423"/>
                    </a:cubicBezTo>
                    <a:cubicBezTo>
                      <a:pt x="46241" y="21116"/>
                      <a:pt x="47436" y="24955"/>
                      <a:pt x="50635" y="27514"/>
                    </a:cubicBezTo>
                    <a:cubicBezTo>
                      <a:pt x="54901" y="30970"/>
                      <a:pt x="60105" y="32847"/>
                      <a:pt x="67186" y="32847"/>
                    </a:cubicBezTo>
                    <a:lnTo>
                      <a:pt x="69575" y="32847"/>
                    </a:lnTo>
                    <a:lnTo>
                      <a:pt x="69575" y="49953"/>
                    </a:lnTo>
                    <a:lnTo>
                      <a:pt x="66504" y="49953"/>
                    </a:lnTo>
                    <a:cubicBezTo>
                      <a:pt x="53408" y="49953"/>
                      <a:pt x="43511" y="46327"/>
                      <a:pt x="38989" y="36302"/>
                    </a:cubicBezTo>
                    <a:lnTo>
                      <a:pt x="38478" y="36302"/>
                    </a:lnTo>
                    <a:cubicBezTo>
                      <a:pt x="33956" y="45260"/>
                      <a:pt x="23377" y="49953"/>
                      <a:pt x="11902" y="49953"/>
                    </a:cubicBezTo>
                    <a:lnTo>
                      <a:pt x="9342" y="49953"/>
                    </a:lnTo>
                    <a:cubicBezTo>
                      <a:pt x="2005" y="49953"/>
                      <a:pt x="0" y="44620"/>
                      <a:pt x="0" y="40994"/>
                    </a:cubicBezTo>
                    <a:cubicBezTo>
                      <a:pt x="0" y="37795"/>
                      <a:pt x="2133" y="32847"/>
                      <a:pt x="9342" y="32847"/>
                    </a:cubicBezTo>
                    <a:lnTo>
                      <a:pt x="12285" y="32847"/>
                    </a:lnTo>
                    <a:close/>
                    <a:moveTo>
                      <a:pt x="36899" y="75249"/>
                    </a:moveTo>
                    <a:cubicBezTo>
                      <a:pt x="42359" y="79259"/>
                      <a:pt x="47734" y="84079"/>
                      <a:pt x="52939" y="89539"/>
                    </a:cubicBezTo>
                    <a:cubicBezTo>
                      <a:pt x="49995" y="94360"/>
                      <a:pt x="46369" y="98753"/>
                      <a:pt x="41847" y="102635"/>
                    </a:cubicBezTo>
                    <a:cubicBezTo>
                      <a:pt x="36643" y="97687"/>
                      <a:pt x="31439" y="93421"/>
                      <a:pt x="26064" y="88857"/>
                    </a:cubicBezTo>
                    <a:cubicBezTo>
                      <a:pt x="29647" y="84079"/>
                      <a:pt x="33273" y="79387"/>
                      <a:pt x="36899" y="75249"/>
                    </a:cubicBezTo>
                    <a:close/>
                  </a:path>
                </a:pathLst>
              </a:custGeom>
              <a:grpFill/>
              <a:ln w="4259" cap="flat">
                <a:noFill/>
                <a:prstDash val="solid"/>
                <a:miter/>
              </a:ln>
            </p:spPr>
            <p:txBody>
              <a:bodyPr rtlCol="0" anchor="ctr"/>
              <a:lstStyle/>
              <a:p>
                <a:endParaRPr lang="en-IL"/>
              </a:p>
            </p:txBody>
          </p:sp>
          <p:sp>
            <p:nvSpPr>
              <p:cNvPr id="62" name="Freeform: Shape 61">
                <a:extLst>
                  <a:ext uri="{FF2B5EF4-FFF2-40B4-BE49-F238E27FC236}">
                    <a16:creationId xmlns:a16="http://schemas.microsoft.com/office/drawing/2014/main" id="{C08792A3-D679-98FA-C03A-371E81E9E0B6}"/>
                  </a:ext>
                </a:extLst>
              </p:cNvPr>
              <p:cNvSpPr/>
              <p:nvPr/>
            </p:nvSpPr>
            <p:spPr>
              <a:xfrm>
                <a:off x="5700456" y="5378806"/>
                <a:ext cx="52170" cy="137486"/>
              </a:xfrm>
              <a:custGeom>
                <a:avLst/>
                <a:gdLst>
                  <a:gd name="connsiteX0" fmla="*/ 12200 w 52170"/>
                  <a:gd name="connsiteY0" fmla="*/ 120424 h 137486"/>
                  <a:gd name="connsiteX1" fmla="*/ 27173 w 52170"/>
                  <a:gd name="connsiteY1" fmla="*/ 116798 h 137486"/>
                  <a:gd name="connsiteX2" fmla="*/ 34254 w 52170"/>
                  <a:gd name="connsiteY2" fmla="*/ 102379 h 137486"/>
                  <a:gd name="connsiteX3" fmla="*/ 30372 w 52170"/>
                  <a:gd name="connsiteY3" fmla="*/ 33017 h 137486"/>
                  <a:gd name="connsiteX4" fmla="*/ 29050 w 52170"/>
                  <a:gd name="connsiteY4" fmla="*/ 16295 h 137486"/>
                  <a:gd name="connsiteX5" fmla="*/ 33060 w 52170"/>
                  <a:gd name="connsiteY5" fmla="*/ 7337 h 137486"/>
                  <a:gd name="connsiteX6" fmla="*/ 40397 w 52170"/>
                  <a:gd name="connsiteY6" fmla="*/ 0 h 137486"/>
                  <a:gd name="connsiteX7" fmla="*/ 41336 w 52170"/>
                  <a:gd name="connsiteY7" fmla="*/ 683 h 137486"/>
                  <a:gd name="connsiteX8" fmla="*/ 52171 w 52170"/>
                  <a:gd name="connsiteY8" fmla="*/ 31268 h 137486"/>
                  <a:gd name="connsiteX9" fmla="*/ 43767 w 52170"/>
                  <a:gd name="connsiteY9" fmla="*/ 38094 h 137486"/>
                  <a:gd name="connsiteX10" fmla="*/ 45516 w 52170"/>
                  <a:gd name="connsiteY10" fmla="*/ 84463 h 137486"/>
                  <a:gd name="connsiteX11" fmla="*/ 40184 w 52170"/>
                  <a:gd name="connsiteY11" fmla="*/ 117992 h 137486"/>
                  <a:gd name="connsiteX12" fmla="*/ 28026 w 52170"/>
                  <a:gd name="connsiteY12" fmla="*/ 133477 h 137486"/>
                  <a:gd name="connsiteX13" fmla="*/ 11347 w 52170"/>
                  <a:gd name="connsiteY13" fmla="*/ 137487 h 137486"/>
                  <a:gd name="connsiteX14" fmla="*/ 9342 w 52170"/>
                  <a:gd name="connsiteY14" fmla="*/ 137487 h 137486"/>
                  <a:gd name="connsiteX15" fmla="*/ 0 w 52170"/>
                  <a:gd name="connsiteY15" fmla="*/ 128529 h 137486"/>
                  <a:gd name="connsiteX16" fmla="*/ 9342 w 52170"/>
                  <a:gd name="connsiteY16" fmla="*/ 120381 h 137486"/>
                  <a:gd name="connsiteX17" fmla="*/ 12200 w 52170"/>
                  <a:gd name="connsiteY17" fmla="*/ 120381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170" h="137486">
                    <a:moveTo>
                      <a:pt x="12200" y="120424"/>
                    </a:moveTo>
                    <a:cubicBezTo>
                      <a:pt x="16466" y="120424"/>
                      <a:pt x="21414" y="119869"/>
                      <a:pt x="27173" y="116798"/>
                    </a:cubicBezTo>
                    <a:cubicBezTo>
                      <a:pt x="31866" y="114110"/>
                      <a:pt x="34254" y="109333"/>
                      <a:pt x="34254" y="102379"/>
                    </a:cubicBezTo>
                    <a:cubicBezTo>
                      <a:pt x="33998" y="81008"/>
                      <a:pt x="32505" y="57631"/>
                      <a:pt x="30372" y="33017"/>
                    </a:cubicBezTo>
                    <a:cubicBezTo>
                      <a:pt x="29818" y="26875"/>
                      <a:pt x="29050" y="21244"/>
                      <a:pt x="29050" y="16295"/>
                    </a:cubicBezTo>
                    <a:cubicBezTo>
                      <a:pt x="29050" y="13352"/>
                      <a:pt x="30372" y="10281"/>
                      <a:pt x="33060" y="7337"/>
                    </a:cubicBezTo>
                    <a:cubicBezTo>
                      <a:pt x="34937" y="5076"/>
                      <a:pt x="37454" y="2517"/>
                      <a:pt x="40397" y="0"/>
                    </a:cubicBezTo>
                    <a:lnTo>
                      <a:pt x="41336" y="683"/>
                    </a:lnTo>
                    <a:cubicBezTo>
                      <a:pt x="41080" y="9385"/>
                      <a:pt x="45217" y="19793"/>
                      <a:pt x="52171" y="31268"/>
                    </a:cubicBezTo>
                    <a:cubicBezTo>
                      <a:pt x="49782" y="33529"/>
                      <a:pt x="46966" y="35790"/>
                      <a:pt x="43767" y="38094"/>
                    </a:cubicBezTo>
                    <a:cubicBezTo>
                      <a:pt x="44279" y="53451"/>
                      <a:pt x="45516" y="69618"/>
                      <a:pt x="45516" y="84463"/>
                    </a:cubicBezTo>
                    <a:cubicBezTo>
                      <a:pt x="45516" y="98881"/>
                      <a:pt x="44023" y="109972"/>
                      <a:pt x="40184" y="117992"/>
                    </a:cubicBezTo>
                    <a:cubicBezTo>
                      <a:pt x="37368" y="124817"/>
                      <a:pt x="34169" y="130406"/>
                      <a:pt x="28026" y="133477"/>
                    </a:cubicBezTo>
                    <a:cubicBezTo>
                      <a:pt x="22822" y="136165"/>
                      <a:pt x="16551" y="137487"/>
                      <a:pt x="11347" y="137487"/>
                    </a:cubicBezTo>
                    <a:lnTo>
                      <a:pt x="9342" y="137487"/>
                    </a:lnTo>
                    <a:cubicBezTo>
                      <a:pt x="2005" y="137487"/>
                      <a:pt x="0" y="132155"/>
                      <a:pt x="0" y="128529"/>
                    </a:cubicBezTo>
                    <a:cubicBezTo>
                      <a:pt x="0" y="125329"/>
                      <a:pt x="2133" y="120381"/>
                      <a:pt x="9342" y="120381"/>
                    </a:cubicBezTo>
                    <a:lnTo>
                      <a:pt x="12200" y="120381"/>
                    </a:lnTo>
                    <a:close/>
                  </a:path>
                </a:pathLst>
              </a:custGeom>
              <a:grpFill/>
              <a:ln w="4259" cap="flat">
                <a:noFill/>
                <a:prstDash val="solid"/>
                <a:miter/>
              </a:ln>
            </p:spPr>
            <p:txBody>
              <a:bodyPr rtlCol="0" anchor="ctr"/>
              <a:lstStyle/>
              <a:p>
                <a:endParaRPr lang="en-IL"/>
              </a:p>
            </p:txBody>
          </p:sp>
          <p:sp>
            <p:nvSpPr>
              <p:cNvPr id="63" name="Freeform: Shape 62">
                <a:extLst>
                  <a:ext uri="{FF2B5EF4-FFF2-40B4-BE49-F238E27FC236}">
                    <a16:creationId xmlns:a16="http://schemas.microsoft.com/office/drawing/2014/main" id="{4B59BF3D-A0BC-9BC1-6CCE-913EB17AF2D8}"/>
                  </a:ext>
                </a:extLst>
              </p:cNvPr>
              <p:cNvSpPr/>
              <p:nvPr/>
            </p:nvSpPr>
            <p:spPr>
              <a:xfrm>
                <a:off x="5794218" y="5381536"/>
                <a:ext cx="17745" cy="137998"/>
              </a:xfrm>
              <a:custGeom>
                <a:avLst/>
                <a:gdLst>
                  <a:gd name="connsiteX0" fmla="*/ 3370 w 17745"/>
                  <a:gd name="connsiteY0" fmla="*/ 137060 h 137998"/>
                  <a:gd name="connsiteX1" fmla="*/ 4820 w 17745"/>
                  <a:gd name="connsiteY1" fmla="*/ 110356 h 137998"/>
                  <a:gd name="connsiteX2" fmla="*/ 4820 w 17745"/>
                  <a:gd name="connsiteY2" fmla="*/ 97260 h 137998"/>
                  <a:gd name="connsiteX3" fmla="*/ 0 w 17745"/>
                  <a:gd name="connsiteY3" fmla="*/ 14162 h 137998"/>
                  <a:gd name="connsiteX4" fmla="*/ 13096 w 17745"/>
                  <a:gd name="connsiteY4" fmla="*/ 0 h 137998"/>
                  <a:gd name="connsiteX5" fmla="*/ 14290 w 17745"/>
                  <a:gd name="connsiteY5" fmla="*/ 384 h 137998"/>
                  <a:gd name="connsiteX6" fmla="*/ 17746 w 17745"/>
                  <a:gd name="connsiteY6" fmla="*/ 94445 h 137998"/>
                  <a:gd name="connsiteX7" fmla="*/ 16807 w 17745"/>
                  <a:gd name="connsiteY7" fmla="*/ 116499 h 137998"/>
                  <a:gd name="connsiteX8" fmla="*/ 5034 w 17745"/>
                  <a:gd name="connsiteY8" fmla="*/ 137999 h 137998"/>
                  <a:gd name="connsiteX9" fmla="*/ 3370 w 17745"/>
                  <a:gd name="connsiteY9" fmla="*/ 137060 h 1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5" h="137998">
                    <a:moveTo>
                      <a:pt x="3370" y="137060"/>
                    </a:moveTo>
                    <a:cubicBezTo>
                      <a:pt x="4692" y="128657"/>
                      <a:pt x="4820" y="119144"/>
                      <a:pt x="4820" y="110356"/>
                    </a:cubicBezTo>
                    <a:lnTo>
                      <a:pt x="4820" y="97260"/>
                    </a:lnTo>
                    <a:cubicBezTo>
                      <a:pt x="4820" y="72817"/>
                      <a:pt x="2133" y="37283"/>
                      <a:pt x="0" y="14162"/>
                    </a:cubicBezTo>
                    <a:cubicBezTo>
                      <a:pt x="3754" y="9342"/>
                      <a:pt x="8958" y="3754"/>
                      <a:pt x="13096" y="0"/>
                    </a:cubicBezTo>
                    <a:lnTo>
                      <a:pt x="14290" y="384"/>
                    </a:lnTo>
                    <a:cubicBezTo>
                      <a:pt x="17106" y="29519"/>
                      <a:pt x="17746" y="63305"/>
                      <a:pt x="17746" y="94445"/>
                    </a:cubicBezTo>
                    <a:cubicBezTo>
                      <a:pt x="17746" y="102593"/>
                      <a:pt x="17490" y="110612"/>
                      <a:pt x="16807" y="116499"/>
                    </a:cubicBezTo>
                    <a:cubicBezTo>
                      <a:pt x="16423" y="123836"/>
                      <a:pt x="12797" y="129467"/>
                      <a:pt x="5034" y="137999"/>
                    </a:cubicBezTo>
                    <a:lnTo>
                      <a:pt x="3370" y="137060"/>
                    </a:lnTo>
                    <a:close/>
                  </a:path>
                </a:pathLst>
              </a:custGeom>
              <a:grpFill/>
              <a:ln w="4259" cap="flat">
                <a:noFill/>
                <a:prstDash val="solid"/>
                <a:miter/>
              </a:ln>
            </p:spPr>
            <p:txBody>
              <a:bodyPr rtlCol="0" anchor="ctr"/>
              <a:lstStyle/>
              <a:p>
                <a:endParaRPr lang="en-IL"/>
              </a:p>
            </p:txBody>
          </p:sp>
          <p:sp>
            <p:nvSpPr>
              <p:cNvPr id="64" name="Freeform: Shape 63">
                <a:extLst>
                  <a:ext uri="{FF2B5EF4-FFF2-40B4-BE49-F238E27FC236}">
                    <a16:creationId xmlns:a16="http://schemas.microsoft.com/office/drawing/2014/main" id="{5D706C9B-BDF9-CE59-FC4C-7D9E0C5ED097}"/>
                  </a:ext>
                </a:extLst>
              </p:cNvPr>
              <p:cNvSpPr/>
              <p:nvPr/>
            </p:nvSpPr>
            <p:spPr>
              <a:xfrm>
                <a:off x="6022182" y="5374796"/>
                <a:ext cx="81306" cy="141539"/>
              </a:xfrm>
              <a:custGeom>
                <a:avLst/>
                <a:gdLst>
                  <a:gd name="connsiteX0" fmla="*/ 24315 w 81306"/>
                  <a:gd name="connsiteY0" fmla="*/ 128827 h 141539"/>
                  <a:gd name="connsiteX1" fmla="*/ 0 w 81306"/>
                  <a:gd name="connsiteY1" fmla="*/ 113172 h 141539"/>
                  <a:gd name="connsiteX2" fmla="*/ 4266 w 81306"/>
                  <a:gd name="connsiteY2" fmla="*/ 97559 h 141539"/>
                  <a:gd name="connsiteX3" fmla="*/ 47009 w 81306"/>
                  <a:gd name="connsiteY3" fmla="*/ 60830 h 141539"/>
                  <a:gd name="connsiteX4" fmla="*/ 46199 w 81306"/>
                  <a:gd name="connsiteY4" fmla="*/ 50806 h 141539"/>
                  <a:gd name="connsiteX5" fmla="*/ 56735 w 81306"/>
                  <a:gd name="connsiteY5" fmla="*/ 39843 h 141539"/>
                  <a:gd name="connsiteX6" fmla="*/ 58185 w 81306"/>
                  <a:gd name="connsiteY6" fmla="*/ 39843 h 141539"/>
                  <a:gd name="connsiteX7" fmla="*/ 58996 w 81306"/>
                  <a:gd name="connsiteY7" fmla="*/ 102123 h 141539"/>
                  <a:gd name="connsiteX8" fmla="*/ 64072 w 81306"/>
                  <a:gd name="connsiteY8" fmla="*/ 120978 h 141539"/>
                  <a:gd name="connsiteX9" fmla="*/ 78107 w 81306"/>
                  <a:gd name="connsiteY9" fmla="*/ 124433 h 141539"/>
                  <a:gd name="connsiteX10" fmla="*/ 81306 w 81306"/>
                  <a:gd name="connsiteY10" fmla="*/ 124433 h 141539"/>
                  <a:gd name="connsiteX11" fmla="*/ 81306 w 81306"/>
                  <a:gd name="connsiteY11" fmla="*/ 141539 h 141539"/>
                  <a:gd name="connsiteX12" fmla="*/ 78363 w 81306"/>
                  <a:gd name="connsiteY12" fmla="*/ 141539 h 141539"/>
                  <a:gd name="connsiteX13" fmla="*/ 50720 w 81306"/>
                  <a:gd name="connsiteY13" fmla="*/ 122983 h 141539"/>
                  <a:gd name="connsiteX14" fmla="*/ 24315 w 81306"/>
                  <a:gd name="connsiteY14" fmla="*/ 128827 h 141539"/>
                  <a:gd name="connsiteX15" fmla="*/ 47990 w 81306"/>
                  <a:gd name="connsiteY15" fmla="*/ 75675 h 141539"/>
                  <a:gd name="connsiteX16" fmla="*/ 11774 w 81306"/>
                  <a:gd name="connsiteY16" fmla="*/ 104939 h 141539"/>
                  <a:gd name="connsiteX17" fmla="*/ 28879 w 81306"/>
                  <a:gd name="connsiteY17" fmla="*/ 112404 h 141539"/>
                  <a:gd name="connsiteX18" fmla="*/ 48673 w 81306"/>
                  <a:gd name="connsiteY18" fmla="*/ 108650 h 141539"/>
                  <a:gd name="connsiteX19" fmla="*/ 47990 w 81306"/>
                  <a:gd name="connsiteY19" fmla="*/ 75675 h 141539"/>
                  <a:gd name="connsiteX20" fmla="*/ 32207 w 81306"/>
                  <a:gd name="connsiteY20" fmla="*/ 28368 h 141539"/>
                  <a:gd name="connsiteX21" fmla="*/ 16594 w 81306"/>
                  <a:gd name="connsiteY21" fmla="*/ 14461 h 141539"/>
                  <a:gd name="connsiteX22" fmla="*/ 27130 w 81306"/>
                  <a:gd name="connsiteY22" fmla="*/ 1749 h 141539"/>
                  <a:gd name="connsiteX23" fmla="*/ 42359 w 81306"/>
                  <a:gd name="connsiteY23" fmla="*/ 16039 h 141539"/>
                  <a:gd name="connsiteX24" fmla="*/ 32207 w 81306"/>
                  <a:gd name="connsiteY24" fmla="*/ 28368 h 141539"/>
                  <a:gd name="connsiteX25" fmla="*/ 57972 w 81306"/>
                  <a:gd name="connsiteY25" fmla="*/ 26619 h 141539"/>
                  <a:gd name="connsiteX26" fmla="*/ 42359 w 81306"/>
                  <a:gd name="connsiteY26" fmla="*/ 12712 h 141539"/>
                  <a:gd name="connsiteX27" fmla="*/ 52896 w 81306"/>
                  <a:gd name="connsiteY27" fmla="*/ 0 h 141539"/>
                  <a:gd name="connsiteX28" fmla="*/ 68125 w 81306"/>
                  <a:gd name="connsiteY28" fmla="*/ 14290 h 141539"/>
                  <a:gd name="connsiteX29" fmla="*/ 57972 w 81306"/>
                  <a:gd name="connsiteY29" fmla="*/ 26619 h 14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306" h="141539">
                    <a:moveTo>
                      <a:pt x="24315" y="128827"/>
                    </a:moveTo>
                    <a:cubicBezTo>
                      <a:pt x="10281" y="128827"/>
                      <a:pt x="0" y="123879"/>
                      <a:pt x="0" y="113172"/>
                    </a:cubicBezTo>
                    <a:cubicBezTo>
                      <a:pt x="0" y="109290"/>
                      <a:pt x="1322" y="103958"/>
                      <a:pt x="4266" y="97559"/>
                    </a:cubicBezTo>
                    <a:cubicBezTo>
                      <a:pt x="9598" y="85913"/>
                      <a:pt x="24059" y="73500"/>
                      <a:pt x="47009" y="60830"/>
                    </a:cubicBezTo>
                    <a:lnTo>
                      <a:pt x="46199" y="50806"/>
                    </a:lnTo>
                    <a:cubicBezTo>
                      <a:pt x="49526" y="46924"/>
                      <a:pt x="53152" y="43042"/>
                      <a:pt x="56735" y="39843"/>
                    </a:cubicBezTo>
                    <a:lnTo>
                      <a:pt x="58185" y="39843"/>
                    </a:lnTo>
                    <a:cubicBezTo>
                      <a:pt x="58697" y="60574"/>
                      <a:pt x="58868" y="81391"/>
                      <a:pt x="58996" y="102123"/>
                    </a:cubicBezTo>
                    <a:cubicBezTo>
                      <a:pt x="58996" y="111209"/>
                      <a:pt x="60062" y="117480"/>
                      <a:pt x="64072" y="120978"/>
                    </a:cubicBezTo>
                    <a:cubicBezTo>
                      <a:pt x="67144" y="123666"/>
                      <a:pt x="72220" y="124433"/>
                      <a:pt x="78107" y="124433"/>
                    </a:cubicBezTo>
                    <a:lnTo>
                      <a:pt x="81306" y="124433"/>
                    </a:lnTo>
                    <a:lnTo>
                      <a:pt x="81306" y="141539"/>
                    </a:lnTo>
                    <a:lnTo>
                      <a:pt x="78363" y="141539"/>
                    </a:lnTo>
                    <a:cubicBezTo>
                      <a:pt x="65267" y="141539"/>
                      <a:pt x="55797" y="138084"/>
                      <a:pt x="50720" y="122983"/>
                    </a:cubicBezTo>
                    <a:cubicBezTo>
                      <a:pt x="43170" y="126310"/>
                      <a:pt x="34724" y="128827"/>
                      <a:pt x="24315" y="128827"/>
                    </a:cubicBezTo>
                    <a:close/>
                    <a:moveTo>
                      <a:pt x="47990" y="75675"/>
                    </a:moveTo>
                    <a:cubicBezTo>
                      <a:pt x="24187" y="87961"/>
                      <a:pt x="11774" y="97857"/>
                      <a:pt x="11774" y="104939"/>
                    </a:cubicBezTo>
                    <a:cubicBezTo>
                      <a:pt x="11774" y="110143"/>
                      <a:pt x="19793" y="112404"/>
                      <a:pt x="28879" y="112404"/>
                    </a:cubicBezTo>
                    <a:cubicBezTo>
                      <a:pt x="34638" y="112404"/>
                      <a:pt x="40781" y="111209"/>
                      <a:pt x="48673" y="108650"/>
                    </a:cubicBezTo>
                    <a:lnTo>
                      <a:pt x="47990" y="75675"/>
                    </a:lnTo>
                    <a:close/>
                    <a:moveTo>
                      <a:pt x="32207" y="28368"/>
                    </a:moveTo>
                    <a:cubicBezTo>
                      <a:pt x="26747" y="23163"/>
                      <a:pt x="21926" y="18897"/>
                      <a:pt x="16594" y="14461"/>
                    </a:cubicBezTo>
                    <a:cubicBezTo>
                      <a:pt x="20049" y="9641"/>
                      <a:pt x="23803" y="5247"/>
                      <a:pt x="27130" y="1749"/>
                    </a:cubicBezTo>
                    <a:cubicBezTo>
                      <a:pt x="32633" y="6015"/>
                      <a:pt x="37155" y="10451"/>
                      <a:pt x="42359" y="16039"/>
                    </a:cubicBezTo>
                    <a:cubicBezTo>
                      <a:pt x="38605" y="21414"/>
                      <a:pt x="35961" y="24870"/>
                      <a:pt x="32207" y="28368"/>
                    </a:cubicBezTo>
                    <a:close/>
                    <a:moveTo>
                      <a:pt x="57972" y="26619"/>
                    </a:moveTo>
                    <a:cubicBezTo>
                      <a:pt x="52512" y="21414"/>
                      <a:pt x="47692" y="17148"/>
                      <a:pt x="42359" y="12712"/>
                    </a:cubicBezTo>
                    <a:cubicBezTo>
                      <a:pt x="45815" y="7892"/>
                      <a:pt x="49569" y="3498"/>
                      <a:pt x="52896" y="0"/>
                    </a:cubicBezTo>
                    <a:cubicBezTo>
                      <a:pt x="58399" y="4266"/>
                      <a:pt x="62921" y="8702"/>
                      <a:pt x="68125" y="14290"/>
                    </a:cubicBezTo>
                    <a:cubicBezTo>
                      <a:pt x="64414" y="19665"/>
                      <a:pt x="61726" y="23163"/>
                      <a:pt x="57972" y="26619"/>
                    </a:cubicBezTo>
                    <a:close/>
                  </a:path>
                </a:pathLst>
              </a:custGeom>
              <a:grpFill/>
              <a:ln w="4259" cap="flat">
                <a:noFill/>
                <a:prstDash val="solid"/>
                <a:miter/>
              </a:ln>
            </p:spPr>
            <p:txBody>
              <a:bodyPr rtlCol="0" anchor="ctr"/>
              <a:lstStyle/>
              <a:p>
                <a:endParaRPr lang="en-IL"/>
              </a:p>
            </p:txBody>
          </p:sp>
          <p:sp>
            <p:nvSpPr>
              <p:cNvPr id="65" name="Freeform: Shape 64">
                <a:extLst>
                  <a:ext uri="{FF2B5EF4-FFF2-40B4-BE49-F238E27FC236}">
                    <a16:creationId xmlns:a16="http://schemas.microsoft.com/office/drawing/2014/main" id="{E239EE42-37A5-158B-4A48-8522E399E026}"/>
                  </a:ext>
                </a:extLst>
              </p:cNvPr>
              <p:cNvSpPr/>
              <p:nvPr/>
            </p:nvSpPr>
            <p:spPr>
              <a:xfrm>
                <a:off x="6094189" y="5442665"/>
                <a:ext cx="60659" cy="126993"/>
              </a:xfrm>
              <a:custGeom>
                <a:avLst/>
                <a:gdLst>
                  <a:gd name="connsiteX0" fmla="*/ 11603 w 60659"/>
                  <a:gd name="connsiteY0" fmla="*/ 56565 h 126993"/>
                  <a:gd name="connsiteX1" fmla="*/ 37923 w 60659"/>
                  <a:gd name="connsiteY1" fmla="*/ 54005 h 126993"/>
                  <a:gd name="connsiteX2" fmla="*/ 45559 w 60659"/>
                  <a:gd name="connsiteY2" fmla="*/ 48118 h 126993"/>
                  <a:gd name="connsiteX3" fmla="*/ 32207 w 60659"/>
                  <a:gd name="connsiteY3" fmla="*/ 15101 h 126993"/>
                  <a:gd name="connsiteX4" fmla="*/ 42231 w 60659"/>
                  <a:gd name="connsiteY4" fmla="*/ 0 h 126993"/>
                  <a:gd name="connsiteX5" fmla="*/ 42914 w 60659"/>
                  <a:gd name="connsiteY5" fmla="*/ 0 h 126993"/>
                  <a:gd name="connsiteX6" fmla="*/ 56266 w 60659"/>
                  <a:gd name="connsiteY6" fmla="*/ 40739 h 126993"/>
                  <a:gd name="connsiteX7" fmla="*/ 46924 w 60659"/>
                  <a:gd name="connsiteY7" fmla="*/ 65608 h 126993"/>
                  <a:gd name="connsiteX8" fmla="*/ 10963 w 60659"/>
                  <a:gd name="connsiteY8" fmla="*/ 73628 h 126993"/>
                  <a:gd name="connsiteX9" fmla="*/ 9342 w 60659"/>
                  <a:gd name="connsiteY9" fmla="*/ 73628 h 126993"/>
                  <a:gd name="connsiteX10" fmla="*/ 0 w 60659"/>
                  <a:gd name="connsiteY10" fmla="*/ 64670 h 126993"/>
                  <a:gd name="connsiteX11" fmla="*/ 9342 w 60659"/>
                  <a:gd name="connsiteY11" fmla="*/ 56522 h 126993"/>
                  <a:gd name="connsiteX12" fmla="*/ 11603 w 60659"/>
                  <a:gd name="connsiteY12" fmla="*/ 56522 h 126993"/>
                  <a:gd name="connsiteX13" fmla="*/ 24699 w 60659"/>
                  <a:gd name="connsiteY13" fmla="*/ 126993 h 126993"/>
                  <a:gd name="connsiteX14" fmla="*/ 9043 w 60659"/>
                  <a:gd name="connsiteY14" fmla="*/ 113086 h 126993"/>
                  <a:gd name="connsiteX15" fmla="*/ 19623 w 60659"/>
                  <a:gd name="connsiteY15" fmla="*/ 100374 h 126993"/>
                  <a:gd name="connsiteX16" fmla="*/ 34852 w 60659"/>
                  <a:gd name="connsiteY16" fmla="*/ 114665 h 126993"/>
                  <a:gd name="connsiteX17" fmla="*/ 24699 w 60659"/>
                  <a:gd name="connsiteY17" fmla="*/ 126993 h 126993"/>
                  <a:gd name="connsiteX18" fmla="*/ 50507 w 60659"/>
                  <a:gd name="connsiteY18" fmla="*/ 125244 h 126993"/>
                  <a:gd name="connsiteX19" fmla="*/ 34852 w 60659"/>
                  <a:gd name="connsiteY19" fmla="*/ 111337 h 126993"/>
                  <a:gd name="connsiteX20" fmla="*/ 45431 w 60659"/>
                  <a:gd name="connsiteY20" fmla="*/ 98625 h 126993"/>
                  <a:gd name="connsiteX21" fmla="*/ 60660 w 60659"/>
                  <a:gd name="connsiteY21" fmla="*/ 112916 h 126993"/>
                  <a:gd name="connsiteX22" fmla="*/ 50507 w 60659"/>
                  <a:gd name="connsiteY22" fmla="*/ 125244 h 12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59" h="126993">
                    <a:moveTo>
                      <a:pt x="11603" y="56565"/>
                    </a:moveTo>
                    <a:cubicBezTo>
                      <a:pt x="22950" y="56565"/>
                      <a:pt x="32036" y="56181"/>
                      <a:pt x="37923" y="54005"/>
                    </a:cubicBezTo>
                    <a:cubicBezTo>
                      <a:pt x="42615" y="52256"/>
                      <a:pt x="45559" y="50379"/>
                      <a:pt x="45559" y="48118"/>
                    </a:cubicBezTo>
                    <a:cubicBezTo>
                      <a:pt x="45559" y="41848"/>
                      <a:pt x="39160" y="28752"/>
                      <a:pt x="32207" y="15101"/>
                    </a:cubicBezTo>
                    <a:cubicBezTo>
                      <a:pt x="35406" y="9342"/>
                      <a:pt x="38733" y="4266"/>
                      <a:pt x="42231" y="0"/>
                    </a:cubicBezTo>
                    <a:lnTo>
                      <a:pt x="42914" y="0"/>
                    </a:lnTo>
                    <a:cubicBezTo>
                      <a:pt x="49057" y="10835"/>
                      <a:pt x="56266" y="27514"/>
                      <a:pt x="56266" y="40739"/>
                    </a:cubicBezTo>
                    <a:cubicBezTo>
                      <a:pt x="56266" y="50763"/>
                      <a:pt x="52256" y="58527"/>
                      <a:pt x="46924" y="65608"/>
                    </a:cubicBezTo>
                    <a:cubicBezTo>
                      <a:pt x="40909" y="71623"/>
                      <a:pt x="31439" y="73628"/>
                      <a:pt x="10963" y="73628"/>
                    </a:cubicBezTo>
                    <a:lnTo>
                      <a:pt x="9342" y="73628"/>
                    </a:lnTo>
                    <a:cubicBezTo>
                      <a:pt x="2005" y="73628"/>
                      <a:pt x="0" y="68296"/>
                      <a:pt x="0" y="64670"/>
                    </a:cubicBezTo>
                    <a:cubicBezTo>
                      <a:pt x="0" y="61470"/>
                      <a:pt x="2133" y="56522"/>
                      <a:pt x="9342" y="56522"/>
                    </a:cubicBezTo>
                    <a:lnTo>
                      <a:pt x="11603" y="56522"/>
                    </a:lnTo>
                    <a:close/>
                    <a:moveTo>
                      <a:pt x="24699" y="126993"/>
                    </a:moveTo>
                    <a:cubicBezTo>
                      <a:pt x="19239" y="121789"/>
                      <a:pt x="14418" y="117523"/>
                      <a:pt x="9043" y="113086"/>
                    </a:cubicBezTo>
                    <a:cubicBezTo>
                      <a:pt x="12541" y="108266"/>
                      <a:pt x="16253" y="103872"/>
                      <a:pt x="19623" y="100374"/>
                    </a:cubicBezTo>
                    <a:cubicBezTo>
                      <a:pt x="25083" y="104640"/>
                      <a:pt x="29647" y="109077"/>
                      <a:pt x="34852" y="114665"/>
                    </a:cubicBezTo>
                    <a:cubicBezTo>
                      <a:pt x="31140" y="120040"/>
                      <a:pt x="28453" y="123495"/>
                      <a:pt x="24699" y="126993"/>
                    </a:cubicBezTo>
                    <a:close/>
                    <a:moveTo>
                      <a:pt x="50507" y="125244"/>
                    </a:moveTo>
                    <a:cubicBezTo>
                      <a:pt x="45047" y="120040"/>
                      <a:pt x="40226" y="115774"/>
                      <a:pt x="34852" y="111337"/>
                    </a:cubicBezTo>
                    <a:cubicBezTo>
                      <a:pt x="38350" y="106517"/>
                      <a:pt x="42061" y="102123"/>
                      <a:pt x="45431" y="98625"/>
                    </a:cubicBezTo>
                    <a:cubicBezTo>
                      <a:pt x="50891" y="102891"/>
                      <a:pt x="55455" y="107328"/>
                      <a:pt x="60660" y="112916"/>
                    </a:cubicBezTo>
                    <a:cubicBezTo>
                      <a:pt x="56906" y="118291"/>
                      <a:pt x="54261" y="121789"/>
                      <a:pt x="50507" y="125244"/>
                    </a:cubicBezTo>
                    <a:close/>
                  </a:path>
                </a:pathLst>
              </a:custGeom>
              <a:grpFill/>
              <a:ln w="4259" cap="flat">
                <a:noFill/>
                <a:prstDash val="solid"/>
                <a:miter/>
              </a:ln>
            </p:spPr>
            <p:txBody>
              <a:bodyPr rtlCol="0" anchor="ctr"/>
              <a:lstStyle/>
              <a:p>
                <a:endParaRPr lang="en-IL"/>
              </a:p>
            </p:txBody>
          </p:sp>
          <p:sp>
            <p:nvSpPr>
              <p:cNvPr id="66" name="Freeform: Shape 65">
                <a:extLst>
                  <a:ext uri="{FF2B5EF4-FFF2-40B4-BE49-F238E27FC236}">
                    <a16:creationId xmlns:a16="http://schemas.microsoft.com/office/drawing/2014/main" id="{126C6B49-6467-AB21-FB4A-967ABE412FC6}"/>
                  </a:ext>
                </a:extLst>
              </p:cNvPr>
              <p:cNvSpPr/>
              <p:nvPr/>
            </p:nvSpPr>
            <p:spPr>
              <a:xfrm>
                <a:off x="6196014" y="5378550"/>
                <a:ext cx="129850" cy="153782"/>
              </a:xfrm>
              <a:custGeom>
                <a:avLst/>
                <a:gdLst>
                  <a:gd name="connsiteX0" fmla="*/ 46199 w 129850"/>
                  <a:gd name="connsiteY0" fmla="*/ 117608 h 153782"/>
                  <a:gd name="connsiteX1" fmla="*/ 61556 w 129850"/>
                  <a:gd name="connsiteY1" fmla="*/ 96364 h 153782"/>
                  <a:gd name="connsiteX2" fmla="*/ 73713 w 129850"/>
                  <a:gd name="connsiteY2" fmla="*/ 75931 h 153782"/>
                  <a:gd name="connsiteX3" fmla="*/ 75035 w 129850"/>
                  <a:gd name="connsiteY3" fmla="*/ 75931 h 153782"/>
                  <a:gd name="connsiteX4" fmla="*/ 100417 w 129850"/>
                  <a:gd name="connsiteY4" fmla="*/ 106261 h 153782"/>
                  <a:gd name="connsiteX5" fmla="*/ 128230 w 129850"/>
                  <a:gd name="connsiteY5" fmla="*/ 120680 h 153782"/>
                  <a:gd name="connsiteX6" fmla="*/ 129851 w 129850"/>
                  <a:gd name="connsiteY6" fmla="*/ 120680 h 153782"/>
                  <a:gd name="connsiteX7" fmla="*/ 129851 w 129850"/>
                  <a:gd name="connsiteY7" fmla="*/ 137786 h 153782"/>
                  <a:gd name="connsiteX8" fmla="*/ 128230 w 129850"/>
                  <a:gd name="connsiteY8" fmla="*/ 137786 h 153782"/>
                  <a:gd name="connsiteX9" fmla="*/ 101099 w 129850"/>
                  <a:gd name="connsiteY9" fmla="*/ 123879 h 153782"/>
                  <a:gd name="connsiteX10" fmla="*/ 100715 w 129850"/>
                  <a:gd name="connsiteY10" fmla="*/ 124007 h 153782"/>
                  <a:gd name="connsiteX11" fmla="*/ 100715 w 129850"/>
                  <a:gd name="connsiteY11" fmla="*/ 126140 h 153782"/>
                  <a:gd name="connsiteX12" fmla="*/ 83994 w 129850"/>
                  <a:gd name="connsiteY12" fmla="*/ 153782 h 153782"/>
                  <a:gd name="connsiteX13" fmla="*/ 55797 w 129850"/>
                  <a:gd name="connsiteY13" fmla="*/ 125073 h 153782"/>
                  <a:gd name="connsiteX14" fmla="*/ 55114 w 129850"/>
                  <a:gd name="connsiteY14" fmla="*/ 125073 h 153782"/>
                  <a:gd name="connsiteX15" fmla="*/ 32377 w 129850"/>
                  <a:gd name="connsiteY15" fmla="*/ 137786 h 153782"/>
                  <a:gd name="connsiteX16" fmla="*/ 12328 w 129850"/>
                  <a:gd name="connsiteY16" fmla="*/ 130022 h 153782"/>
                  <a:gd name="connsiteX17" fmla="*/ 3498 w 129850"/>
                  <a:gd name="connsiteY17" fmla="*/ 92739 h 153782"/>
                  <a:gd name="connsiteX18" fmla="*/ 0 w 129850"/>
                  <a:gd name="connsiteY18" fmla="*/ 12414 h 153782"/>
                  <a:gd name="connsiteX19" fmla="*/ 12541 w 129850"/>
                  <a:gd name="connsiteY19" fmla="*/ 0 h 153782"/>
                  <a:gd name="connsiteX20" fmla="*/ 13480 w 129850"/>
                  <a:gd name="connsiteY20" fmla="*/ 512 h 153782"/>
                  <a:gd name="connsiteX21" fmla="*/ 15613 w 129850"/>
                  <a:gd name="connsiteY21" fmla="*/ 97260 h 153782"/>
                  <a:gd name="connsiteX22" fmla="*/ 15613 w 129850"/>
                  <a:gd name="connsiteY22" fmla="*/ 104896 h 153782"/>
                  <a:gd name="connsiteX23" fmla="*/ 25637 w 129850"/>
                  <a:gd name="connsiteY23" fmla="*/ 119187 h 153782"/>
                  <a:gd name="connsiteX24" fmla="*/ 34169 w 129850"/>
                  <a:gd name="connsiteY24" fmla="*/ 120637 h 153782"/>
                  <a:gd name="connsiteX25" fmla="*/ 46199 w 129850"/>
                  <a:gd name="connsiteY25" fmla="*/ 117608 h 153782"/>
                  <a:gd name="connsiteX26" fmla="*/ 70898 w 129850"/>
                  <a:gd name="connsiteY26" fmla="*/ 94104 h 153782"/>
                  <a:gd name="connsiteX27" fmla="*/ 64328 w 129850"/>
                  <a:gd name="connsiteY27" fmla="*/ 112276 h 153782"/>
                  <a:gd name="connsiteX28" fmla="*/ 85145 w 129850"/>
                  <a:gd name="connsiteY28" fmla="*/ 136079 h 153782"/>
                  <a:gd name="connsiteX29" fmla="*/ 92355 w 129850"/>
                  <a:gd name="connsiteY29" fmla="*/ 126311 h 153782"/>
                  <a:gd name="connsiteX30" fmla="*/ 87790 w 129850"/>
                  <a:gd name="connsiteY30" fmla="*/ 114665 h 153782"/>
                  <a:gd name="connsiteX31" fmla="*/ 71495 w 129850"/>
                  <a:gd name="connsiteY31" fmla="*/ 94104 h 153782"/>
                  <a:gd name="connsiteX32" fmla="*/ 70898 w 129850"/>
                  <a:gd name="connsiteY32" fmla="*/ 94104 h 15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850" h="153782">
                    <a:moveTo>
                      <a:pt x="46199" y="117608"/>
                    </a:moveTo>
                    <a:cubicBezTo>
                      <a:pt x="53664" y="113470"/>
                      <a:pt x="56735" y="105835"/>
                      <a:pt x="61556" y="96364"/>
                    </a:cubicBezTo>
                    <a:cubicBezTo>
                      <a:pt x="64883" y="89667"/>
                      <a:pt x="67826" y="83951"/>
                      <a:pt x="73713" y="75931"/>
                    </a:cubicBezTo>
                    <a:lnTo>
                      <a:pt x="75035" y="75931"/>
                    </a:lnTo>
                    <a:cubicBezTo>
                      <a:pt x="83055" y="86468"/>
                      <a:pt x="90947" y="96237"/>
                      <a:pt x="100417" y="106261"/>
                    </a:cubicBezTo>
                    <a:cubicBezTo>
                      <a:pt x="110186" y="116542"/>
                      <a:pt x="119272" y="120680"/>
                      <a:pt x="128230" y="120680"/>
                    </a:cubicBezTo>
                    <a:lnTo>
                      <a:pt x="129851" y="120680"/>
                    </a:lnTo>
                    <a:lnTo>
                      <a:pt x="129851" y="137786"/>
                    </a:lnTo>
                    <a:lnTo>
                      <a:pt x="128230" y="137786"/>
                    </a:lnTo>
                    <a:cubicBezTo>
                      <a:pt x="116883" y="137786"/>
                      <a:pt x="109119" y="133392"/>
                      <a:pt x="101099" y="123879"/>
                    </a:cubicBezTo>
                    <a:lnTo>
                      <a:pt x="100715" y="124007"/>
                    </a:lnTo>
                    <a:lnTo>
                      <a:pt x="100715" y="126140"/>
                    </a:lnTo>
                    <a:cubicBezTo>
                      <a:pt x="100715" y="144568"/>
                      <a:pt x="91629" y="153782"/>
                      <a:pt x="83994" y="153782"/>
                    </a:cubicBezTo>
                    <a:cubicBezTo>
                      <a:pt x="71026" y="153782"/>
                      <a:pt x="58740" y="140814"/>
                      <a:pt x="55797" y="125073"/>
                    </a:cubicBezTo>
                    <a:lnTo>
                      <a:pt x="55114" y="125073"/>
                    </a:lnTo>
                    <a:cubicBezTo>
                      <a:pt x="50166" y="132539"/>
                      <a:pt x="42957" y="137786"/>
                      <a:pt x="32377" y="137786"/>
                    </a:cubicBezTo>
                    <a:cubicBezTo>
                      <a:pt x="24614" y="137786"/>
                      <a:pt x="17831" y="135525"/>
                      <a:pt x="12328" y="130022"/>
                    </a:cubicBezTo>
                    <a:cubicBezTo>
                      <a:pt x="4180" y="121746"/>
                      <a:pt x="3498" y="112404"/>
                      <a:pt x="3498" y="92739"/>
                    </a:cubicBezTo>
                    <a:cubicBezTo>
                      <a:pt x="3498" y="67357"/>
                      <a:pt x="2005" y="40738"/>
                      <a:pt x="0" y="12414"/>
                    </a:cubicBezTo>
                    <a:cubicBezTo>
                      <a:pt x="4522" y="7465"/>
                      <a:pt x="8702" y="3071"/>
                      <a:pt x="12541" y="0"/>
                    </a:cubicBezTo>
                    <a:lnTo>
                      <a:pt x="13480" y="512"/>
                    </a:lnTo>
                    <a:cubicBezTo>
                      <a:pt x="15613" y="29775"/>
                      <a:pt x="15613" y="64371"/>
                      <a:pt x="15613" y="97260"/>
                    </a:cubicBezTo>
                    <a:lnTo>
                      <a:pt x="15613" y="104896"/>
                    </a:lnTo>
                    <a:cubicBezTo>
                      <a:pt x="15613" y="113428"/>
                      <a:pt x="20433" y="117310"/>
                      <a:pt x="25637" y="119187"/>
                    </a:cubicBezTo>
                    <a:cubicBezTo>
                      <a:pt x="28965" y="120381"/>
                      <a:pt x="32463" y="120637"/>
                      <a:pt x="34169" y="120637"/>
                    </a:cubicBezTo>
                    <a:cubicBezTo>
                      <a:pt x="37496" y="120680"/>
                      <a:pt x="42573" y="119613"/>
                      <a:pt x="46199" y="117608"/>
                    </a:cubicBezTo>
                    <a:close/>
                    <a:moveTo>
                      <a:pt x="70898" y="94104"/>
                    </a:moveTo>
                    <a:cubicBezTo>
                      <a:pt x="66760" y="101867"/>
                      <a:pt x="64328" y="106816"/>
                      <a:pt x="64328" y="112276"/>
                    </a:cubicBezTo>
                    <a:cubicBezTo>
                      <a:pt x="64328" y="122685"/>
                      <a:pt x="72988" y="136079"/>
                      <a:pt x="85145" y="136079"/>
                    </a:cubicBezTo>
                    <a:cubicBezTo>
                      <a:pt x="88473" y="136079"/>
                      <a:pt x="92355" y="132069"/>
                      <a:pt x="92355" y="126311"/>
                    </a:cubicBezTo>
                    <a:cubicBezTo>
                      <a:pt x="92355" y="122557"/>
                      <a:pt x="91544" y="119784"/>
                      <a:pt x="87790" y="114665"/>
                    </a:cubicBezTo>
                    <a:cubicBezTo>
                      <a:pt x="82842" y="107712"/>
                      <a:pt x="77126" y="101313"/>
                      <a:pt x="71495" y="94104"/>
                    </a:cubicBezTo>
                    <a:lnTo>
                      <a:pt x="70898" y="94104"/>
                    </a:lnTo>
                    <a:close/>
                  </a:path>
                </a:pathLst>
              </a:custGeom>
              <a:grpFill/>
              <a:ln w="4259" cap="flat">
                <a:noFill/>
                <a:prstDash val="solid"/>
                <a:miter/>
              </a:ln>
            </p:spPr>
            <p:txBody>
              <a:bodyPr rtlCol="0" anchor="ctr"/>
              <a:lstStyle/>
              <a:p>
                <a:endParaRPr lang="en-IL"/>
              </a:p>
            </p:txBody>
          </p:sp>
          <p:sp>
            <p:nvSpPr>
              <p:cNvPr id="67" name="Freeform: Shape 66">
                <a:extLst>
                  <a:ext uri="{FF2B5EF4-FFF2-40B4-BE49-F238E27FC236}">
                    <a16:creationId xmlns:a16="http://schemas.microsoft.com/office/drawing/2014/main" id="{3376DC26-50BE-3FAC-8432-B4909A460F4E}"/>
                  </a:ext>
                </a:extLst>
              </p:cNvPr>
              <p:cNvSpPr/>
              <p:nvPr/>
            </p:nvSpPr>
            <p:spPr>
              <a:xfrm>
                <a:off x="6316608" y="5448936"/>
                <a:ext cx="131514" cy="67442"/>
              </a:xfrm>
              <a:custGeom>
                <a:avLst/>
                <a:gdLst>
                  <a:gd name="connsiteX0" fmla="*/ 88857 w 131514"/>
                  <a:gd name="connsiteY0" fmla="*/ 25595 h 67442"/>
                  <a:gd name="connsiteX1" fmla="*/ 46881 w 131514"/>
                  <a:gd name="connsiteY1" fmla="*/ 16253 h 67442"/>
                  <a:gd name="connsiteX2" fmla="*/ 29903 w 131514"/>
                  <a:gd name="connsiteY2" fmla="*/ 22950 h 67442"/>
                  <a:gd name="connsiteX3" fmla="*/ 31524 w 131514"/>
                  <a:gd name="connsiteY3" fmla="*/ 29647 h 67442"/>
                  <a:gd name="connsiteX4" fmla="*/ 27514 w 131514"/>
                  <a:gd name="connsiteY4" fmla="*/ 41677 h 67442"/>
                  <a:gd name="connsiteX5" fmla="*/ 26192 w 131514"/>
                  <a:gd name="connsiteY5" fmla="*/ 41677 h 67442"/>
                  <a:gd name="connsiteX6" fmla="*/ 19665 w 131514"/>
                  <a:gd name="connsiteY6" fmla="*/ 24059 h 67442"/>
                  <a:gd name="connsiteX7" fmla="*/ 48673 w 131514"/>
                  <a:gd name="connsiteY7" fmla="*/ 0 h 67442"/>
                  <a:gd name="connsiteX8" fmla="*/ 92525 w 131514"/>
                  <a:gd name="connsiteY8" fmla="*/ 11475 h 67442"/>
                  <a:gd name="connsiteX9" fmla="*/ 115390 w 131514"/>
                  <a:gd name="connsiteY9" fmla="*/ 15869 h 67442"/>
                  <a:gd name="connsiteX10" fmla="*/ 127035 w 131514"/>
                  <a:gd name="connsiteY10" fmla="*/ 15869 h 67442"/>
                  <a:gd name="connsiteX11" fmla="*/ 127291 w 131514"/>
                  <a:gd name="connsiteY11" fmla="*/ 16125 h 67442"/>
                  <a:gd name="connsiteX12" fmla="*/ 119016 w 131514"/>
                  <a:gd name="connsiteY12" fmla="*/ 29903 h 67442"/>
                  <a:gd name="connsiteX13" fmla="*/ 96450 w 131514"/>
                  <a:gd name="connsiteY13" fmla="*/ 34980 h 67442"/>
                  <a:gd name="connsiteX14" fmla="*/ 74140 w 131514"/>
                  <a:gd name="connsiteY14" fmla="*/ 49526 h 67442"/>
                  <a:gd name="connsiteX15" fmla="*/ 15485 w 131514"/>
                  <a:gd name="connsiteY15" fmla="*/ 67442 h 67442"/>
                  <a:gd name="connsiteX16" fmla="*/ 9342 w 131514"/>
                  <a:gd name="connsiteY16" fmla="*/ 67442 h 67442"/>
                  <a:gd name="connsiteX17" fmla="*/ 0 w 131514"/>
                  <a:gd name="connsiteY17" fmla="*/ 58484 h 67442"/>
                  <a:gd name="connsiteX18" fmla="*/ 9342 w 131514"/>
                  <a:gd name="connsiteY18" fmla="*/ 50337 h 67442"/>
                  <a:gd name="connsiteX19" fmla="*/ 17490 w 131514"/>
                  <a:gd name="connsiteY19" fmla="*/ 50337 h 67442"/>
                  <a:gd name="connsiteX20" fmla="*/ 88857 w 131514"/>
                  <a:gd name="connsiteY20" fmla="*/ 26149 h 67442"/>
                  <a:gd name="connsiteX21" fmla="*/ 88857 w 131514"/>
                  <a:gd name="connsiteY21" fmla="*/ 25595 h 67442"/>
                  <a:gd name="connsiteX22" fmla="*/ 103830 w 131514"/>
                  <a:gd name="connsiteY22" fmla="*/ 34681 h 67442"/>
                  <a:gd name="connsiteX23" fmla="*/ 104213 w 131514"/>
                  <a:gd name="connsiteY23" fmla="*/ 34809 h 67442"/>
                  <a:gd name="connsiteX24" fmla="*/ 127889 w 131514"/>
                  <a:gd name="connsiteY24" fmla="*/ 50294 h 67442"/>
                  <a:gd name="connsiteX25" fmla="*/ 131515 w 131514"/>
                  <a:gd name="connsiteY25" fmla="*/ 50294 h 67442"/>
                  <a:gd name="connsiteX26" fmla="*/ 131515 w 131514"/>
                  <a:gd name="connsiteY26" fmla="*/ 67400 h 67442"/>
                  <a:gd name="connsiteX27" fmla="*/ 127377 w 131514"/>
                  <a:gd name="connsiteY27" fmla="*/ 67400 h 67442"/>
                  <a:gd name="connsiteX28" fmla="*/ 98668 w 131514"/>
                  <a:gd name="connsiteY28" fmla="*/ 45346 h 67442"/>
                  <a:gd name="connsiteX29" fmla="*/ 99052 w 131514"/>
                  <a:gd name="connsiteY29" fmla="*/ 37880 h 67442"/>
                  <a:gd name="connsiteX30" fmla="*/ 103830 w 131514"/>
                  <a:gd name="connsiteY30" fmla="*/ 34681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514" h="67442">
                    <a:moveTo>
                      <a:pt x="88857" y="25595"/>
                    </a:moveTo>
                    <a:cubicBezTo>
                      <a:pt x="73372" y="19836"/>
                      <a:pt x="59209" y="16253"/>
                      <a:pt x="46881" y="16253"/>
                    </a:cubicBezTo>
                    <a:cubicBezTo>
                      <a:pt x="39245" y="16253"/>
                      <a:pt x="33657" y="18642"/>
                      <a:pt x="29903" y="22950"/>
                    </a:cubicBezTo>
                    <a:lnTo>
                      <a:pt x="31524" y="29647"/>
                    </a:lnTo>
                    <a:lnTo>
                      <a:pt x="27514" y="41677"/>
                    </a:lnTo>
                    <a:lnTo>
                      <a:pt x="26192" y="41677"/>
                    </a:lnTo>
                    <a:lnTo>
                      <a:pt x="19665" y="24059"/>
                    </a:lnTo>
                    <a:cubicBezTo>
                      <a:pt x="20732" y="9214"/>
                      <a:pt x="32633" y="0"/>
                      <a:pt x="48673" y="0"/>
                    </a:cubicBezTo>
                    <a:cubicBezTo>
                      <a:pt x="57631" y="0"/>
                      <a:pt x="71409" y="3071"/>
                      <a:pt x="92525" y="11475"/>
                    </a:cubicBezTo>
                    <a:cubicBezTo>
                      <a:pt x="98924" y="14035"/>
                      <a:pt x="106944" y="15869"/>
                      <a:pt x="115390" y="15869"/>
                    </a:cubicBezTo>
                    <a:lnTo>
                      <a:pt x="127035" y="15869"/>
                    </a:lnTo>
                    <a:lnTo>
                      <a:pt x="127291" y="16125"/>
                    </a:lnTo>
                    <a:lnTo>
                      <a:pt x="119016" y="29903"/>
                    </a:lnTo>
                    <a:cubicBezTo>
                      <a:pt x="108309" y="29903"/>
                      <a:pt x="100843" y="32164"/>
                      <a:pt x="96450" y="34980"/>
                    </a:cubicBezTo>
                    <a:lnTo>
                      <a:pt x="74140" y="49526"/>
                    </a:lnTo>
                    <a:cubicBezTo>
                      <a:pt x="55583" y="61428"/>
                      <a:pt x="37112" y="67442"/>
                      <a:pt x="15485" y="67442"/>
                    </a:cubicBezTo>
                    <a:lnTo>
                      <a:pt x="9342" y="67442"/>
                    </a:lnTo>
                    <a:cubicBezTo>
                      <a:pt x="2005" y="67442"/>
                      <a:pt x="0" y="62110"/>
                      <a:pt x="0" y="58484"/>
                    </a:cubicBezTo>
                    <a:cubicBezTo>
                      <a:pt x="0" y="55285"/>
                      <a:pt x="2133" y="50337"/>
                      <a:pt x="9342" y="50337"/>
                    </a:cubicBezTo>
                    <a:lnTo>
                      <a:pt x="17490" y="50337"/>
                    </a:lnTo>
                    <a:cubicBezTo>
                      <a:pt x="39117" y="50337"/>
                      <a:pt x="61342" y="42701"/>
                      <a:pt x="88857" y="26149"/>
                    </a:cubicBezTo>
                    <a:lnTo>
                      <a:pt x="88857" y="25595"/>
                    </a:lnTo>
                    <a:close/>
                    <a:moveTo>
                      <a:pt x="103830" y="34681"/>
                    </a:moveTo>
                    <a:lnTo>
                      <a:pt x="104213" y="34809"/>
                    </a:lnTo>
                    <a:cubicBezTo>
                      <a:pt x="104768" y="46156"/>
                      <a:pt x="114110" y="50294"/>
                      <a:pt x="127889" y="50294"/>
                    </a:cubicBezTo>
                    <a:lnTo>
                      <a:pt x="131515" y="50294"/>
                    </a:lnTo>
                    <a:lnTo>
                      <a:pt x="131515" y="67400"/>
                    </a:lnTo>
                    <a:lnTo>
                      <a:pt x="127377" y="67400"/>
                    </a:lnTo>
                    <a:cubicBezTo>
                      <a:pt x="110143" y="67400"/>
                      <a:pt x="98668" y="61385"/>
                      <a:pt x="98668" y="45346"/>
                    </a:cubicBezTo>
                    <a:cubicBezTo>
                      <a:pt x="98668" y="42786"/>
                      <a:pt x="98796" y="40397"/>
                      <a:pt x="99052" y="37880"/>
                    </a:cubicBezTo>
                    <a:lnTo>
                      <a:pt x="103830" y="34681"/>
                    </a:lnTo>
                    <a:close/>
                  </a:path>
                </a:pathLst>
              </a:custGeom>
              <a:grpFill/>
              <a:ln w="4259" cap="flat">
                <a:noFill/>
                <a:prstDash val="solid"/>
                <a:miter/>
              </a:ln>
            </p:spPr>
            <p:txBody>
              <a:bodyPr rtlCol="0" anchor="ctr"/>
              <a:lstStyle/>
              <a:p>
                <a:endParaRPr lang="en-IL"/>
              </a:p>
            </p:txBody>
          </p:sp>
          <p:sp>
            <p:nvSpPr>
              <p:cNvPr id="68" name="Freeform: Shape 67">
                <a:extLst>
                  <a:ext uri="{FF2B5EF4-FFF2-40B4-BE49-F238E27FC236}">
                    <a16:creationId xmlns:a16="http://schemas.microsoft.com/office/drawing/2014/main" id="{756E1BBD-1B9F-8BA2-9D79-F3CB574C77AB}"/>
                  </a:ext>
                </a:extLst>
              </p:cNvPr>
              <p:cNvSpPr/>
              <p:nvPr/>
            </p:nvSpPr>
            <p:spPr>
              <a:xfrm>
                <a:off x="6438823" y="5378806"/>
                <a:ext cx="52170" cy="137486"/>
              </a:xfrm>
              <a:custGeom>
                <a:avLst/>
                <a:gdLst>
                  <a:gd name="connsiteX0" fmla="*/ 12200 w 52170"/>
                  <a:gd name="connsiteY0" fmla="*/ 120424 h 137486"/>
                  <a:gd name="connsiteX1" fmla="*/ 27173 w 52170"/>
                  <a:gd name="connsiteY1" fmla="*/ 116798 h 137486"/>
                  <a:gd name="connsiteX2" fmla="*/ 34254 w 52170"/>
                  <a:gd name="connsiteY2" fmla="*/ 102379 h 137486"/>
                  <a:gd name="connsiteX3" fmla="*/ 30373 w 52170"/>
                  <a:gd name="connsiteY3" fmla="*/ 33017 h 137486"/>
                  <a:gd name="connsiteX4" fmla="*/ 29050 w 52170"/>
                  <a:gd name="connsiteY4" fmla="*/ 16295 h 137486"/>
                  <a:gd name="connsiteX5" fmla="*/ 33060 w 52170"/>
                  <a:gd name="connsiteY5" fmla="*/ 7337 h 137486"/>
                  <a:gd name="connsiteX6" fmla="*/ 40397 w 52170"/>
                  <a:gd name="connsiteY6" fmla="*/ 0 h 137486"/>
                  <a:gd name="connsiteX7" fmla="*/ 41336 w 52170"/>
                  <a:gd name="connsiteY7" fmla="*/ 683 h 137486"/>
                  <a:gd name="connsiteX8" fmla="*/ 52171 w 52170"/>
                  <a:gd name="connsiteY8" fmla="*/ 31268 h 137486"/>
                  <a:gd name="connsiteX9" fmla="*/ 43767 w 52170"/>
                  <a:gd name="connsiteY9" fmla="*/ 38094 h 137486"/>
                  <a:gd name="connsiteX10" fmla="*/ 45516 w 52170"/>
                  <a:gd name="connsiteY10" fmla="*/ 84463 h 137486"/>
                  <a:gd name="connsiteX11" fmla="*/ 40184 w 52170"/>
                  <a:gd name="connsiteY11" fmla="*/ 117992 h 137486"/>
                  <a:gd name="connsiteX12" fmla="*/ 28026 w 52170"/>
                  <a:gd name="connsiteY12" fmla="*/ 133477 h 137486"/>
                  <a:gd name="connsiteX13" fmla="*/ 11347 w 52170"/>
                  <a:gd name="connsiteY13" fmla="*/ 137487 h 137486"/>
                  <a:gd name="connsiteX14" fmla="*/ 9342 w 52170"/>
                  <a:gd name="connsiteY14" fmla="*/ 137487 h 137486"/>
                  <a:gd name="connsiteX15" fmla="*/ 0 w 52170"/>
                  <a:gd name="connsiteY15" fmla="*/ 128529 h 137486"/>
                  <a:gd name="connsiteX16" fmla="*/ 9342 w 52170"/>
                  <a:gd name="connsiteY16" fmla="*/ 120381 h 137486"/>
                  <a:gd name="connsiteX17" fmla="*/ 12200 w 52170"/>
                  <a:gd name="connsiteY17" fmla="*/ 120381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170" h="137486">
                    <a:moveTo>
                      <a:pt x="12200" y="120424"/>
                    </a:moveTo>
                    <a:cubicBezTo>
                      <a:pt x="16466" y="120424"/>
                      <a:pt x="21414" y="119869"/>
                      <a:pt x="27173" y="116798"/>
                    </a:cubicBezTo>
                    <a:cubicBezTo>
                      <a:pt x="31866" y="114110"/>
                      <a:pt x="34254" y="109333"/>
                      <a:pt x="34254" y="102379"/>
                    </a:cubicBezTo>
                    <a:cubicBezTo>
                      <a:pt x="33998" y="81008"/>
                      <a:pt x="32505" y="57631"/>
                      <a:pt x="30373" y="33017"/>
                    </a:cubicBezTo>
                    <a:cubicBezTo>
                      <a:pt x="29818" y="26875"/>
                      <a:pt x="29050" y="21244"/>
                      <a:pt x="29050" y="16295"/>
                    </a:cubicBezTo>
                    <a:cubicBezTo>
                      <a:pt x="29050" y="13352"/>
                      <a:pt x="30373" y="10281"/>
                      <a:pt x="33060" y="7337"/>
                    </a:cubicBezTo>
                    <a:cubicBezTo>
                      <a:pt x="34937" y="5076"/>
                      <a:pt x="37454" y="2517"/>
                      <a:pt x="40397" y="0"/>
                    </a:cubicBezTo>
                    <a:lnTo>
                      <a:pt x="41336" y="683"/>
                    </a:lnTo>
                    <a:cubicBezTo>
                      <a:pt x="41080" y="9385"/>
                      <a:pt x="45217" y="19793"/>
                      <a:pt x="52171" y="31268"/>
                    </a:cubicBezTo>
                    <a:cubicBezTo>
                      <a:pt x="49782" y="33529"/>
                      <a:pt x="46966" y="35790"/>
                      <a:pt x="43767" y="38094"/>
                    </a:cubicBezTo>
                    <a:cubicBezTo>
                      <a:pt x="44322" y="53451"/>
                      <a:pt x="45516" y="69618"/>
                      <a:pt x="45516" y="84463"/>
                    </a:cubicBezTo>
                    <a:cubicBezTo>
                      <a:pt x="45516" y="98881"/>
                      <a:pt x="44066" y="109972"/>
                      <a:pt x="40184" y="117992"/>
                    </a:cubicBezTo>
                    <a:cubicBezTo>
                      <a:pt x="37368" y="124817"/>
                      <a:pt x="34169" y="130406"/>
                      <a:pt x="28026" y="133477"/>
                    </a:cubicBezTo>
                    <a:cubicBezTo>
                      <a:pt x="22822" y="136165"/>
                      <a:pt x="16551" y="137487"/>
                      <a:pt x="11347" y="137487"/>
                    </a:cubicBezTo>
                    <a:lnTo>
                      <a:pt x="9342" y="137487"/>
                    </a:lnTo>
                    <a:cubicBezTo>
                      <a:pt x="2005" y="137487"/>
                      <a:pt x="0" y="132155"/>
                      <a:pt x="0" y="128529"/>
                    </a:cubicBezTo>
                    <a:cubicBezTo>
                      <a:pt x="0" y="125329"/>
                      <a:pt x="2133" y="120381"/>
                      <a:pt x="9342" y="120381"/>
                    </a:cubicBezTo>
                    <a:lnTo>
                      <a:pt x="12200" y="120381"/>
                    </a:lnTo>
                    <a:close/>
                  </a:path>
                </a:pathLst>
              </a:custGeom>
              <a:grpFill/>
              <a:ln w="4259" cap="flat">
                <a:noFill/>
                <a:prstDash val="solid"/>
                <a:miter/>
              </a:ln>
            </p:spPr>
            <p:txBody>
              <a:bodyPr rtlCol="0" anchor="ctr"/>
              <a:lstStyle/>
              <a:p>
                <a:endParaRPr lang="en-IL"/>
              </a:p>
            </p:txBody>
          </p:sp>
          <p:sp>
            <p:nvSpPr>
              <p:cNvPr id="69" name="Freeform: Shape 68">
                <a:extLst>
                  <a:ext uri="{FF2B5EF4-FFF2-40B4-BE49-F238E27FC236}">
                    <a16:creationId xmlns:a16="http://schemas.microsoft.com/office/drawing/2014/main" id="{04B349CA-86A1-46D3-2B84-817E3DECFE71}"/>
                  </a:ext>
                </a:extLst>
              </p:cNvPr>
              <p:cNvSpPr/>
              <p:nvPr/>
            </p:nvSpPr>
            <p:spPr>
              <a:xfrm>
                <a:off x="6697501" y="5382816"/>
                <a:ext cx="64669" cy="135140"/>
              </a:xfrm>
              <a:custGeom>
                <a:avLst/>
                <a:gdLst>
                  <a:gd name="connsiteX0" fmla="*/ 22865 w 64669"/>
                  <a:gd name="connsiteY0" fmla="*/ 45473 h 135140"/>
                  <a:gd name="connsiteX1" fmla="*/ 24742 w 64669"/>
                  <a:gd name="connsiteY1" fmla="*/ 44791 h 135140"/>
                  <a:gd name="connsiteX2" fmla="*/ 62537 w 64669"/>
                  <a:gd name="connsiteY2" fmla="*/ 83013 h 135140"/>
                  <a:gd name="connsiteX3" fmla="*/ 64670 w 64669"/>
                  <a:gd name="connsiteY3" fmla="*/ 97986 h 135140"/>
                  <a:gd name="connsiteX4" fmla="*/ 57460 w 64669"/>
                  <a:gd name="connsiteY4" fmla="*/ 122855 h 135140"/>
                  <a:gd name="connsiteX5" fmla="*/ 29818 w 64669"/>
                  <a:gd name="connsiteY5" fmla="*/ 135141 h 135140"/>
                  <a:gd name="connsiteX6" fmla="*/ 13778 w 64669"/>
                  <a:gd name="connsiteY6" fmla="*/ 131131 h 135140"/>
                  <a:gd name="connsiteX7" fmla="*/ 0 w 64669"/>
                  <a:gd name="connsiteY7" fmla="*/ 101483 h 135140"/>
                  <a:gd name="connsiteX8" fmla="*/ 8148 w 64669"/>
                  <a:gd name="connsiteY8" fmla="*/ 75846 h 135140"/>
                  <a:gd name="connsiteX9" fmla="*/ 21372 w 64669"/>
                  <a:gd name="connsiteY9" fmla="*/ 58868 h 135140"/>
                  <a:gd name="connsiteX10" fmla="*/ 22865 w 64669"/>
                  <a:gd name="connsiteY10" fmla="*/ 45473 h 135140"/>
                  <a:gd name="connsiteX11" fmla="*/ 16594 w 64669"/>
                  <a:gd name="connsiteY11" fmla="*/ 28368 h 135140"/>
                  <a:gd name="connsiteX12" fmla="*/ 938 w 64669"/>
                  <a:gd name="connsiteY12" fmla="*/ 14461 h 135140"/>
                  <a:gd name="connsiteX13" fmla="*/ 11475 w 64669"/>
                  <a:gd name="connsiteY13" fmla="*/ 1749 h 135140"/>
                  <a:gd name="connsiteX14" fmla="*/ 26704 w 64669"/>
                  <a:gd name="connsiteY14" fmla="*/ 16039 h 135140"/>
                  <a:gd name="connsiteX15" fmla="*/ 16594 w 64669"/>
                  <a:gd name="connsiteY15" fmla="*/ 28368 h 135140"/>
                  <a:gd name="connsiteX16" fmla="*/ 8276 w 64669"/>
                  <a:gd name="connsiteY16" fmla="*/ 99308 h 135140"/>
                  <a:gd name="connsiteX17" fmla="*/ 30586 w 64669"/>
                  <a:gd name="connsiteY17" fmla="*/ 117352 h 135140"/>
                  <a:gd name="connsiteX18" fmla="*/ 51446 w 64669"/>
                  <a:gd name="connsiteY18" fmla="*/ 110143 h 135140"/>
                  <a:gd name="connsiteX19" fmla="*/ 57332 w 64669"/>
                  <a:gd name="connsiteY19" fmla="*/ 101313 h 135140"/>
                  <a:gd name="connsiteX20" fmla="*/ 50123 w 64669"/>
                  <a:gd name="connsiteY20" fmla="*/ 86766 h 135140"/>
                  <a:gd name="connsiteX21" fmla="*/ 28623 w 64669"/>
                  <a:gd name="connsiteY21" fmla="*/ 69405 h 135140"/>
                  <a:gd name="connsiteX22" fmla="*/ 8276 w 64669"/>
                  <a:gd name="connsiteY22" fmla="*/ 99308 h 135140"/>
                  <a:gd name="connsiteX23" fmla="*/ 42359 w 64669"/>
                  <a:gd name="connsiteY23" fmla="*/ 26619 h 135140"/>
                  <a:gd name="connsiteX24" fmla="*/ 26704 w 64669"/>
                  <a:gd name="connsiteY24" fmla="*/ 12712 h 135140"/>
                  <a:gd name="connsiteX25" fmla="*/ 37240 w 64669"/>
                  <a:gd name="connsiteY25" fmla="*/ 0 h 135140"/>
                  <a:gd name="connsiteX26" fmla="*/ 52469 w 64669"/>
                  <a:gd name="connsiteY26" fmla="*/ 14290 h 135140"/>
                  <a:gd name="connsiteX27" fmla="*/ 42359 w 64669"/>
                  <a:gd name="connsiteY27" fmla="*/ 26619 h 13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669" h="135140">
                    <a:moveTo>
                      <a:pt x="22865" y="45473"/>
                    </a:moveTo>
                    <a:lnTo>
                      <a:pt x="24742" y="44791"/>
                    </a:lnTo>
                    <a:cubicBezTo>
                      <a:pt x="33017" y="52555"/>
                      <a:pt x="58953" y="68594"/>
                      <a:pt x="62537" y="83013"/>
                    </a:cubicBezTo>
                    <a:cubicBezTo>
                      <a:pt x="64285" y="87961"/>
                      <a:pt x="64670" y="93037"/>
                      <a:pt x="64670" y="97986"/>
                    </a:cubicBezTo>
                    <a:cubicBezTo>
                      <a:pt x="64670" y="106133"/>
                      <a:pt x="61726" y="117779"/>
                      <a:pt x="57460" y="122855"/>
                    </a:cubicBezTo>
                    <a:cubicBezTo>
                      <a:pt x="49185" y="131685"/>
                      <a:pt x="39544" y="135141"/>
                      <a:pt x="29818" y="135141"/>
                    </a:cubicBezTo>
                    <a:cubicBezTo>
                      <a:pt x="23121" y="135141"/>
                      <a:pt x="17788" y="133818"/>
                      <a:pt x="13778" y="131131"/>
                    </a:cubicBezTo>
                    <a:cubicBezTo>
                      <a:pt x="4436" y="125116"/>
                      <a:pt x="0" y="114409"/>
                      <a:pt x="0" y="101483"/>
                    </a:cubicBezTo>
                    <a:cubicBezTo>
                      <a:pt x="0" y="92525"/>
                      <a:pt x="3754" y="84122"/>
                      <a:pt x="8148" y="75846"/>
                    </a:cubicBezTo>
                    <a:cubicBezTo>
                      <a:pt x="11347" y="70642"/>
                      <a:pt x="15229" y="65139"/>
                      <a:pt x="21372" y="58868"/>
                    </a:cubicBezTo>
                    <a:cubicBezTo>
                      <a:pt x="21414" y="54432"/>
                      <a:pt x="22182" y="49867"/>
                      <a:pt x="22865" y="45473"/>
                    </a:cubicBezTo>
                    <a:close/>
                    <a:moveTo>
                      <a:pt x="16594" y="28368"/>
                    </a:moveTo>
                    <a:cubicBezTo>
                      <a:pt x="11134" y="23163"/>
                      <a:pt x="6313" y="18898"/>
                      <a:pt x="938" y="14461"/>
                    </a:cubicBezTo>
                    <a:cubicBezTo>
                      <a:pt x="4394" y="9641"/>
                      <a:pt x="8148" y="5247"/>
                      <a:pt x="11475" y="1749"/>
                    </a:cubicBezTo>
                    <a:cubicBezTo>
                      <a:pt x="16978" y="6015"/>
                      <a:pt x="21500" y="10451"/>
                      <a:pt x="26704" y="16039"/>
                    </a:cubicBezTo>
                    <a:cubicBezTo>
                      <a:pt x="22993" y="21414"/>
                      <a:pt x="20305" y="24870"/>
                      <a:pt x="16594" y="28368"/>
                    </a:cubicBezTo>
                    <a:close/>
                    <a:moveTo>
                      <a:pt x="8276" y="99308"/>
                    </a:moveTo>
                    <a:cubicBezTo>
                      <a:pt x="8276" y="109205"/>
                      <a:pt x="19111" y="117352"/>
                      <a:pt x="30586" y="117352"/>
                    </a:cubicBezTo>
                    <a:cubicBezTo>
                      <a:pt x="38349" y="117352"/>
                      <a:pt x="45132" y="114665"/>
                      <a:pt x="51446" y="110143"/>
                    </a:cubicBezTo>
                    <a:cubicBezTo>
                      <a:pt x="55711" y="107072"/>
                      <a:pt x="57332" y="104128"/>
                      <a:pt x="57332" y="101313"/>
                    </a:cubicBezTo>
                    <a:cubicBezTo>
                      <a:pt x="57332" y="96748"/>
                      <a:pt x="54261" y="91672"/>
                      <a:pt x="50123" y="86766"/>
                    </a:cubicBezTo>
                    <a:cubicBezTo>
                      <a:pt x="43980" y="79429"/>
                      <a:pt x="36473" y="73926"/>
                      <a:pt x="28623" y="69405"/>
                    </a:cubicBezTo>
                    <a:cubicBezTo>
                      <a:pt x="16039" y="79387"/>
                      <a:pt x="8276" y="89283"/>
                      <a:pt x="8276" y="99308"/>
                    </a:cubicBezTo>
                    <a:close/>
                    <a:moveTo>
                      <a:pt x="42359" y="26619"/>
                    </a:moveTo>
                    <a:cubicBezTo>
                      <a:pt x="36899" y="21414"/>
                      <a:pt x="32079" y="17149"/>
                      <a:pt x="26704" y="12712"/>
                    </a:cubicBezTo>
                    <a:cubicBezTo>
                      <a:pt x="30159" y="7892"/>
                      <a:pt x="33913" y="3498"/>
                      <a:pt x="37240" y="0"/>
                    </a:cubicBezTo>
                    <a:cubicBezTo>
                      <a:pt x="42743" y="4266"/>
                      <a:pt x="47265" y="8702"/>
                      <a:pt x="52469" y="14290"/>
                    </a:cubicBezTo>
                    <a:cubicBezTo>
                      <a:pt x="48801" y="19665"/>
                      <a:pt x="46113" y="23163"/>
                      <a:pt x="42359" y="26619"/>
                    </a:cubicBezTo>
                    <a:close/>
                  </a:path>
                </a:pathLst>
              </a:custGeom>
              <a:grpFill/>
              <a:ln w="4259" cap="flat">
                <a:noFill/>
                <a:prstDash val="solid"/>
                <a:miter/>
              </a:ln>
            </p:spPr>
            <p:txBody>
              <a:bodyPr rtlCol="0" anchor="ctr"/>
              <a:lstStyle/>
              <a:p>
                <a:endParaRPr lang="en-IL"/>
              </a:p>
            </p:txBody>
          </p:sp>
          <p:sp>
            <p:nvSpPr>
              <p:cNvPr id="70" name="Freeform: Shape 69">
                <a:extLst>
                  <a:ext uri="{FF2B5EF4-FFF2-40B4-BE49-F238E27FC236}">
                    <a16:creationId xmlns:a16="http://schemas.microsoft.com/office/drawing/2014/main" id="{A3388CAF-773E-D2D0-0C4D-93FDE1DAD9CF}"/>
                  </a:ext>
                </a:extLst>
              </p:cNvPr>
              <p:cNvSpPr/>
              <p:nvPr/>
            </p:nvSpPr>
            <p:spPr>
              <a:xfrm>
                <a:off x="6772153" y="5447230"/>
                <a:ext cx="73243" cy="107626"/>
              </a:xfrm>
              <a:custGeom>
                <a:avLst/>
                <a:gdLst>
                  <a:gd name="connsiteX0" fmla="*/ 57076 w 73243"/>
                  <a:gd name="connsiteY0" fmla="*/ 171 h 107626"/>
                  <a:gd name="connsiteX1" fmla="*/ 66546 w 73243"/>
                  <a:gd name="connsiteY1" fmla="*/ 18215 h 107626"/>
                  <a:gd name="connsiteX2" fmla="*/ 73244 w 73243"/>
                  <a:gd name="connsiteY2" fmla="*/ 43597 h 107626"/>
                  <a:gd name="connsiteX3" fmla="*/ 73244 w 73243"/>
                  <a:gd name="connsiteY3" fmla="*/ 58313 h 107626"/>
                  <a:gd name="connsiteX4" fmla="*/ 56394 w 73243"/>
                  <a:gd name="connsiteY4" fmla="*/ 95469 h 107626"/>
                  <a:gd name="connsiteX5" fmla="*/ 34340 w 73243"/>
                  <a:gd name="connsiteY5" fmla="*/ 107626 h 107626"/>
                  <a:gd name="connsiteX6" fmla="*/ 0 w 73243"/>
                  <a:gd name="connsiteY6" fmla="*/ 97346 h 107626"/>
                  <a:gd name="connsiteX7" fmla="*/ 1450 w 73243"/>
                  <a:gd name="connsiteY7" fmla="*/ 92781 h 107626"/>
                  <a:gd name="connsiteX8" fmla="*/ 16295 w 73243"/>
                  <a:gd name="connsiteY8" fmla="*/ 95170 h 107626"/>
                  <a:gd name="connsiteX9" fmla="*/ 63219 w 73243"/>
                  <a:gd name="connsiteY9" fmla="*/ 59081 h 107626"/>
                  <a:gd name="connsiteX10" fmla="*/ 64670 w 73243"/>
                  <a:gd name="connsiteY10" fmla="*/ 53195 h 107626"/>
                  <a:gd name="connsiteX11" fmla="*/ 62793 w 73243"/>
                  <a:gd name="connsiteY11" fmla="*/ 46113 h 107626"/>
                  <a:gd name="connsiteX12" fmla="*/ 46753 w 73243"/>
                  <a:gd name="connsiteY12" fmla="*/ 16722 h 107626"/>
                  <a:gd name="connsiteX13" fmla="*/ 56223 w 73243"/>
                  <a:gd name="connsiteY13" fmla="*/ 0 h 107626"/>
                  <a:gd name="connsiteX14" fmla="*/ 57076 w 73243"/>
                  <a:gd name="connsiteY14" fmla="*/ 171 h 10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243" h="107626">
                    <a:moveTo>
                      <a:pt x="57076" y="171"/>
                    </a:moveTo>
                    <a:lnTo>
                      <a:pt x="66546" y="18215"/>
                    </a:lnTo>
                    <a:cubicBezTo>
                      <a:pt x="70002" y="24912"/>
                      <a:pt x="73244" y="32121"/>
                      <a:pt x="73244" y="43597"/>
                    </a:cubicBezTo>
                    <a:lnTo>
                      <a:pt x="73244" y="58313"/>
                    </a:lnTo>
                    <a:cubicBezTo>
                      <a:pt x="73244" y="70215"/>
                      <a:pt x="66845" y="82885"/>
                      <a:pt x="56394" y="95469"/>
                    </a:cubicBezTo>
                    <a:cubicBezTo>
                      <a:pt x="48246" y="104000"/>
                      <a:pt x="41037" y="107626"/>
                      <a:pt x="34340" y="107626"/>
                    </a:cubicBezTo>
                    <a:cubicBezTo>
                      <a:pt x="24443" y="107626"/>
                      <a:pt x="13096" y="104000"/>
                      <a:pt x="0" y="97346"/>
                    </a:cubicBezTo>
                    <a:lnTo>
                      <a:pt x="1450" y="92781"/>
                    </a:lnTo>
                    <a:cubicBezTo>
                      <a:pt x="5588" y="94104"/>
                      <a:pt x="10409" y="95170"/>
                      <a:pt x="16295" y="95170"/>
                    </a:cubicBezTo>
                    <a:cubicBezTo>
                      <a:pt x="35150" y="95042"/>
                      <a:pt x="54389" y="78875"/>
                      <a:pt x="63219" y="59081"/>
                    </a:cubicBezTo>
                    <a:cubicBezTo>
                      <a:pt x="64285" y="56821"/>
                      <a:pt x="64670" y="54688"/>
                      <a:pt x="64670" y="53195"/>
                    </a:cubicBezTo>
                    <a:cubicBezTo>
                      <a:pt x="64670" y="50934"/>
                      <a:pt x="63603" y="48374"/>
                      <a:pt x="62793" y="46113"/>
                    </a:cubicBezTo>
                    <a:cubicBezTo>
                      <a:pt x="57972" y="35406"/>
                      <a:pt x="52640" y="25680"/>
                      <a:pt x="46753" y="16722"/>
                    </a:cubicBezTo>
                    <a:cubicBezTo>
                      <a:pt x="49824" y="10963"/>
                      <a:pt x="52896" y="5503"/>
                      <a:pt x="56223" y="0"/>
                    </a:cubicBezTo>
                    <a:lnTo>
                      <a:pt x="57076" y="171"/>
                    </a:lnTo>
                    <a:close/>
                  </a:path>
                </a:pathLst>
              </a:custGeom>
              <a:grpFill/>
              <a:ln w="4259" cap="flat">
                <a:noFill/>
                <a:prstDash val="solid"/>
                <a:miter/>
              </a:ln>
            </p:spPr>
            <p:txBody>
              <a:bodyPr rtlCol="0" anchor="ctr"/>
              <a:lstStyle/>
              <a:p>
                <a:endParaRPr lang="en-IL"/>
              </a:p>
            </p:txBody>
          </p:sp>
          <p:sp>
            <p:nvSpPr>
              <p:cNvPr id="71" name="Freeform: Shape 70">
                <a:extLst>
                  <a:ext uri="{FF2B5EF4-FFF2-40B4-BE49-F238E27FC236}">
                    <a16:creationId xmlns:a16="http://schemas.microsoft.com/office/drawing/2014/main" id="{DD49C6DA-C5DF-F28E-A9B1-26C6759B3538}"/>
                  </a:ext>
                </a:extLst>
              </p:cNvPr>
              <p:cNvSpPr/>
              <p:nvPr/>
            </p:nvSpPr>
            <p:spPr>
              <a:xfrm>
                <a:off x="6889547" y="5381536"/>
                <a:ext cx="17745" cy="137998"/>
              </a:xfrm>
              <a:custGeom>
                <a:avLst/>
                <a:gdLst>
                  <a:gd name="connsiteX0" fmla="*/ 3370 w 17745"/>
                  <a:gd name="connsiteY0" fmla="*/ 137060 h 137998"/>
                  <a:gd name="connsiteX1" fmla="*/ 4820 w 17745"/>
                  <a:gd name="connsiteY1" fmla="*/ 110356 h 137998"/>
                  <a:gd name="connsiteX2" fmla="*/ 4820 w 17745"/>
                  <a:gd name="connsiteY2" fmla="*/ 97260 h 137998"/>
                  <a:gd name="connsiteX3" fmla="*/ 0 w 17745"/>
                  <a:gd name="connsiteY3" fmla="*/ 14162 h 137998"/>
                  <a:gd name="connsiteX4" fmla="*/ 13096 w 17745"/>
                  <a:gd name="connsiteY4" fmla="*/ 0 h 137998"/>
                  <a:gd name="connsiteX5" fmla="*/ 14290 w 17745"/>
                  <a:gd name="connsiteY5" fmla="*/ 384 h 137998"/>
                  <a:gd name="connsiteX6" fmla="*/ 17746 w 17745"/>
                  <a:gd name="connsiteY6" fmla="*/ 94445 h 137998"/>
                  <a:gd name="connsiteX7" fmla="*/ 16807 w 17745"/>
                  <a:gd name="connsiteY7" fmla="*/ 116499 h 137998"/>
                  <a:gd name="connsiteX8" fmla="*/ 5034 w 17745"/>
                  <a:gd name="connsiteY8" fmla="*/ 137999 h 137998"/>
                  <a:gd name="connsiteX9" fmla="*/ 3370 w 17745"/>
                  <a:gd name="connsiteY9" fmla="*/ 137060 h 1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5" h="137998">
                    <a:moveTo>
                      <a:pt x="3370" y="137060"/>
                    </a:moveTo>
                    <a:cubicBezTo>
                      <a:pt x="4692" y="128657"/>
                      <a:pt x="4820" y="119144"/>
                      <a:pt x="4820" y="110356"/>
                    </a:cubicBezTo>
                    <a:lnTo>
                      <a:pt x="4820" y="97260"/>
                    </a:lnTo>
                    <a:cubicBezTo>
                      <a:pt x="4820" y="72817"/>
                      <a:pt x="2133" y="37283"/>
                      <a:pt x="0" y="14162"/>
                    </a:cubicBezTo>
                    <a:cubicBezTo>
                      <a:pt x="3754" y="9342"/>
                      <a:pt x="8958" y="3754"/>
                      <a:pt x="13096" y="0"/>
                    </a:cubicBezTo>
                    <a:lnTo>
                      <a:pt x="14290" y="384"/>
                    </a:lnTo>
                    <a:cubicBezTo>
                      <a:pt x="17106" y="29519"/>
                      <a:pt x="17746" y="63305"/>
                      <a:pt x="17746" y="94445"/>
                    </a:cubicBezTo>
                    <a:cubicBezTo>
                      <a:pt x="17746" y="102593"/>
                      <a:pt x="17490" y="110612"/>
                      <a:pt x="16807" y="116499"/>
                    </a:cubicBezTo>
                    <a:cubicBezTo>
                      <a:pt x="16423" y="123836"/>
                      <a:pt x="12797" y="129467"/>
                      <a:pt x="5034" y="137999"/>
                    </a:cubicBezTo>
                    <a:lnTo>
                      <a:pt x="3370" y="137060"/>
                    </a:lnTo>
                    <a:close/>
                  </a:path>
                </a:pathLst>
              </a:custGeom>
              <a:grpFill/>
              <a:ln w="4259" cap="flat">
                <a:noFill/>
                <a:prstDash val="solid"/>
                <a:miter/>
              </a:ln>
            </p:spPr>
            <p:txBody>
              <a:bodyPr rtlCol="0" anchor="ctr"/>
              <a:lstStyle/>
              <a:p>
                <a:endParaRPr lang="en-IL"/>
              </a:p>
            </p:txBody>
          </p:sp>
          <p:sp>
            <p:nvSpPr>
              <p:cNvPr id="72" name="Freeform: Shape 71">
                <a:extLst>
                  <a:ext uri="{FF2B5EF4-FFF2-40B4-BE49-F238E27FC236}">
                    <a16:creationId xmlns:a16="http://schemas.microsoft.com/office/drawing/2014/main" id="{FC72E0CE-4DDE-4FAD-26F0-9231537AA409}"/>
                  </a:ext>
                </a:extLst>
              </p:cNvPr>
              <p:cNvSpPr/>
              <p:nvPr/>
            </p:nvSpPr>
            <p:spPr>
              <a:xfrm>
                <a:off x="6926702" y="5401159"/>
                <a:ext cx="73243" cy="153696"/>
              </a:xfrm>
              <a:custGeom>
                <a:avLst/>
                <a:gdLst>
                  <a:gd name="connsiteX0" fmla="*/ 57076 w 73243"/>
                  <a:gd name="connsiteY0" fmla="*/ 46241 h 153696"/>
                  <a:gd name="connsiteX1" fmla="*/ 66546 w 73243"/>
                  <a:gd name="connsiteY1" fmla="*/ 64286 h 153696"/>
                  <a:gd name="connsiteX2" fmla="*/ 73244 w 73243"/>
                  <a:gd name="connsiteY2" fmla="*/ 89667 h 153696"/>
                  <a:gd name="connsiteX3" fmla="*/ 73244 w 73243"/>
                  <a:gd name="connsiteY3" fmla="*/ 104384 h 153696"/>
                  <a:gd name="connsiteX4" fmla="*/ 56394 w 73243"/>
                  <a:gd name="connsiteY4" fmla="*/ 141539 h 153696"/>
                  <a:gd name="connsiteX5" fmla="*/ 34340 w 73243"/>
                  <a:gd name="connsiteY5" fmla="*/ 153697 h 153696"/>
                  <a:gd name="connsiteX6" fmla="*/ 0 w 73243"/>
                  <a:gd name="connsiteY6" fmla="*/ 143416 h 153696"/>
                  <a:gd name="connsiteX7" fmla="*/ 1450 w 73243"/>
                  <a:gd name="connsiteY7" fmla="*/ 138852 h 153696"/>
                  <a:gd name="connsiteX8" fmla="*/ 16295 w 73243"/>
                  <a:gd name="connsiteY8" fmla="*/ 141241 h 153696"/>
                  <a:gd name="connsiteX9" fmla="*/ 63176 w 73243"/>
                  <a:gd name="connsiteY9" fmla="*/ 105152 h 153696"/>
                  <a:gd name="connsiteX10" fmla="*/ 64627 w 73243"/>
                  <a:gd name="connsiteY10" fmla="*/ 99265 h 153696"/>
                  <a:gd name="connsiteX11" fmla="*/ 62750 w 73243"/>
                  <a:gd name="connsiteY11" fmla="*/ 92184 h 153696"/>
                  <a:gd name="connsiteX12" fmla="*/ 46711 w 73243"/>
                  <a:gd name="connsiteY12" fmla="*/ 62793 h 153696"/>
                  <a:gd name="connsiteX13" fmla="*/ 56223 w 73243"/>
                  <a:gd name="connsiteY13" fmla="*/ 46071 h 153696"/>
                  <a:gd name="connsiteX14" fmla="*/ 57076 w 73243"/>
                  <a:gd name="connsiteY14" fmla="*/ 46241 h 153696"/>
                  <a:gd name="connsiteX15" fmla="*/ 44748 w 73243"/>
                  <a:gd name="connsiteY15" fmla="*/ 0 h 153696"/>
                  <a:gd name="connsiteX16" fmla="*/ 60788 w 73243"/>
                  <a:gd name="connsiteY16" fmla="*/ 14290 h 153696"/>
                  <a:gd name="connsiteX17" fmla="*/ 49697 w 73243"/>
                  <a:gd name="connsiteY17" fmla="*/ 27386 h 153696"/>
                  <a:gd name="connsiteX18" fmla="*/ 33913 w 73243"/>
                  <a:gd name="connsiteY18" fmla="*/ 13608 h 153696"/>
                  <a:gd name="connsiteX19" fmla="*/ 44748 w 73243"/>
                  <a:gd name="connsiteY19" fmla="*/ 0 h 15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3" h="153696">
                    <a:moveTo>
                      <a:pt x="57076" y="46241"/>
                    </a:moveTo>
                    <a:lnTo>
                      <a:pt x="66546" y="64286"/>
                    </a:lnTo>
                    <a:cubicBezTo>
                      <a:pt x="70002" y="70983"/>
                      <a:pt x="73244" y="78192"/>
                      <a:pt x="73244" y="89667"/>
                    </a:cubicBezTo>
                    <a:lnTo>
                      <a:pt x="73244" y="104384"/>
                    </a:lnTo>
                    <a:cubicBezTo>
                      <a:pt x="73244" y="116286"/>
                      <a:pt x="66845" y="128955"/>
                      <a:pt x="56394" y="141539"/>
                    </a:cubicBezTo>
                    <a:cubicBezTo>
                      <a:pt x="48246" y="150071"/>
                      <a:pt x="41037" y="153697"/>
                      <a:pt x="34340" y="153697"/>
                    </a:cubicBezTo>
                    <a:cubicBezTo>
                      <a:pt x="24443" y="153697"/>
                      <a:pt x="13096" y="150071"/>
                      <a:pt x="0" y="143416"/>
                    </a:cubicBezTo>
                    <a:lnTo>
                      <a:pt x="1450" y="138852"/>
                    </a:lnTo>
                    <a:cubicBezTo>
                      <a:pt x="5588" y="140174"/>
                      <a:pt x="10409" y="141241"/>
                      <a:pt x="16295" y="141241"/>
                    </a:cubicBezTo>
                    <a:cubicBezTo>
                      <a:pt x="35150" y="141113"/>
                      <a:pt x="54389" y="124945"/>
                      <a:pt x="63176" y="105152"/>
                    </a:cubicBezTo>
                    <a:cubicBezTo>
                      <a:pt x="64243" y="102891"/>
                      <a:pt x="64627" y="100758"/>
                      <a:pt x="64627" y="99265"/>
                    </a:cubicBezTo>
                    <a:cubicBezTo>
                      <a:pt x="64627" y="97004"/>
                      <a:pt x="63560" y="94445"/>
                      <a:pt x="62750" y="92184"/>
                    </a:cubicBezTo>
                    <a:cubicBezTo>
                      <a:pt x="57930" y="81477"/>
                      <a:pt x="52597" y="71751"/>
                      <a:pt x="46711" y="62793"/>
                    </a:cubicBezTo>
                    <a:cubicBezTo>
                      <a:pt x="49782" y="57034"/>
                      <a:pt x="52853" y="51574"/>
                      <a:pt x="56223" y="46071"/>
                    </a:cubicBezTo>
                    <a:lnTo>
                      <a:pt x="57076" y="46241"/>
                    </a:lnTo>
                    <a:close/>
                    <a:moveTo>
                      <a:pt x="44748" y="0"/>
                    </a:moveTo>
                    <a:cubicBezTo>
                      <a:pt x="50209" y="4010"/>
                      <a:pt x="55583" y="8830"/>
                      <a:pt x="60788" y="14290"/>
                    </a:cubicBezTo>
                    <a:cubicBezTo>
                      <a:pt x="57844" y="19111"/>
                      <a:pt x="54261" y="23505"/>
                      <a:pt x="49697" y="27386"/>
                    </a:cubicBezTo>
                    <a:cubicBezTo>
                      <a:pt x="44492" y="22438"/>
                      <a:pt x="39288" y="18172"/>
                      <a:pt x="33913" y="13608"/>
                    </a:cubicBezTo>
                    <a:cubicBezTo>
                      <a:pt x="37539" y="8830"/>
                      <a:pt x="41165" y="4138"/>
                      <a:pt x="44748" y="0"/>
                    </a:cubicBezTo>
                    <a:close/>
                  </a:path>
                </a:pathLst>
              </a:custGeom>
              <a:grpFill/>
              <a:ln w="4259" cap="flat">
                <a:noFill/>
                <a:prstDash val="solid"/>
                <a:miter/>
              </a:ln>
            </p:spPr>
            <p:txBody>
              <a:bodyPr rtlCol="0" anchor="ctr"/>
              <a:lstStyle/>
              <a:p>
                <a:endParaRPr lang="en-IL"/>
              </a:p>
            </p:txBody>
          </p:sp>
          <p:sp>
            <p:nvSpPr>
              <p:cNvPr id="73" name="Freeform: Shape 72">
                <a:extLst>
                  <a:ext uri="{FF2B5EF4-FFF2-40B4-BE49-F238E27FC236}">
                    <a16:creationId xmlns:a16="http://schemas.microsoft.com/office/drawing/2014/main" id="{EA6CF39C-A6CE-1B11-FE0D-4463F0DCE447}"/>
                  </a:ext>
                </a:extLst>
              </p:cNvPr>
              <p:cNvSpPr/>
              <p:nvPr/>
            </p:nvSpPr>
            <p:spPr>
              <a:xfrm>
                <a:off x="7029039" y="5454652"/>
                <a:ext cx="91927" cy="111934"/>
              </a:xfrm>
              <a:custGeom>
                <a:avLst/>
                <a:gdLst>
                  <a:gd name="connsiteX0" fmla="*/ 91928 w 91927"/>
                  <a:gd name="connsiteY0" fmla="*/ 44578 h 111934"/>
                  <a:gd name="connsiteX1" fmla="*/ 91928 w 91927"/>
                  <a:gd name="connsiteY1" fmla="*/ 61684 h 111934"/>
                  <a:gd name="connsiteX2" fmla="*/ 80837 w 91927"/>
                  <a:gd name="connsiteY2" fmla="*/ 61684 h 111934"/>
                  <a:gd name="connsiteX3" fmla="*/ 70684 w 91927"/>
                  <a:gd name="connsiteY3" fmla="*/ 89070 h 111934"/>
                  <a:gd name="connsiteX4" fmla="*/ 38477 w 91927"/>
                  <a:gd name="connsiteY4" fmla="*/ 111935 h 111934"/>
                  <a:gd name="connsiteX5" fmla="*/ 0 w 91927"/>
                  <a:gd name="connsiteY5" fmla="*/ 98455 h 111934"/>
                  <a:gd name="connsiteX6" fmla="*/ 2261 w 91927"/>
                  <a:gd name="connsiteY6" fmla="*/ 94061 h 111934"/>
                  <a:gd name="connsiteX7" fmla="*/ 21883 w 91927"/>
                  <a:gd name="connsiteY7" fmla="*/ 98881 h 111934"/>
                  <a:gd name="connsiteX8" fmla="*/ 59039 w 91927"/>
                  <a:gd name="connsiteY8" fmla="*/ 80453 h 111934"/>
                  <a:gd name="connsiteX9" fmla="*/ 71580 w 91927"/>
                  <a:gd name="connsiteY9" fmla="*/ 61726 h 111934"/>
                  <a:gd name="connsiteX10" fmla="*/ 65053 w 91927"/>
                  <a:gd name="connsiteY10" fmla="*/ 61726 h 111934"/>
                  <a:gd name="connsiteX11" fmla="*/ 23888 w 91927"/>
                  <a:gd name="connsiteY11" fmla="*/ 34340 h 111934"/>
                  <a:gd name="connsiteX12" fmla="*/ 30714 w 91927"/>
                  <a:gd name="connsiteY12" fmla="*/ 12840 h 111934"/>
                  <a:gd name="connsiteX13" fmla="*/ 51275 w 91927"/>
                  <a:gd name="connsiteY13" fmla="*/ 0 h 111934"/>
                  <a:gd name="connsiteX14" fmla="*/ 80026 w 91927"/>
                  <a:gd name="connsiteY14" fmla="*/ 44620 h 111934"/>
                  <a:gd name="connsiteX15" fmla="*/ 91928 w 91927"/>
                  <a:gd name="connsiteY15" fmla="*/ 44620 h 111934"/>
                  <a:gd name="connsiteX16" fmla="*/ 61598 w 91927"/>
                  <a:gd name="connsiteY16" fmla="*/ 25083 h 111934"/>
                  <a:gd name="connsiteX17" fmla="*/ 47436 w 91927"/>
                  <a:gd name="connsiteY17" fmla="*/ 17618 h 111934"/>
                  <a:gd name="connsiteX18" fmla="*/ 32335 w 91927"/>
                  <a:gd name="connsiteY18" fmla="*/ 29391 h 111934"/>
                  <a:gd name="connsiteX19" fmla="*/ 46881 w 91927"/>
                  <a:gd name="connsiteY19" fmla="*/ 42615 h 111934"/>
                  <a:gd name="connsiteX20" fmla="*/ 70940 w 91927"/>
                  <a:gd name="connsiteY20" fmla="*/ 44620 h 111934"/>
                  <a:gd name="connsiteX21" fmla="*/ 61598 w 91927"/>
                  <a:gd name="connsiteY21" fmla="*/ 25083 h 11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927" h="111934">
                    <a:moveTo>
                      <a:pt x="91928" y="44578"/>
                    </a:moveTo>
                    <a:lnTo>
                      <a:pt x="91928" y="61684"/>
                    </a:lnTo>
                    <a:lnTo>
                      <a:pt x="80837" y="61684"/>
                    </a:lnTo>
                    <a:cubicBezTo>
                      <a:pt x="80154" y="70087"/>
                      <a:pt x="76315" y="80666"/>
                      <a:pt x="70684" y="89070"/>
                    </a:cubicBezTo>
                    <a:cubicBezTo>
                      <a:pt x="60404" y="104726"/>
                      <a:pt x="45559" y="111935"/>
                      <a:pt x="38477" y="111935"/>
                    </a:cubicBezTo>
                    <a:cubicBezTo>
                      <a:pt x="26320" y="111935"/>
                      <a:pt x="12840" y="106304"/>
                      <a:pt x="0" y="98455"/>
                    </a:cubicBezTo>
                    <a:lnTo>
                      <a:pt x="2261" y="94061"/>
                    </a:lnTo>
                    <a:cubicBezTo>
                      <a:pt x="7465" y="96876"/>
                      <a:pt x="13864" y="98881"/>
                      <a:pt x="21883" y="98881"/>
                    </a:cubicBezTo>
                    <a:cubicBezTo>
                      <a:pt x="35363" y="98881"/>
                      <a:pt x="47564" y="92184"/>
                      <a:pt x="59039" y="80453"/>
                    </a:cubicBezTo>
                    <a:cubicBezTo>
                      <a:pt x="65437" y="73926"/>
                      <a:pt x="69874" y="68551"/>
                      <a:pt x="71580" y="61726"/>
                    </a:cubicBezTo>
                    <a:lnTo>
                      <a:pt x="65053" y="61726"/>
                    </a:lnTo>
                    <a:cubicBezTo>
                      <a:pt x="37795" y="61726"/>
                      <a:pt x="23888" y="53024"/>
                      <a:pt x="23888" y="34340"/>
                    </a:cubicBezTo>
                    <a:cubicBezTo>
                      <a:pt x="23888" y="25254"/>
                      <a:pt x="26832" y="18300"/>
                      <a:pt x="30714" y="12840"/>
                    </a:cubicBezTo>
                    <a:cubicBezTo>
                      <a:pt x="35790" y="5503"/>
                      <a:pt x="42871" y="0"/>
                      <a:pt x="51275" y="0"/>
                    </a:cubicBezTo>
                    <a:cubicBezTo>
                      <a:pt x="63560" y="0"/>
                      <a:pt x="76272" y="17234"/>
                      <a:pt x="80026" y="44620"/>
                    </a:cubicBezTo>
                    <a:lnTo>
                      <a:pt x="91928" y="44620"/>
                    </a:lnTo>
                    <a:close/>
                    <a:moveTo>
                      <a:pt x="61598" y="25083"/>
                    </a:moveTo>
                    <a:cubicBezTo>
                      <a:pt x="57332" y="20263"/>
                      <a:pt x="52384" y="17618"/>
                      <a:pt x="47436" y="17618"/>
                    </a:cubicBezTo>
                    <a:cubicBezTo>
                      <a:pt x="39971" y="17618"/>
                      <a:pt x="32335" y="24016"/>
                      <a:pt x="32335" y="29391"/>
                    </a:cubicBezTo>
                    <a:cubicBezTo>
                      <a:pt x="32335" y="36217"/>
                      <a:pt x="38605" y="40226"/>
                      <a:pt x="46881" y="42615"/>
                    </a:cubicBezTo>
                    <a:cubicBezTo>
                      <a:pt x="54218" y="44620"/>
                      <a:pt x="62238" y="44620"/>
                      <a:pt x="70940" y="44620"/>
                    </a:cubicBezTo>
                    <a:cubicBezTo>
                      <a:pt x="69447" y="37113"/>
                      <a:pt x="66120" y="30031"/>
                      <a:pt x="61598" y="25083"/>
                    </a:cubicBezTo>
                    <a:close/>
                  </a:path>
                </a:pathLst>
              </a:custGeom>
              <a:grpFill/>
              <a:ln w="4259" cap="flat">
                <a:noFill/>
                <a:prstDash val="solid"/>
                <a:miter/>
              </a:ln>
            </p:spPr>
            <p:txBody>
              <a:bodyPr rtlCol="0" anchor="ctr"/>
              <a:lstStyle/>
              <a:p>
                <a:endParaRPr lang="en-IL"/>
              </a:p>
            </p:txBody>
          </p:sp>
          <p:sp>
            <p:nvSpPr>
              <p:cNvPr id="74" name="Freeform: Shape 73">
                <a:extLst>
                  <a:ext uri="{FF2B5EF4-FFF2-40B4-BE49-F238E27FC236}">
                    <a16:creationId xmlns:a16="http://schemas.microsoft.com/office/drawing/2014/main" id="{CC84131C-E140-F185-D94D-72E028812E4B}"/>
                  </a:ext>
                </a:extLst>
              </p:cNvPr>
              <p:cNvSpPr/>
              <p:nvPr/>
            </p:nvSpPr>
            <p:spPr>
              <a:xfrm>
                <a:off x="7111667" y="5378806"/>
                <a:ext cx="52170" cy="137486"/>
              </a:xfrm>
              <a:custGeom>
                <a:avLst/>
                <a:gdLst>
                  <a:gd name="connsiteX0" fmla="*/ 12200 w 52170"/>
                  <a:gd name="connsiteY0" fmla="*/ 120424 h 137486"/>
                  <a:gd name="connsiteX1" fmla="*/ 27173 w 52170"/>
                  <a:gd name="connsiteY1" fmla="*/ 116798 h 137486"/>
                  <a:gd name="connsiteX2" fmla="*/ 34254 w 52170"/>
                  <a:gd name="connsiteY2" fmla="*/ 102379 h 137486"/>
                  <a:gd name="connsiteX3" fmla="*/ 30372 w 52170"/>
                  <a:gd name="connsiteY3" fmla="*/ 33017 h 137486"/>
                  <a:gd name="connsiteX4" fmla="*/ 29050 w 52170"/>
                  <a:gd name="connsiteY4" fmla="*/ 16295 h 137486"/>
                  <a:gd name="connsiteX5" fmla="*/ 33060 w 52170"/>
                  <a:gd name="connsiteY5" fmla="*/ 7337 h 137486"/>
                  <a:gd name="connsiteX6" fmla="*/ 40397 w 52170"/>
                  <a:gd name="connsiteY6" fmla="*/ 0 h 137486"/>
                  <a:gd name="connsiteX7" fmla="*/ 41336 w 52170"/>
                  <a:gd name="connsiteY7" fmla="*/ 683 h 137486"/>
                  <a:gd name="connsiteX8" fmla="*/ 52171 w 52170"/>
                  <a:gd name="connsiteY8" fmla="*/ 31268 h 137486"/>
                  <a:gd name="connsiteX9" fmla="*/ 43767 w 52170"/>
                  <a:gd name="connsiteY9" fmla="*/ 38094 h 137486"/>
                  <a:gd name="connsiteX10" fmla="*/ 45516 w 52170"/>
                  <a:gd name="connsiteY10" fmla="*/ 84463 h 137486"/>
                  <a:gd name="connsiteX11" fmla="*/ 40184 w 52170"/>
                  <a:gd name="connsiteY11" fmla="*/ 117992 h 137486"/>
                  <a:gd name="connsiteX12" fmla="*/ 28026 w 52170"/>
                  <a:gd name="connsiteY12" fmla="*/ 133477 h 137486"/>
                  <a:gd name="connsiteX13" fmla="*/ 11347 w 52170"/>
                  <a:gd name="connsiteY13" fmla="*/ 137487 h 137486"/>
                  <a:gd name="connsiteX14" fmla="*/ 9342 w 52170"/>
                  <a:gd name="connsiteY14" fmla="*/ 137487 h 137486"/>
                  <a:gd name="connsiteX15" fmla="*/ 0 w 52170"/>
                  <a:gd name="connsiteY15" fmla="*/ 128529 h 137486"/>
                  <a:gd name="connsiteX16" fmla="*/ 9342 w 52170"/>
                  <a:gd name="connsiteY16" fmla="*/ 120381 h 137486"/>
                  <a:gd name="connsiteX17" fmla="*/ 12200 w 52170"/>
                  <a:gd name="connsiteY17" fmla="*/ 120381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170" h="137486">
                    <a:moveTo>
                      <a:pt x="12200" y="120424"/>
                    </a:moveTo>
                    <a:cubicBezTo>
                      <a:pt x="16466" y="120424"/>
                      <a:pt x="21414" y="119869"/>
                      <a:pt x="27173" y="116798"/>
                    </a:cubicBezTo>
                    <a:cubicBezTo>
                      <a:pt x="31866" y="114110"/>
                      <a:pt x="34254" y="109333"/>
                      <a:pt x="34254" y="102379"/>
                    </a:cubicBezTo>
                    <a:cubicBezTo>
                      <a:pt x="33998" y="81008"/>
                      <a:pt x="32505" y="57631"/>
                      <a:pt x="30372" y="33017"/>
                    </a:cubicBezTo>
                    <a:cubicBezTo>
                      <a:pt x="29818" y="26875"/>
                      <a:pt x="29050" y="21244"/>
                      <a:pt x="29050" y="16295"/>
                    </a:cubicBezTo>
                    <a:cubicBezTo>
                      <a:pt x="29050" y="13352"/>
                      <a:pt x="30372" y="10281"/>
                      <a:pt x="33060" y="7337"/>
                    </a:cubicBezTo>
                    <a:cubicBezTo>
                      <a:pt x="34937" y="5076"/>
                      <a:pt x="37454" y="2517"/>
                      <a:pt x="40397" y="0"/>
                    </a:cubicBezTo>
                    <a:lnTo>
                      <a:pt x="41336" y="683"/>
                    </a:lnTo>
                    <a:cubicBezTo>
                      <a:pt x="41080" y="9385"/>
                      <a:pt x="45217" y="19793"/>
                      <a:pt x="52171" y="31268"/>
                    </a:cubicBezTo>
                    <a:cubicBezTo>
                      <a:pt x="49782" y="33529"/>
                      <a:pt x="46966" y="35790"/>
                      <a:pt x="43767" y="38094"/>
                    </a:cubicBezTo>
                    <a:cubicBezTo>
                      <a:pt x="44322" y="53451"/>
                      <a:pt x="45516" y="69618"/>
                      <a:pt x="45516" y="84463"/>
                    </a:cubicBezTo>
                    <a:cubicBezTo>
                      <a:pt x="45516" y="98881"/>
                      <a:pt x="44066" y="109972"/>
                      <a:pt x="40184" y="117992"/>
                    </a:cubicBezTo>
                    <a:cubicBezTo>
                      <a:pt x="37368" y="124817"/>
                      <a:pt x="34169" y="130406"/>
                      <a:pt x="28026" y="133477"/>
                    </a:cubicBezTo>
                    <a:cubicBezTo>
                      <a:pt x="22822" y="136165"/>
                      <a:pt x="16551" y="137487"/>
                      <a:pt x="11347" y="137487"/>
                    </a:cubicBezTo>
                    <a:lnTo>
                      <a:pt x="9342" y="137487"/>
                    </a:lnTo>
                    <a:cubicBezTo>
                      <a:pt x="2005" y="137487"/>
                      <a:pt x="0" y="132155"/>
                      <a:pt x="0" y="128529"/>
                    </a:cubicBezTo>
                    <a:cubicBezTo>
                      <a:pt x="0" y="125329"/>
                      <a:pt x="2133" y="120381"/>
                      <a:pt x="9342" y="120381"/>
                    </a:cubicBezTo>
                    <a:lnTo>
                      <a:pt x="12200" y="120381"/>
                    </a:lnTo>
                    <a:close/>
                  </a:path>
                </a:pathLst>
              </a:custGeom>
              <a:grpFill/>
              <a:ln w="4259" cap="flat">
                <a:noFill/>
                <a:prstDash val="solid"/>
                <a:miter/>
              </a:ln>
            </p:spPr>
            <p:txBody>
              <a:bodyPr rtlCol="0" anchor="ctr"/>
              <a:lstStyle/>
              <a:p>
                <a:endParaRPr lang="en-IL"/>
              </a:p>
            </p:txBody>
          </p:sp>
          <p:sp>
            <p:nvSpPr>
              <p:cNvPr id="75" name="Freeform: Shape 74">
                <a:extLst>
                  <a:ext uri="{FF2B5EF4-FFF2-40B4-BE49-F238E27FC236}">
                    <a16:creationId xmlns:a16="http://schemas.microsoft.com/office/drawing/2014/main" id="{E55F1A5A-471D-8229-0B29-2B46B651BE21}"/>
                  </a:ext>
                </a:extLst>
              </p:cNvPr>
              <p:cNvSpPr/>
              <p:nvPr/>
            </p:nvSpPr>
            <p:spPr>
              <a:xfrm>
                <a:off x="7205472" y="5381536"/>
                <a:ext cx="17745" cy="137998"/>
              </a:xfrm>
              <a:custGeom>
                <a:avLst/>
                <a:gdLst>
                  <a:gd name="connsiteX0" fmla="*/ 3370 w 17745"/>
                  <a:gd name="connsiteY0" fmla="*/ 137060 h 137998"/>
                  <a:gd name="connsiteX1" fmla="*/ 4820 w 17745"/>
                  <a:gd name="connsiteY1" fmla="*/ 110356 h 137998"/>
                  <a:gd name="connsiteX2" fmla="*/ 4820 w 17745"/>
                  <a:gd name="connsiteY2" fmla="*/ 97260 h 137998"/>
                  <a:gd name="connsiteX3" fmla="*/ 0 w 17745"/>
                  <a:gd name="connsiteY3" fmla="*/ 14162 h 137998"/>
                  <a:gd name="connsiteX4" fmla="*/ 13096 w 17745"/>
                  <a:gd name="connsiteY4" fmla="*/ 0 h 137998"/>
                  <a:gd name="connsiteX5" fmla="*/ 14290 w 17745"/>
                  <a:gd name="connsiteY5" fmla="*/ 384 h 137998"/>
                  <a:gd name="connsiteX6" fmla="*/ 17746 w 17745"/>
                  <a:gd name="connsiteY6" fmla="*/ 94445 h 137998"/>
                  <a:gd name="connsiteX7" fmla="*/ 16807 w 17745"/>
                  <a:gd name="connsiteY7" fmla="*/ 116499 h 137998"/>
                  <a:gd name="connsiteX8" fmla="*/ 5034 w 17745"/>
                  <a:gd name="connsiteY8" fmla="*/ 137999 h 137998"/>
                  <a:gd name="connsiteX9" fmla="*/ 3370 w 17745"/>
                  <a:gd name="connsiteY9" fmla="*/ 137060 h 1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5" h="137998">
                    <a:moveTo>
                      <a:pt x="3370" y="137060"/>
                    </a:moveTo>
                    <a:cubicBezTo>
                      <a:pt x="4692" y="128657"/>
                      <a:pt x="4820" y="119144"/>
                      <a:pt x="4820" y="110356"/>
                    </a:cubicBezTo>
                    <a:lnTo>
                      <a:pt x="4820" y="97260"/>
                    </a:lnTo>
                    <a:cubicBezTo>
                      <a:pt x="4820" y="72817"/>
                      <a:pt x="2133" y="37283"/>
                      <a:pt x="0" y="14162"/>
                    </a:cubicBezTo>
                    <a:cubicBezTo>
                      <a:pt x="3754" y="9342"/>
                      <a:pt x="8958" y="3754"/>
                      <a:pt x="13096" y="0"/>
                    </a:cubicBezTo>
                    <a:lnTo>
                      <a:pt x="14290" y="384"/>
                    </a:lnTo>
                    <a:cubicBezTo>
                      <a:pt x="17106" y="29519"/>
                      <a:pt x="17746" y="63305"/>
                      <a:pt x="17746" y="94445"/>
                    </a:cubicBezTo>
                    <a:cubicBezTo>
                      <a:pt x="17746" y="102593"/>
                      <a:pt x="17490" y="110612"/>
                      <a:pt x="16807" y="116499"/>
                    </a:cubicBezTo>
                    <a:cubicBezTo>
                      <a:pt x="16423" y="123836"/>
                      <a:pt x="12797" y="129467"/>
                      <a:pt x="5034" y="137999"/>
                    </a:cubicBezTo>
                    <a:lnTo>
                      <a:pt x="3370" y="137060"/>
                    </a:lnTo>
                    <a:close/>
                  </a:path>
                </a:pathLst>
              </a:custGeom>
              <a:grpFill/>
              <a:ln w="4259" cap="flat">
                <a:noFill/>
                <a:prstDash val="solid"/>
                <a:miter/>
              </a:ln>
            </p:spPr>
            <p:txBody>
              <a:bodyPr rtlCol="0" anchor="ctr"/>
              <a:lstStyle/>
              <a:p>
                <a:endParaRPr lang="en-IL"/>
              </a:p>
            </p:txBody>
          </p:sp>
        </p:grpSp>
        <p:grpSp>
          <p:nvGrpSpPr>
            <p:cNvPr id="76" name="גרפיקה 26">
              <a:extLst>
                <a:ext uri="{FF2B5EF4-FFF2-40B4-BE49-F238E27FC236}">
                  <a16:creationId xmlns:a16="http://schemas.microsoft.com/office/drawing/2014/main" id="{4A50E704-0430-54A0-D1BB-3D53DCAFC92D}"/>
                </a:ext>
              </a:extLst>
            </p:cNvPr>
            <p:cNvGrpSpPr/>
            <p:nvPr/>
          </p:nvGrpSpPr>
          <p:grpSpPr>
            <a:xfrm>
              <a:off x="5453253" y="4389567"/>
              <a:ext cx="1760964" cy="120764"/>
              <a:chOff x="5453253" y="4389567"/>
              <a:chExt cx="1760964" cy="120764"/>
            </a:xfrm>
            <a:solidFill>
              <a:srgbClr val="002060"/>
            </a:solidFill>
          </p:grpSpPr>
          <p:sp>
            <p:nvSpPr>
              <p:cNvPr id="77" name="Freeform: Shape 76">
                <a:extLst>
                  <a:ext uri="{FF2B5EF4-FFF2-40B4-BE49-F238E27FC236}">
                    <a16:creationId xmlns:a16="http://schemas.microsoft.com/office/drawing/2014/main" id="{E445DE76-365E-9871-29DE-7B4C80123997}"/>
                  </a:ext>
                </a:extLst>
              </p:cNvPr>
              <p:cNvSpPr/>
              <p:nvPr/>
            </p:nvSpPr>
            <p:spPr>
              <a:xfrm>
                <a:off x="5453253" y="4410042"/>
                <a:ext cx="96748" cy="94615"/>
              </a:xfrm>
              <a:custGeom>
                <a:avLst/>
                <a:gdLst>
                  <a:gd name="connsiteX0" fmla="*/ 67058 w 96748"/>
                  <a:gd name="connsiteY0" fmla="*/ 94573 h 94615"/>
                  <a:gd name="connsiteX1" fmla="*/ 67058 w 96748"/>
                  <a:gd name="connsiteY1" fmla="*/ 46966 h 94615"/>
                  <a:gd name="connsiteX2" fmla="*/ 39544 w 96748"/>
                  <a:gd name="connsiteY2" fmla="*/ 17277 h 94615"/>
                  <a:gd name="connsiteX3" fmla="*/ 7508 w 96748"/>
                  <a:gd name="connsiteY3" fmla="*/ 25723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58 w 96748"/>
                  <a:gd name="connsiteY9" fmla="*/ 94616 h 94615"/>
                  <a:gd name="connsiteX10" fmla="*/ 5332 w 96748"/>
                  <a:gd name="connsiteY10" fmla="*/ 94573 h 94615"/>
                  <a:gd name="connsiteX11" fmla="*/ 5332 w 96748"/>
                  <a:gd name="connsiteY11" fmla="*/ 39331 h 94615"/>
                  <a:gd name="connsiteX12" fmla="*/ 33444 w 96748"/>
                  <a:gd name="connsiteY12" fmla="*/ 39331 h 94615"/>
                  <a:gd name="connsiteX13" fmla="*/ 33444 w 96748"/>
                  <a:gd name="connsiteY13" fmla="*/ 94573 h 94615"/>
                  <a:gd name="connsiteX14" fmla="*/ 5332 w 96748"/>
                  <a:gd name="connsiteY14" fmla="*/ 94573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58" y="94573"/>
                    </a:moveTo>
                    <a:lnTo>
                      <a:pt x="67058" y="46966"/>
                    </a:lnTo>
                    <a:cubicBezTo>
                      <a:pt x="67058" y="30628"/>
                      <a:pt x="57418" y="17277"/>
                      <a:pt x="39544" y="17277"/>
                    </a:cubicBezTo>
                    <a:cubicBezTo>
                      <a:pt x="31695" y="17277"/>
                      <a:pt x="18514" y="19623"/>
                      <a:pt x="7508" y="25723"/>
                    </a:cubicBezTo>
                    <a:lnTo>
                      <a:pt x="0" y="4308"/>
                    </a:lnTo>
                    <a:cubicBezTo>
                      <a:pt x="14376" y="1749"/>
                      <a:pt x="24400" y="0"/>
                      <a:pt x="34596" y="0"/>
                    </a:cubicBezTo>
                    <a:lnTo>
                      <a:pt x="39715" y="0"/>
                    </a:lnTo>
                    <a:cubicBezTo>
                      <a:pt x="70599" y="0"/>
                      <a:pt x="96748" y="16722"/>
                      <a:pt x="96748" y="47990"/>
                    </a:cubicBezTo>
                    <a:lnTo>
                      <a:pt x="96748" y="94616"/>
                    </a:lnTo>
                    <a:lnTo>
                      <a:pt x="67058" y="94616"/>
                    </a:lnTo>
                    <a:close/>
                    <a:moveTo>
                      <a:pt x="5332" y="94573"/>
                    </a:moveTo>
                    <a:lnTo>
                      <a:pt x="5332" y="39331"/>
                    </a:lnTo>
                    <a:lnTo>
                      <a:pt x="33444" y="39331"/>
                    </a:lnTo>
                    <a:lnTo>
                      <a:pt x="33444" y="94573"/>
                    </a:lnTo>
                    <a:lnTo>
                      <a:pt x="5332" y="94573"/>
                    </a:lnTo>
                    <a:close/>
                  </a:path>
                </a:pathLst>
              </a:custGeom>
              <a:grpFill/>
              <a:ln w="4259" cap="flat">
                <a:noFill/>
                <a:prstDash val="solid"/>
                <a:miter/>
              </a:ln>
            </p:spPr>
            <p:txBody>
              <a:bodyPr rtlCol="0" anchor="ctr"/>
              <a:lstStyle/>
              <a:p>
                <a:endParaRPr lang="en-IL"/>
              </a:p>
            </p:txBody>
          </p:sp>
          <p:sp>
            <p:nvSpPr>
              <p:cNvPr id="78" name="Freeform: Shape 77">
                <a:extLst>
                  <a:ext uri="{FF2B5EF4-FFF2-40B4-BE49-F238E27FC236}">
                    <a16:creationId xmlns:a16="http://schemas.microsoft.com/office/drawing/2014/main" id="{32CB0B99-719B-70A2-D2CB-27A3D5CE3F8A}"/>
                  </a:ext>
                </a:extLst>
              </p:cNvPr>
              <p:cNvSpPr/>
              <p:nvPr/>
            </p:nvSpPr>
            <p:spPr>
              <a:xfrm>
                <a:off x="5566553" y="4410000"/>
                <a:ext cx="100886" cy="94615"/>
              </a:xfrm>
              <a:custGeom>
                <a:avLst/>
                <a:gdLst>
                  <a:gd name="connsiteX0" fmla="*/ 555 w 100886"/>
                  <a:gd name="connsiteY0" fmla="*/ 94616 h 94615"/>
                  <a:gd name="connsiteX1" fmla="*/ 555 w 100886"/>
                  <a:gd name="connsiteY1" fmla="*/ 75718 h 94615"/>
                  <a:gd name="connsiteX2" fmla="*/ 61513 w 100886"/>
                  <a:gd name="connsiteY2" fmla="*/ 75718 h 94615"/>
                  <a:gd name="connsiteX3" fmla="*/ 61513 w 100886"/>
                  <a:gd name="connsiteY3" fmla="*/ 47009 h 94615"/>
                  <a:gd name="connsiteX4" fmla="*/ 35961 w 100886"/>
                  <a:gd name="connsiteY4" fmla="*/ 17319 h 94615"/>
                  <a:gd name="connsiteX5" fmla="*/ 7465 w 100886"/>
                  <a:gd name="connsiteY5" fmla="*/ 24784 h 94615"/>
                  <a:gd name="connsiteX6" fmla="*/ 0 w 100886"/>
                  <a:gd name="connsiteY6" fmla="*/ 3327 h 94615"/>
                  <a:gd name="connsiteX7" fmla="*/ 31055 w 100886"/>
                  <a:gd name="connsiteY7" fmla="*/ 0 h 94615"/>
                  <a:gd name="connsiteX8" fmla="*/ 36174 w 100886"/>
                  <a:gd name="connsiteY8" fmla="*/ 0 h 94615"/>
                  <a:gd name="connsiteX9" fmla="*/ 91245 w 100886"/>
                  <a:gd name="connsiteY9" fmla="*/ 47990 h 94615"/>
                  <a:gd name="connsiteX10" fmla="*/ 91245 w 100886"/>
                  <a:gd name="connsiteY10" fmla="*/ 75718 h 94615"/>
                  <a:gd name="connsiteX11" fmla="*/ 100886 w 100886"/>
                  <a:gd name="connsiteY11" fmla="*/ 75718 h 94615"/>
                  <a:gd name="connsiteX12" fmla="*/ 100886 w 100886"/>
                  <a:gd name="connsiteY12" fmla="*/ 94616 h 94615"/>
                  <a:gd name="connsiteX13" fmla="*/ 555 w 100886"/>
                  <a:gd name="connsiteY13"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86" h="94615">
                    <a:moveTo>
                      <a:pt x="555" y="94616"/>
                    </a:moveTo>
                    <a:lnTo>
                      <a:pt x="555" y="75718"/>
                    </a:lnTo>
                    <a:lnTo>
                      <a:pt x="61513" y="75718"/>
                    </a:lnTo>
                    <a:lnTo>
                      <a:pt x="61513" y="47009"/>
                    </a:lnTo>
                    <a:cubicBezTo>
                      <a:pt x="61513" y="30500"/>
                      <a:pt x="53834" y="17319"/>
                      <a:pt x="35961" y="17319"/>
                    </a:cubicBezTo>
                    <a:cubicBezTo>
                      <a:pt x="28112" y="17319"/>
                      <a:pt x="18471" y="18684"/>
                      <a:pt x="7465" y="24784"/>
                    </a:cubicBezTo>
                    <a:lnTo>
                      <a:pt x="0" y="3327"/>
                    </a:lnTo>
                    <a:cubicBezTo>
                      <a:pt x="14162" y="768"/>
                      <a:pt x="21030" y="0"/>
                      <a:pt x="31055" y="0"/>
                    </a:cubicBezTo>
                    <a:lnTo>
                      <a:pt x="36174" y="0"/>
                    </a:lnTo>
                    <a:cubicBezTo>
                      <a:pt x="67826" y="0"/>
                      <a:pt x="91245" y="17106"/>
                      <a:pt x="91245" y="47990"/>
                    </a:cubicBezTo>
                    <a:lnTo>
                      <a:pt x="91245" y="75718"/>
                    </a:lnTo>
                    <a:lnTo>
                      <a:pt x="100886" y="75718"/>
                    </a:lnTo>
                    <a:lnTo>
                      <a:pt x="100886" y="94616"/>
                    </a:lnTo>
                    <a:lnTo>
                      <a:pt x="555" y="94616"/>
                    </a:lnTo>
                    <a:close/>
                  </a:path>
                </a:pathLst>
              </a:custGeom>
              <a:grpFill/>
              <a:ln w="4259" cap="flat">
                <a:noFill/>
                <a:prstDash val="solid"/>
                <a:miter/>
              </a:ln>
            </p:spPr>
            <p:txBody>
              <a:bodyPr rtlCol="0" anchor="ctr"/>
              <a:lstStyle/>
              <a:p>
                <a:endParaRPr lang="en-IL"/>
              </a:p>
            </p:txBody>
          </p:sp>
          <p:sp>
            <p:nvSpPr>
              <p:cNvPr id="79" name="Freeform: Shape 78">
                <a:extLst>
                  <a:ext uri="{FF2B5EF4-FFF2-40B4-BE49-F238E27FC236}">
                    <a16:creationId xmlns:a16="http://schemas.microsoft.com/office/drawing/2014/main" id="{81CD7F06-4B63-F3A9-F3A2-AD46A4F8EE63}"/>
                  </a:ext>
                </a:extLst>
              </p:cNvPr>
              <p:cNvSpPr/>
              <p:nvPr/>
            </p:nvSpPr>
            <p:spPr>
              <a:xfrm>
                <a:off x="5683137" y="4412175"/>
                <a:ext cx="28111" cy="49952"/>
              </a:xfrm>
              <a:custGeom>
                <a:avLst/>
                <a:gdLst>
                  <a:gd name="connsiteX0" fmla="*/ 0 w 28111"/>
                  <a:gd name="connsiteY0" fmla="*/ 49953 h 49952"/>
                  <a:gd name="connsiteX1" fmla="*/ 0 w 28111"/>
                  <a:gd name="connsiteY1" fmla="*/ 0 h 49952"/>
                  <a:gd name="connsiteX2" fmla="*/ 28112 w 28111"/>
                  <a:gd name="connsiteY2" fmla="*/ 0 h 49952"/>
                  <a:gd name="connsiteX3" fmla="*/ 28112 w 28111"/>
                  <a:gd name="connsiteY3" fmla="*/ 40525 h 49952"/>
                  <a:gd name="connsiteX4" fmla="*/ 0 w 28111"/>
                  <a:gd name="connsiteY4" fmla="*/ 49953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1" h="49952">
                    <a:moveTo>
                      <a:pt x="0" y="49953"/>
                    </a:moveTo>
                    <a:lnTo>
                      <a:pt x="0" y="0"/>
                    </a:lnTo>
                    <a:lnTo>
                      <a:pt x="28112" y="0"/>
                    </a:lnTo>
                    <a:lnTo>
                      <a:pt x="28112" y="40525"/>
                    </a:lnTo>
                    <a:lnTo>
                      <a:pt x="0" y="49953"/>
                    </a:lnTo>
                    <a:close/>
                  </a:path>
                </a:pathLst>
              </a:custGeom>
              <a:grpFill/>
              <a:ln w="4259" cap="flat">
                <a:noFill/>
                <a:prstDash val="solid"/>
                <a:miter/>
              </a:ln>
            </p:spPr>
            <p:txBody>
              <a:bodyPr rtlCol="0" anchor="ctr"/>
              <a:lstStyle/>
              <a:p>
                <a:endParaRPr lang="en-IL"/>
              </a:p>
            </p:txBody>
          </p:sp>
          <p:sp>
            <p:nvSpPr>
              <p:cNvPr id="80" name="Freeform: Shape 79">
                <a:extLst>
                  <a:ext uri="{FF2B5EF4-FFF2-40B4-BE49-F238E27FC236}">
                    <a16:creationId xmlns:a16="http://schemas.microsoft.com/office/drawing/2014/main" id="{F4122373-B65A-33FA-9824-C99DAE2BCA06}"/>
                  </a:ext>
                </a:extLst>
              </p:cNvPr>
              <p:cNvSpPr/>
              <p:nvPr/>
            </p:nvSpPr>
            <p:spPr>
              <a:xfrm>
                <a:off x="5727842" y="4410000"/>
                <a:ext cx="100886" cy="94615"/>
              </a:xfrm>
              <a:custGeom>
                <a:avLst/>
                <a:gdLst>
                  <a:gd name="connsiteX0" fmla="*/ 555 w 100886"/>
                  <a:gd name="connsiteY0" fmla="*/ 94616 h 94615"/>
                  <a:gd name="connsiteX1" fmla="*/ 555 w 100886"/>
                  <a:gd name="connsiteY1" fmla="*/ 75718 h 94615"/>
                  <a:gd name="connsiteX2" fmla="*/ 61513 w 100886"/>
                  <a:gd name="connsiteY2" fmla="*/ 75718 h 94615"/>
                  <a:gd name="connsiteX3" fmla="*/ 61513 w 100886"/>
                  <a:gd name="connsiteY3" fmla="*/ 47009 h 94615"/>
                  <a:gd name="connsiteX4" fmla="*/ 35961 w 100886"/>
                  <a:gd name="connsiteY4" fmla="*/ 17319 h 94615"/>
                  <a:gd name="connsiteX5" fmla="*/ 7465 w 100886"/>
                  <a:gd name="connsiteY5" fmla="*/ 24784 h 94615"/>
                  <a:gd name="connsiteX6" fmla="*/ 0 w 100886"/>
                  <a:gd name="connsiteY6" fmla="*/ 3327 h 94615"/>
                  <a:gd name="connsiteX7" fmla="*/ 31055 w 100886"/>
                  <a:gd name="connsiteY7" fmla="*/ 0 h 94615"/>
                  <a:gd name="connsiteX8" fmla="*/ 36174 w 100886"/>
                  <a:gd name="connsiteY8" fmla="*/ 0 h 94615"/>
                  <a:gd name="connsiteX9" fmla="*/ 91245 w 100886"/>
                  <a:gd name="connsiteY9" fmla="*/ 47990 h 94615"/>
                  <a:gd name="connsiteX10" fmla="*/ 91245 w 100886"/>
                  <a:gd name="connsiteY10" fmla="*/ 75718 h 94615"/>
                  <a:gd name="connsiteX11" fmla="*/ 100886 w 100886"/>
                  <a:gd name="connsiteY11" fmla="*/ 75718 h 94615"/>
                  <a:gd name="connsiteX12" fmla="*/ 100886 w 100886"/>
                  <a:gd name="connsiteY12" fmla="*/ 94616 h 94615"/>
                  <a:gd name="connsiteX13" fmla="*/ 555 w 100886"/>
                  <a:gd name="connsiteY13"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86" h="94615">
                    <a:moveTo>
                      <a:pt x="555" y="94616"/>
                    </a:moveTo>
                    <a:lnTo>
                      <a:pt x="555" y="75718"/>
                    </a:lnTo>
                    <a:lnTo>
                      <a:pt x="61513" y="75718"/>
                    </a:lnTo>
                    <a:lnTo>
                      <a:pt x="61513" y="47009"/>
                    </a:lnTo>
                    <a:cubicBezTo>
                      <a:pt x="61513" y="30500"/>
                      <a:pt x="53834" y="17319"/>
                      <a:pt x="35961" y="17319"/>
                    </a:cubicBezTo>
                    <a:cubicBezTo>
                      <a:pt x="28112" y="17319"/>
                      <a:pt x="18471" y="18684"/>
                      <a:pt x="7465" y="24784"/>
                    </a:cubicBezTo>
                    <a:lnTo>
                      <a:pt x="0" y="3327"/>
                    </a:lnTo>
                    <a:cubicBezTo>
                      <a:pt x="14162" y="768"/>
                      <a:pt x="21030" y="0"/>
                      <a:pt x="31055" y="0"/>
                    </a:cubicBezTo>
                    <a:lnTo>
                      <a:pt x="36174" y="0"/>
                    </a:lnTo>
                    <a:cubicBezTo>
                      <a:pt x="67826" y="0"/>
                      <a:pt x="91245" y="17106"/>
                      <a:pt x="91245" y="47990"/>
                    </a:cubicBezTo>
                    <a:lnTo>
                      <a:pt x="91245" y="75718"/>
                    </a:lnTo>
                    <a:lnTo>
                      <a:pt x="100886" y="75718"/>
                    </a:lnTo>
                    <a:lnTo>
                      <a:pt x="100886" y="94616"/>
                    </a:lnTo>
                    <a:lnTo>
                      <a:pt x="555" y="94616"/>
                    </a:lnTo>
                    <a:close/>
                  </a:path>
                </a:pathLst>
              </a:custGeom>
              <a:grpFill/>
              <a:ln w="4259" cap="flat">
                <a:noFill/>
                <a:prstDash val="solid"/>
                <a:miter/>
              </a:ln>
            </p:spPr>
            <p:txBody>
              <a:bodyPr rtlCol="0" anchor="ctr"/>
              <a:lstStyle/>
              <a:p>
                <a:endParaRPr lang="en-IL"/>
              </a:p>
            </p:txBody>
          </p:sp>
          <p:sp>
            <p:nvSpPr>
              <p:cNvPr id="81" name="Freeform: Shape 80">
                <a:extLst>
                  <a:ext uri="{FF2B5EF4-FFF2-40B4-BE49-F238E27FC236}">
                    <a16:creationId xmlns:a16="http://schemas.microsoft.com/office/drawing/2014/main" id="{9D72D7AB-1771-4CFB-A762-FE07A3672296}"/>
                  </a:ext>
                </a:extLst>
              </p:cNvPr>
              <p:cNvSpPr/>
              <p:nvPr/>
            </p:nvSpPr>
            <p:spPr>
              <a:xfrm>
                <a:off x="5844427" y="4410042"/>
                <a:ext cx="107967" cy="96748"/>
              </a:xfrm>
              <a:custGeom>
                <a:avLst/>
                <a:gdLst>
                  <a:gd name="connsiteX0" fmla="*/ 52512 w 107967"/>
                  <a:gd name="connsiteY0" fmla="*/ 96748 h 96748"/>
                  <a:gd name="connsiteX1" fmla="*/ 0 w 107967"/>
                  <a:gd name="connsiteY1" fmla="*/ 47564 h 96748"/>
                  <a:gd name="connsiteX2" fmla="*/ 0 w 107967"/>
                  <a:gd name="connsiteY2" fmla="*/ 7465 h 96748"/>
                  <a:gd name="connsiteX3" fmla="*/ 48374 w 107967"/>
                  <a:gd name="connsiteY3" fmla="*/ 0 h 96748"/>
                  <a:gd name="connsiteX4" fmla="*/ 107967 w 107967"/>
                  <a:gd name="connsiteY4" fmla="*/ 47990 h 96748"/>
                  <a:gd name="connsiteX5" fmla="*/ 52512 w 107967"/>
                  <a:gd name="connsiteY5" fmla="*/ 96748 h 96748"/>
                  <a:gd name="connsiteX6" fmla="*/ 48374 w 107967"/>
                  <a:gd name="connsiteY6" fmla="*/ 17277 h 96748"/>
                  <a:gd name="connsiteX7" fmla="*/ 29690 w 107967"/>
                  <a:gd name="connsiteY7" fmla="*/ 19025 h 96748"/>
                  <a:gd name="connsiteX8" fmla="*/ 29690 w 107967"/>
                  <a:gd name="connsiteY8" fmla="*/ 50081 h 96748"/>
                  <a:gd name="connsiteX9" fmla="*/ 54090 w 107967"/>
                  <a:gd name="connsiteY9" fmla="*/ 79771 h 96748"/>
                  <a:gd name="connsiteX10" fmla="*/ 78277 w 107967"/>
                  <a:gd name="connsiteY10" fmla="*/ 47137 h 96748"/>
                  <a:gd name="connsiteX11" fmla="*/ 48374 w 107967"/>
                  <a:gd name="connsiteY11" fmla="*/ 17277 h 9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967" h="96748">
                    <a:moveTo>
                      <a:pt x="52512" y="96748"/>
                    </a:moveTo>
                    <a:cubicBezTo>
                      <a:pt x="21244" y="96748"/>
                      <a:pt x="0" y="75889"/>
                      <a:pt x="0" y="47564"/>
                    </a:cubicBezTo>
                    <a:lnTo>
                      <a:pt x="0" y="7465"/>
                    </a:lnTo>
                    <a:cubicBezTo>
                      <a:pt x="19879" y="1152"/>
                      <a:pt x="30671" y="0"/>
                      <a:pt x="48374" y="0"/>
                    </a:cubicBezTo>
                    <a:cubicBezTo>
                      <a:pt x="78277" y="0"/>
                      <a:pt x="107967" y="16509"/>
                      <a:pt x="107967" y="47990"/>
                    </a:cubicBezTo>
                    <a:cubicBezTo>
                      <a:pt x="107967" y="77680"/>
                      <a:pt x="83354" y="96748"/>
                      <a:pt x="52512" y="96748"/>
                    </a:cubicBezTo>
                    <a:close/>
                    <a:moveTo>
                      <a:pt x="48374" y="17277"/>
                    </a:moveTo>
                    <a:cubicBezTo>
                      <a:pt x="40525" y="17277"/>
                      <a:pt x="36174" y="17277"/>
                      <a:pt x="29690" y="19025"/>
                    </a:cubicBezTo>
                    <a:lnTo>
                      <a:pt x="29690" y="50081"/>
                    </a:lnTo>
                    <a:cubicBezTo>
                      <a:pt x="29690" y="65992"/>
                      <a:pt x="36771" y="79771"/>
                      <a:pt x="54090" y="79771"/>
                    </a:cubicBezTo>
                    <a:cubicBezTo>
                      <a:pt x="69831" y="79771"/>
                      <a:pt x="78277" y="62281"/>
                      <a:pt x="78277" y="47137"/>
                    </a:cubicBezTo>
                    <a:cubicBezTo>
                      <a:pt x="78277" y="29093"/>
                      <a:pt x="68040" y="17277"/>
                      <a:pt x="48374" y="17277"/>
                    </a:cubicBezTo>
                    <a:close/>
                  </a:path>
                </a:pathLst>
              </a:custGeom>
              <a:grpFill/>
              <a:ln w="4259" cap="flat">
                <a:noFill/>
                <a:prstDash val="solid"/>
                <a:miter/>
              </a:ln>
            </p:spPr>
            <p:txBody>
              <a:bodyPr rtlCol="0" anchor="ctr"/>
              <a:lstStyle/>
              <a:p>
                <a:endParaRPr lang="en-IL"/>
              </a:p>
            </p:txBody>
          </p:sp>
          <p:sp>
            <p:nvSpPr>
              <p:cNvPr id="82" name="Freeform: Shape 81">
                <a:extLst>
                  <a:ext uri="{FF2B5EF4-FFF2-40B4-BE49-F238E27FC236}">
                    <a16:creationId xmlns:a16="http://schemas.microsoft.com/office/drawing/2014/main" id="{7219FDD8-C59C-E17D-FC6C-D2F8A26422DF}"/>
                  </a:ext>
                </a:extLst>
              </p:cNvPr>
              <p:cNvSpPr/>
              <p:nvPr/>
            </p:nvSpPr>
            <p:spPr>
              <a:xfrm>
                <a:off x="5963187" y="4410000"/>
                <a:ext cx="96748" cy="94615"/>
              </a:xfrm>
              <a:custGeom>
                <a:avLst/>
                <a:gdLst>
                  <a:gd name="connsiteX0" fmla="*/ 67058 w 96748"/>
                  <a:gd name="connsiteY0" fmla="*/ 94616 h 94615"/>
                  <a:gd name="connsiteX1" fmla="*/ 67058 w 96748"/>
                  <a:gd name="connsiteY1" fmla="*/ 47009 h 94615"/>
                  <a:gd name="connsiteX2" fmla="*/ 39544 w 96748"/>
                  <a:gd name="connsiteY2" fmla="*/ 17319 h 94615"/>
                  <a:gd name="connsiteX3" fmla="*/ 7465 w 96748"/>
                  <a:gd name="connsiteY3" fmla="*/ 25765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58 w 96748"/>
                  <a:gd name="connsiteY9" fmla="*/ 94616 h 94615"/>
                  <a:gd name="connsiteX10" fmla="*/ 5332 w 96748"/>
                  <a:gd name="connsiteY10" fmla="*/ 94616 h 94615"/>
                  <a:gd name="connsiteX11" fmla="*/ 5332 w 96748"/>
                  <a:gd name="connsiteY11" fmla="*/ 39373 h 94615"/>
                  <a:gd name="connsiteX12" fmla="*/ 33444 w 96748"/>
                  <a:gd name="connsiteY12" fmla="*/ 39373 h 94615"/>
                  <a:gd name="connsiteX13" fmla="*/ 33444 w 96748"/>
                  <a:gd name="connsiteY13" fmla="*/ 94616 h 94615"/>
                  <a:gd name="connsiteX14" fmla="*/ 5332 w 96748"/>
                  <a:gd name="connsiteY14"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58" y="94616"/>
                    </a:moveTo>
                    <a:lnTo>
                      <a:pt x="67058" y="47009"/>
                    </a:lnTo>
                    <a:cubicBezTo>
                      <a:pt x="67058" y="30671"/>
                      <a:pt x="57418" y="17319"/>
                      <a:pt x="39544" y="17319"/>
                    </a:cubicBezTo>
                    <a:cubicBezTo>
                      <a:pt x="31695" y="17319"/>
                      <a:pt x="18514" y="19665"/>
                      <a:pt x="7465" y="25765"/>
                    </a:cubicBezTo>
                    <a:lnTo>
                      <a:pt x="0" y="4308"/>
                    </a:lnTo>
                    <a:cubicBezTo>
                      <a:pt x="14376" y="1749"/>
                      <a:pt x="24400" y="0"/>
                      <a:pt x="34596" y="0"/>
                    </a:cubicBezTo>
                    <a:lnTo>
                      <a:pt x="39715" y="0"/>
                    </a:lnTo>
                    <a:cubicBezTo>
                      <a:pt x="70599" y="0"/>
                      <a:pt x="96748" y="16722"/>
                      <a:pt x="96748" y="47990"/>
                    </a:cubicBezTo>
                    <a:lnTo>
                      <a:pt x="96748" y="94616"/>
                    </a:lnTo>
                    <a:lnTo>
                      <a:pt x="67058" y="94616"/>
                    </a:lnTo>
                    <a:close/>
                    <a:moveTo>
                      <a:pt x="5332" y="94616"/>
                    </a:moveTo>
                    <a:lnTo>
                      <a:pt x="5332" y="39373"/>
                    </a:lnTo>
                    <a:lnTo>
                      <a:pt x="33444" y="39373"/>
                    </a:lnTo>
                    <a:lnTo>
                      <a:pt x="33444" y="94616"/>
                    </a:lnTo>
                    <a:lnTo>
                      <a:pt x="5332" y="94616"/>
                    </a:lnTo>
                    <a:close/>
                  </a:path>
                </a:pathLst>
              </a:custGeom>
              <a:grpFill/>
              <a:ln w="4259" cap="flat">
                <a:noFill/>
                <a:prstDash val="solid"/>
                <a:miter/>
              </a:ln>
            </p:spPr>
            <p:txBody>
              <a:bodyPr rtlCol="0" anchor="ctr"/>
              <a:lstStyle/>
              <a:p>
                <a:endParaRPr lang="en-IL"/>
              </a:p>
            </p:txBody>
          </p:sp>
          <p:sp>
            <p:nvSpPr>
              <p:cNvPr id="83" name="Freeform: Shape 82">
                <a:extLst>
                  <a:ext uri="{FF2B5EF4-FFF2-40B4-BE49-F238E27FC236}">
                    <a16:creationId xmlns:a16="http://schemas.microsoft.com/office/drawing/2014/main" id="{8D4E71AC-4AF9-C6D7-3878-FDF766E5943C}"/>
                  </a:ext>
                </a:extLst>
              </p:cNvPr>
              <p:cNvSpPr/>
              <p:nvPr/>
            </p:nvSpPr>
            <p:spPr>
              <a:xfrm>
                <a:off x="6124690" y="4410000"/>
                <a:ext cx="113256" cy="96791"/>
              </a:xfrm>
              <a:custGeom>
                <a:avLst/>
                <a:gdLst>
                  <a:gd name="connsiteX0" fmla="*/ 83567 w 113256"/>
                  <a:gd name="connsiteY0" fmla="*/ 94616 h 96791"/>
                  <a:gd name="connsiteX1" fmla="*/ 83567 w 113256"/>
                  <a:gd name="connsiteY1" fmla="*/ 47222 h 96791"/>
                  <a:gd name="connsiteX2" fmla="*/ 56053 w 113256"/>
                  <a:gd name="connsiteY2" fmla="*/ 17532 h 96791"/>
                  <a:gd name="connsiteX3" fmla="*/ 49569 w 113256"/>
                  <a:gd name="connsiteY3" fmla="*/ 17532 h 96791"/>
                  <a:gd name="connsiteX4" fmla="*/ 49569 w 113256"/>
                  <a:gd name="connsiteY4" fmla="*/ 63944 h 96791"/>
                  <a:gd name="connsiteX5" fmla="*/ 20860 w 113256"/>
                  <a:gd name="connsiteY5" fmla="*/ 96791 h 96791"/>
                  <a:gd name="connsiteX6" fmla="*/ 0 w 113256"/>
                  <a:gd name="connsiteY6" fmla="*/ 92269 h 96791"/>
                  <a:gd name="connsiteX7" fmla="*/ 0 w 113256"/>
                  <a:gd name="connsiteY7" fmla="*/ 76912 h 96791"/>
                  <a:gd name="connsiteX8" fmla="*/ 13181 w 113256"/>
                  <a:gd name="connsiteY8" fmla="*/ 79259 h 96791"/>
                  <a:gd name="connsiteX9" fmla="*/ 21628 w 113256"/>
                  <a:gd name="connsiteY9" fmla="*/ 63134 h 96791"/>
                  <a:gd name="connsiteX10" fmla="*/ 21414 w 113256"/>
                  <a:gd name="connsiteY10" fmla="*/ 18087 h 96791"/>
                  <a:gd name="connsiteX11" fmla="*/ 14930 w 113256"/>
                  <a:gd name="connsiteY11" fmla="*/ 6697 h 96791"/>
                  <a:gd name="connsiteX12" fmla="*/ 56223 w 113256"/>
                  <a:gd name="connsiteY12" fmla="*/ 0 h 96791"/>
                  <a:gd name="connsiteX13" fmla="*/ 113257 w 113256"/>
                  <a:gd name="connsiteY13" fmla="*/ 47990 h 96791"/>
                  <a:gd name="connsiteX14" fmla="*/ 113257 w 113256"/>
                  <a:gd name="connsiteY14" fmla="*/ 94616 h 96791"/>
                  <a:gd name="connsiteX15" fmla="*/ 83567 w 113256"/>
                  <a:gd name="connsiteY15" fmla="*/ 94616 h 9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256" h="96791">
                    <a:moveTo>
                      <a:pt x="83567" y="94616"/>
                    </a:moveTo>
                    <a:lnTo>
                      <a:pt x="83567" y="47222"/>
                    </a:lnTo>
                    <a:cubicBezTo>
                      <a:pt x="83567" y="30714"/>
                      <a:pt x="73926" y="17532"/>
                      <a:pt x="56053" y="17532"/>
                    </a:cubicBezTo>
                    <a:cubicBezTo>
                      <a:pt x="53877" y="17532"/>
                      <a:pt x="51744" y="17319"/>
                      <a:pt x="49569" y="17532"/>
                    </a:cubicBezTo>
                    <a:lnTo>
                      <a:pt x="49569" y="63944"/>
                    </a:lnTo>
                    <a:cubicBezTo>
                      <a:pt x="49569" y="80666"/>
                      <a:pt x="45431" y="96791"/>
                      <a:pt x="20860" y="96791"/>
                    </a:cubicBezTo>
                    <a:cubicBezTo>
                      <a:pt x="13779" y="96791"/>
                      <a:pt x="8873" y="95213"/>
                      <a:pt x="0" y="92269"/>
                    </a:cubicBezTo>
                    <a:lnTo>
                      <a:pt x="0" y="76912"/>
                    </a:lnTo>
                    <a:cubicBezTo>
                      <a:pt x="4906" y="77894"/>
                      <a:pt x="7849" y="79259"/>
                      <a:pt x="13181" y="79259"/>
                    </a:cubicBezTo>
                    <a:cubicBezTo>
                      <a:pt x="22438" y="79259"/>
                      <a:pt x="21628" y="69405"/>
                      <a:pt x="21628" y="63134"/>
                    </a:cubicBezTo>
                    <a:lnTo>
                      <a:pt x="21414" y="18087"/>
                    </a:lnTo>
                    <a:lnTo>
                      <a:pt x="14930" y="6697"/>
                    </a:lnTo>
                    <a:cubicBezTo>
                      <a:pt x="31652" y="2559"/>
                      <a:pt x="43639" y="0"/>
                      <a:pt x="56223" y="0"/>
                    </a:cubicBezTo>
                    <a:cubicBezTo>
                      <a:pt x="87278" y="0"/>
                      <a:pt x="113257" y="16509"/>
                      <a:pt x="113257" y="47990"/>
                    </a:cubicBezTo>
                    <a:lnTo>
                      <a:pt x="113257" y="94616"/>
                    </a:lnTo>
                    <a:lnTo>
                      <a:pt x="83567" y="94616"/>
                    </a:lnTo>
                    <a:close/>
                  </a:path>
                </a:pathLst>
              </a:custGeom>
              <a:grpFill/>
              <a:ln w="4259" cap="flat">
                <a:noFill/>
                <a:prstDash val="solid"/>
                <a:miter/>
              </a:ln>
            </p:spPr>
            <p:txBody>
              <a:bodyPr rtlCol="0" anchor="ctr"/>
              <a:lstStyle/>
              <a:p>
                <a:endParaRPr lang="en-IL"/>
              </a:p>
            </p:txBody>
          </p:sp>
          <p:sp>
            <p:nvSpPr>
              <p:cNvPr id="84" name="Freeform: Shape 83">
                <a:extLst>
                  <a:ext uri="{FF2B5EF4-FFF2-40B4-BE49-F238E27FC236}">
                    <a16:creationId xmlns:a16="http://schemas.microsoft.com/office/drawing/2014/main" id="{AB151179-EE8A-4AE1-DFA1-DD17072F8766}"/>
                  </a:ext>
                </a:extLst>
              </p:cNvPr>
              <p:cNvSpPr/>
              <p:nvPr/>
            </p:nvSpPr>
            <p:spPr>
              <a:xfrm>
                <a:off x="6253687" y="4410042"/>
                <a:ext cx="52938" cy="94615"/>
              </a:xfrm>
              <a:custGeom>
                <a:avLst/>
                <a:gdLst>
                  <a:gd name="connsiteX0" fmla="*/ 0 w 52938"/>
                  <a:gd name="connsiteY0" fmla="*/ 94573 h 94615"/>
                  <a:gd name="connsiteX1" fmla="*/ 0 w 52938"/>
                  <a:gd name="connsiteY1" fmla="*/ 75675 h 94615"/>
                  <a:gd name="connsiteX2" fmla="*/ 24784 w 52938"/>
                  <a:gd name="connsiteY2" fmla="*/ 75675 h 94615"/>
                  <a:gd name="connsiteX3" fmla="*/ 24784 w 52938"/>
                  <a:gd name="connsiteY3" fmla="*/ 33017 h 94615"/>
                  <a:gd name="connsiteX4" fmla="*/ 16338 w 52938"/>
                  <a:gd name="connsiteY4" fmla="*/ 17490 h 94615"/>
                  <a:gd name="connsiteX5" fmla="*/ 1408 w 52938"/>
                  <a:gd name="connsiteY5" fmla="*/ 19836 h 94615"/>
                  <a:gd name="connsiteX6" fmla="*/ 1408 w 52938"/>
                  <a:gd name="connsiteY6" fmla="*/ 4906 h 94615"/>
                  <a:gd name="connsiteX7" fmla="*/ 24016 w 52938"/>
                  <a:gd name="connsiteY7" fmla="*/ 0 h 94615"/>
                  <a:gd name="connsiteX8" fmla="*/ 52939 w 52938"/>
                  <a:gd name="connsiteY8" fmla="*/ 32847 h 94615"/>
                  <a:gd name="connsiteX9" fmla="*/ 52939 w 52938"/>
                  <a:gd name="connsiteY9" fmla="*/ 94616 h 94615"/>
                  <a:gd name="connsiteX10" fmla="*/ 0 w 52938"/>
                  <a:gd name="connsiteY10"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38" h="94615">
                    <a:moveTo>
                      <a:pt x="0" y="94573"/>
                    </a:moveTo>
                    <a:lnTo>
                      <a:pt x="0" y="75675"/>
                    </a:lnTo>
                    <a:lnTo>
                      <a:pt x="24784" y="75675"/>
                    </a:lnTo>
                    <a:lnTo>
                      <a:pt x="24784" y="33017"/>
                    </a:lnTo>
                    <a:cubicBezTo>
                      <a:pt x="24784" y="26917"/>
                      <a:pt x="25381" y="17490"/>
                      <a:pt x="16338" y="17490"/>
                    </a:cubicBezTo>
                    <a:cubicBezTo>
                      <a:pt x="11048" y="17490"/>
                      <a:pt x="6313" y="18855"/>
                      <a:pt x="1408" y="19836"/>
                    </a:cubicBezTo>
                    <a:lnTo>
                      <a:pt x="1408" y="4906"/>
                    </a:lnTo>
                    <a:cubicBezTo>
                      <a:pt x="10238" y="1962"/>
                      <a:pt x="16935" y="0"/>
                      <a:pt x="24016" y="0"/>
                    </a:cubicBezTo>
                    <a:cubicBezTo>
                      <a:pt x="48587" y="0"/>
                      <a:pt x="52939" y="16125"/>
                      <a:pt x="52939" y="32847"/>
                    </a:cubicBezTo>
                    <a:lnTo>
                      <a:pt x="52939" y="94616"/>
                    </a:lnTo>
                    <a:lnTo>
                      <a:pt x="0" y="94616"/>
                    </a:lnTo>
                    <a:close/>
                  </a:path>
                </a:pathLst>
              </a:custGeom>
              <a:grpFill/>
              <a:ln w="4259" cap="flat">
                <a:noFill/>
                <a:prstDash val="solid"/>
                <a:miter/>
              </a:ln>
            </p:spPr>
            <p:txBody>
              <a:bodyPr rtlCol="0" anchor="ctr"/>
              <a:lstStyle/>
              <a:p>
                <a:endParaRPr lang="en-IL"/>
              </a:p>
            </p:txBody>
          </p:sp>
          <p:sp>
            <p:nvSpPr>
              <p:cNvPr id="85" name="Freeform: Shape 84">
                <a:extLst>
                  <a:ext uri="{FF2B5EF4-FFF2-40B4-BE49-F238E27FC236}">
                    <a16:creationId xmlns:a16="http://schemas.microsoft.com/office/drawing/2014/main" id="{92FB9327-E4D7-C93E-C19C-FFC9B88DBE9D}"/>
                  </a:ext>
                </a:extLst>
              </p:cNvPr>
              <p:cNvSpPr/>
              <p:nvPr/>
            </p:nvSpPr>
            <p:spPr>
              <a:xfrm>
                <a:off x="6322324" y="4409829"/>
                <a:ext cx="56863" cy="100502"/>
              </a:xfrm>
              <a:custGeom>
                <a:avLst/>
                <a:gdLst>
                  <a:gd name="connsiteX0" fmla="*/ 28496 w 56863"/>
                  <a:gd name="connsiteY0" fmla="*/ 94786 h 100502"/>
                  <a:gd name="connsiteX1" fmla="*/ 28496 w 56863"/>
                  <a:gd name="connsiteY1" fmla="*/ 80837 h 100502"/>
                  <a:gd name="connsiteX2" fmla="*/ 0 w 56863"/>
                  <a:gd name="connsiteY2" fmla="*/ 100502 h 100502"/>
                  <a:gd name="connsiteX3" fmla="*/ 0 w 56863"/>
                  <a:gd name="connsiteY3" fmla="*/ 73756 h 100502"/>
                  <a:gd name="connsiteX4" fmla="*/ 28709 w 56863"/>
                  <a:gd name="connsiteY4" fmla="*/ 50934 h 100502"/>
                  <a:gd name="connsiteX5" fmla="*/ 28709 w 56863"/>
                  <a:gd name="connsiteY5" fmla="*/ 32633 h 100502"/>
                  <a:gd name="connsiteX6" fmla="*/ 20263 w 56863"/>
                  <a:gd name="connsiteY6" fmla="*/ 17703 h 100502"/>
                  <a:gd name="connsiteX7" fmla="*/ 5332 w 56863"/>
                  <a:gd name="connsiteY7" fmla="*/ 20049 h 100502"/>
                  <a:gd name="connsiteX8" fmla="*/ 5332 w 56863"/>
                  <a:gd name="connsiteY8" fmla="*/ 4906 h 100502"/>
                  <a:gd name="connsiteX9" fmla="*/ 27941 w 56863"/>
                  <a:gd name="connsiteY9" fmla="*/ 0 h 100502"/>
                  <a:gd name="connsiteX10" fmla="*/ 56863 w 56863"/>
                  <a:gd name="connsiteY10" fmla="*/ 33060 h 100502"/>
                  <a:gd name="connsiteX11" fmla="*/ 56863 w 56863"/>
                  <a:gd name="connsiteY11" fmla="*/ 94829 h 100502"/>
                  <a:gd name="connsiteX12" fmla="*/ 28496 w 56863"/>
                  <a:gd name="connsiteY12" fmla="*/ 94829 h 10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863" h="100502">
                    <a:moveTo>
                      <a:pt x="28496" y="94786"/>
                    </a:moveTo>
                    <a:lnTo>
                      <a:pt x="28496" y="80837"/>
                    </a:lnTo>
                    <a:cubicBezTo>
                      <a:pt x="21201" y="89667"/>
                      <a:pt x="14717" y="94786"/>
                      <a:pt x="0" y="100502"/>
                    </a:cubicBezTo>
                    <a:lnTo>
                      <a:pt x="0" y="73756"/>
                    </a:lnTo>
                    <a:cubicBezTo>
                      <a:pt x="13565" y="68850"/>
                      <a:pt x="24187" y="60574"/>
                      <a:pt x="28709" y="50934"/>
                    </a:cubicBezTo>
                    <a:lnTo>
                      <a:pt x="28709" y="32633"/>
                    </a:lnTo>
                    <a:cubicBezTo>
                      <a:pt x="28709" y="26533"/>
                      <a:pt x="29306" y="17703"/>
                      <a:pt x="20263" y="17703"/>
                    </a:cubicBezTo>
                    <a:cubicBezTo>
                      <a:pt x="14930" y="17703"/>
                      <a:pt x="10238" y="19068"/>
                      <a:pt x="5332" y="20049"/>
                    </a:cubicBezTo>
                    <a:lnTo>
                      <a:pt x="5332" y="4906"/>
                    </a:lnTo>
                    <a:cubicBezTo>
                      <a:pt x="14162" y="1962"/>
                      <a:pt x="20860" y="0"/>
                      <a:pt x="27941" y="0"/>
                    </a:cubicBezTo>
                    <a:cubicBezTo>
                      <a:pt x="52512" y="0"/>
                      <a:pt x="56863" y="16509"/>
                      <a:pt x="56863" y="33060"/>
                    </a:cubicBezTo>
                    <a:lnTo>
                      <a:pt x="56863" y="94829"/>
                    </a:lnTo>
                    <a:lnTo>
                      <a:pt x="28496" y="94829"/>
                    </a:lnTo>
                    <a:close/>
                  </a:path>
                </a:pathLst>
              </a:custGeom>
              <a:grpFill/>
              <a:ln w="4259" cap="flat">
                <a:noFill/>
                <a:prstDash val="solid"/>
                <a:miter/>
              </a:ln>
            </p:spPr>
            <p:txBody>
              <a:bodyPr rtlCol="0" anchor="ctr"/>
              <a:lstStyle/>
              <a:p>
                <a:endParaRPr lang="en-IL"/>
              </a:p>
            </p:txBody>
          </p:sp>
          <p:sp>
            <p:nvSpPr>
              <p:cNvPr id="86" name="Freeform: Shape 85">
                <a:extLst>
                  <a:ext uri="{FF2B5EF4-FFF2-40B4-BE49-F238E27FC236}">
                    <a16:creationId xmlns:a16="http://schemas.microsoft.com/office/drawing/2014/main" id="{1D577062-0F11-D80D-CE33-CBD17A75AB40}"/>
                  </a:ext>
                </a:extLst>
              </p:cNvPr>
              <p:cNvSpPr/>
              <p:nvPr/>
            </p:nvSpPr>
            <p:spPr>
              <a:xfrm>
                <a:off x="6393734" y="4410000"/>
                <a:ext cx="96748" cy="94615"/>
              </a:xfrm>
              <a:custGeom>
                <a:avLst/>
                <a:gdLst>
                  <a:gd name="connsiteX0" fmla="*/ 67016 w 96748"/>
                  <a:gd name="connsiteY0" fmla="*/ 94616 h 94615"/>
                  <a:gd name="connsiteX1" fmla="*/ 67016 w 96748"/>
                  <a:gd name="connsiteY1" fmla="*/ 47009 h 94615"/>
                  <a:gd name="connsiteX2" fmla="*/ 39501 w 96748"/>
                  <a:gd name="connsiteY2" fmla="*/ 17319 h 94615"/>
                  <a:gd name="connsiteX3" fmla="*/ 7465 w 96748"/>
                  <a:gd name="connsiteY3" fmla="*/ 25765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16 w 96748"/>
                  <a:gd name="connsiteY9" fmla="*/ 94616 h 94615"/>
                  <a:gd name="connsiteX10" fmla="*/ 5290 w 96748"/>
                  <a:gd name="connsiteY10" fmla="*/ 94616 h 94615"/>
                  <a:gd name="connsiteX11" fmla="*/ 5290 w 96748"/>
                  <a:gd name="connsiteY11" fmla="*/ 39373 h 94615"/>
                  <a:gd name="connsiteX12" fmla="*/ 33401 w 96748"/>
                  <a:gd name="connsiteY12" fmla="*/ 39373 h 94615"/>
                  <a:gd name="connsiteX13" fmla="*/ 33401 w 96748"/>
                  <a:gd name="connsiteY13" fmla="*/ 94616 h 94615"/>
                  <a:gd name="connsiteX14" fmla="*/ 5290 w 96748"/>
                  <a:gd name="connsiteY14"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16" y="94616"/>
                    </a:moveTo>
                    <a:lnTo>
                      <a:pt x="67016" y="47009"/>
                    </a:lnTo>
                    <a:cubicBezTo>
                      <a:pt x="67016" y="30671"/>
                      <a:pt x="57375" y="17319"/>
                      <a:pt x="39501" y="17319"/>
                    </a:cubicBezTo>
                    <a:cubicBezTo>
                      <a:pt x="31652" y="17319"/>
                      <a:pt x="18471" y="19665"/>
                      <a:pt x="7465" y="25765"/>
                    </a:cubicBezTo>
                    <a:lnTo>
                      <a:pt x="0" y="4308"/>
                    </a:lnTo>
                    <a:cubicBezTo>
                      <a:pt x="14376" y="1749"/>
                      <a:pt x="24400" y="0"/>
                      <a:pt x="34596" y="0"/>
                    </a:cubicBezTo>
                    <a:lnTo>
                      <a:pt x="39715" y="0"/>
                    </a:lnTo>
                    <a:cubicBezTo>
                      <a:pt x="70599" y="0"/>
                      <a:pt x="96748" y="16722"/>
                      <a:pt x="96748" y="47990"/>
                    </a:cubicBezTo>
                    <a:lnTo>
                      <a:pt x="96748" y="94616"/>
                    </a:lnTo>
                    <a:lnTo>
                      <a:pt x="67016" y="94616"/>
                    </a:lnTo>
                    <a:close/>
                    <a:moveTo>
                      <a:pt x="5290" y="94616"/>
                    </a:moveTo>
                    <a:lnTo>
                      <a:pt x="5290" y="39373"/>
                    </a:lnTo>
                    <a:lnTo>
                      <a:pt x="33401" y="39373"/>
                    </a:lnTo>
                    <a:lnTo>
                      <a:pt x="33401" y="94616"/>
                    </a:lnTo>
                    <a:lnTo>
                      <a:pt x="5290" y="94616"/>
                    </a:lnTo>
                    <a:close/>
                  </a:path>
                </a:pathLst>
              </a:custGeom>
              <a:grpFill/>
              <a:ln w="4259" cap="flat">
                <a:noFill/>
                <a:prstDash val="solid"/>
                <a:miter/>
              </a:ln>
            </p:spPr>
            <p:txBody>
              <a:bodyPr rtlCol="0" anchor="ctr"/>
              <a:lstStyle/>
              <a:p>
                <a:endParaRPr lang="en-IL"/>
              </a:p>
            </p:txBody>
          </p:sp>
          <p:sp>
            <p:nvSpPr>
              <p:cNvPr id="87" name="Freeform: Shape 86">
                <a:extLst>
                  <a:ext uri="{FF2B5EF4-FFF2-40B4-BE49-F238E27FC236}">
                    <a16:creationId xmlns:a16="http://schemas.microsoft.com/office/drawing/2014/main" id="{D49E6A19-C3AA-C5E6-AB6D-FB5465BB79A9}"/>
                  </a:ext>
                </a:extLst>
              </p:cNvPr>
              <p:cNvSpPr/>
              <p:nvPr/>
            </p:nvSpPr>
            <p:spPr>
              <a:xfrm>
                <a:off x="6508569" y="4389567"/>
                <a:ext cx="87918" cy="115006"/>
              </a:xfrm>
              <a:custGeom>
                <a:avLst/>
                <a:gdLst>
                  <a:gd name="connsiteX0" fmla="*/ 87875 w 87918"/>
                  <a:gd name="connsiteY0" fmla="*/ 45218 h 115006"/>
                  <a:gd name="connsiteX1" fmla="*/ 65864 w 87918"/>
                  <a:gd name="connsiteY1" fmla="*/ 78448 h 115006"/>
                  <a:gd name="connsiteX2" fmla="*/ 47393 w 87918"/>
                  <a:gd name="connsiteY2" fmla="*/ 96919 h 115006"/>
                  <a:gd name="connsiteX3" fmla="*/ 47393 w 87918"/>
                  <a:gd name="connsiteY3" fmla="*/ 115006 h 115006"/>
                  <a:gd name="connsiteX4" fmla="*/ 19281 w 87918"/>
                  <a:gd name="connsiteY4" fmla="*/ 115006 h 115006"/>
                  <a:gd name="connsiteX5" fmla="*/ 19281 w 87918"/>
                  <a:gd name="connsiteY5" fmla="*/ 104171 h 115006"/>
                  <a:gd name="connsiteX6" fmla="*/ 52341 w 87918"/>
                  <a:gd name="connsiteY6" fmla="*/ 62665 h 115006"/>
                  <a:gd name="connsiteX7" fmla="*/ 59806 w 87918"/>
                  <a:gd name="connsiteY7" fmla="*/ 52043 h 115006"/>
                  <a:gd name="connsiteX8" fmla="*/ 59806 w 87918"/>
                  <a:gd name="connsiteY8" fmla="*/ 41506 h 115006"/>
                  <a:gd name="connsiteX9" fmla="*/ 0 w 87918"/>
                  <a:gd name="connsiteY9" fmla="*/ 41506 h 115006"/>
                  <a:gd name="connsiteX10" fmla="*/ 0 w 87918"/>
                  <a:gd name="connsiteY10" fmla="*/ 0 h 115006"/>
                  <a:gd name="connsiteX11" fmla="*/ 29690 w 87918"/>
                  <a:gd name="connsiteY11" fmla="*/ 0 h 115006"/>
                  <a:gd name="connsiteX12" fmla="*/ 29690 w 87918"/>
                  <a:gd name="connsiteY12" fmla="*/ 22609 h 115006"/>
                  <a:gd name="connsiteX13" fmla="*/ 87918 w 87918"/>
                  <a:gd name="connsiteY13" fmla="*/ 22609 h 115006"/>
                  <a:gd name="connsiteX14" fmla="*/ 87918 w 87918"/>
                  <a:gd name="connsiteY14" fmla="*/ 45218 h 11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918" h="115006">
                    <a:moveTo>
                      <a:pt x="87875" y="45218"/>
                    </a:moveTo>
                    <a:cubicBezTo>
                      <a:pt x="87875" y="60958"/>
                      <a:pt x="75889" y="71196"/>
                      <a:pt x="65864" y="78448"/>
                    </a:cubicBezTo>
                    <a:cubicBezTo>
                      <a:pt x="61129" y="82202"/>
                      <a:pt x="47393" y="90435"/>
                      <a:pt x="47393" y="96919"/>
                    </a:cubicBezTo>
                    <a:lnTo>
                      <a:pt x="47393" y="115006"/>
                    </a:lnTo>
                    <a:lnTo>
                      <a:pt x="19281" y="115006"/>
                    </a:lnTo>
                    <a:lnTo>
                      <a:pt x="19281" y="104171"/>
                    </a:lnTo>
                    <a:cubicBezTo>
                      <a:pt x="19281" y="83311"/>
                      <a:pt x="38179" y="73670"/>
                      <a:pt x="52341" y="62665"/>
                    </a:cubicBezTo>
                    <a:cubicBezTo>
                      <a:pt x="55498" y="60105"/>
                      <a:pt x="59806" y="55797"/>
                      <a:pt x="59806" y="52043"/>
                    </a:cubicBezTo>
                    <a:lnTo>
                      <a:pt x="59806" y="41506"/>
                    </a:lnTo>
                    <a:lnTo>
                      <a:pt x="0" y="41506"/>
                    </a:lnTo>
                    <a:lnTo>
                      <a:pt x="0" y="0"/>
                    </a:lnTo>
                    <a:lnTo>
                      <a:pt x="29690" y="0"/>
                    </a:lnTo>
                    <a:lnTo>
                      <a:pt x="29690" y="22609"/>
                    </a:lnTo>
                    <a:lnTo>
                      <a:pt x="87918" y="22609"/>
                    </a:lnTo>
                    <a:lnTo>
                      <a:pt x="87918" y="45218"/>
                    </a:lnTo>
                    <a:close/>
                  </a:path>
                </a:pathLst>
              </a:custGeom>
              <a:grpFill/>
              <a:ln w="4259" cap="flat">
                <a:noFill/>
                <a:prstDash val="solid"/>
                <a:miter/>
              </a:ln>
            </p:spPr>
            <p:txBody>
              <a:bodyPr rtlCol="0" anchor="ctr"/>
              <a:lstStyle/>
              <a:p>
                <a:endParaRPr lang="en-IL"/>
              </a:p>
            </p:txBody>
          </p:sp>
          <p:sp>
            <p:nvSpPr>
              <p:cNvPr id="88" name="Freeform: Shape 87">
                <a:extLst>
                  <a:ext uri="{FF2B5EF4-FFF2-40B4-BE49-F238E27FC236}">
                    <a16:creationId xmlns:a16="http://schemas.microsoft.com/office/drawing/2014/main" id="{392D5405-3DEC-665B-A913-C19A6AD0AA6C}"/>
                  </a:ext>
                </a:extLst>
              </p:cNvPr>
              <p:cNvSpPr/>
              <p:nvPr/>
            </p:nvSpPr>
            <p:spPr>
              <a:xfrm>
                <a:off x="6660943" y="4412175"/>
                <a:ext cx="87704" cy="92439"/>
              </a:xfrm>
              <a:custGeom>
                <a:avLst/>
                <a:gdLst>
                  <a:gd name="connsiteX0" fmla="*/ 73756 w 87704"/>
                  <a:gd name="connsiteY0" fmla="*/ 18898 h 92439"/>
                  <a:gd name="connsiteX1" fmla="*/ 73756 w 87704"/>
                  <a:gd name="connsiteY1" fmla="*/ 92440 h 92439"/>
                  <a:gd name="connsiteX2" fmla="*/ 45644 w 87704"/>
                  <a:gd name="connsiteY2" fmla="*/ 92440 h 92439"/>
                  <a:gd name="connsiteX3" fmla="*/ 45644 w 87704"/>
                  <a:gd name="connsiteY3" fmla="*/ 18898 h 92439"/>
                  <a:gd name="connsiteX4" fmla="*/ 0 w 87704"/>
                  <a:gd name="connsiteY4" fmla="*/ 18898 h 92439"/>
                  <a:gd name="connsiteX5" fmla="*/ 0 w 87704"/>
                  <a:gd name="connsiteY5" fmla="*/ 0 h 92439"/>
                  <a:gd name="connsiteX6" fmla="*/ 87705 w 87704"/>
                  <a:gd name="connsiteY6" fmla="*/ 0 h 92439"/>
                  <a:gd name="connsiteX7" fmla="*/ 87705 w 87704"/>
                  <a:gd name="connsiteY7" fmla="*/ 18898 h 92439"/>
                  <a:gd name="connsiteX8" fmla="*/ 73756 w 87704"/>
                  <a:gd name="connsiteY8" fmla="*/ 18898 h 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04" h="92439">
                    <a:moveTo>
                      <a:pt x="73756" y="18898"/>
                    </a:moveTo>
                    <a:lnTo>
                      <a:pt x="73756" y="92440"/>
                    </a:lnTo>
                    <a:lnTo>
                      <a:pt x="45644" y="92440"/>
                    </a:lnTo>
                    <a:lnTo>
                      <a:pt x="45644" y="18898"/>
                    </a:lnTo>
                    <a:lnTo>
                      <a:pt x="0" y="18898"/>
                    </a:lnTo>
                    <a:lnTo>
                      <a:pt x="0" y="0"/>
                    </a:lnTo>
                    <a:lnTo>
                      <a:pt x="87705" y="0"/>
                    </a:lnTo>
                    <a:lnTo>
                      <a:pt x="87705" y="18898"/>
                    </a:lnTo>
                    <a:lnTo>
                      <a:pt x="73756" y="18898"/>
                    </a:lnTo>
                    <a:close/>
                  </a:path>
                </a:pathLst>
              </a:custGeom>
              <a:grpFill/>
              <a:ln w="4259" cap="flat">
                <a:noFill/>
                <a:prstDash val="solid"/>
                <a:miter/>
              </a:ln>
            </p:spPr>
            <p:txBody>
              <a:bodyPr rtlCol="0" anchor="ctr"/>
              <a:lstStyle/>
              <a:p>
                <a:endParaRPr lang="en-IL"/>
              </a:p>
            </p:txBody>
          </p:sp>
          <p:sp>
            <p:nvSpPr>
              <p:cNvPr id="89" name="Freeform: Shape 88">
                <a:extLst>
                  <a:ext uri="{FF2B5EF4-FFF2-40B4-BE49-F238E27FC236}">
                    <a16:creationId xmlns:a16="http://schemas.microsoft.com/office/drawing/2014/main" id="{378A97BF-755F-F8A4-A504-6FAFEECFCF29}"/>
                  </a:ext>
                </a:extLst>
              </p:cNvPr>
              <p:cNvSpPr/>
              <p:nvPr/>
            </p:nvSpPr>
            <p:spPr>
              <a:xfrm>
                <a:off x="6758502" y="4410000"/>
                <a:ext cx="89880" cy="94615"/>
              </a:xfrm>
              <a:custGeom>
                <a:avLst/>
                <a:gdLst>
                  <a:gd name="connsiteX0" fmla="*/ 60190 w 89880"/>
                  <a:gd name="connsiteY0" fmla="*/ 94616 h 94615"/>
                  <a:gd name="connsiteX1" fmla="*/ 60190 w 89880"/>
                  <a:gd name="connsiteY1" fmla="*/ 47009 h 94615"/>
                  <a:gd name="connsiteX2" fmla="*/ 32633 w 89880"/>
                  <a:gd name="connsiteY2" fmla="*/ 17319 h 94615"/>
                  <a:gd name="connsiteX3" fmla="*/ 7465 w 89880"/>
                  <a:gd name="connsiteY3" fmla="*/ 24998 h 94615"/>
                  <a:gd name="connsiteX4" fmla="*/ 0 w 89880"/>
                  <a:gd name="connsiteY4" fmla="*/ 3541 h 94615"/>
                  <a:gd name="connsiteX5" fmla="*/ 27728 w 89880"/>
                  <a:gd name="connsiteY5" fmla="*/ 0 h 94615"/>
                  <a:gd name="connsiteX6" fmla="*/ 32847 w 89880"/>
                  <a:gd name="connsiteY6" fmla="*/ 0 h 94615"/>
                  <a:gd name="connsiteX7" fmla="*/ 89880 w 89880"/>
                  <a:gd name="connsiteY7" fmla="*/ 47990 h 94615"/>
                  <a:gd name="connsiteX8" fmla="*/ 89880 w 89880"/>
                  <a:gd name="connsiteY8" fmla="*/ 94616 h 94615"/>
                  <a:gd name="connsiteX9" fmla="*/ 60190 w 89880"/>
                  <a:gd name="connsiteY9"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80" h="94615">
                    <a:moveTo>
                      <a:pt x="60190" y="94616"/>
                    </a:moveTo>
                    <a:lnTo>
                      <a:pt x="60190" y="47009"/>
                    </a:lnTo>
                    <a:cubicBezTo>
                      <a:pt x="60190" y="30671"/>
                      <a:pt x="50550" y="17319"/>
                      <a:pt x="32633" y="17319"/>
                    </a:cubicBezTo>
                    <a:cubicBezTo>
                      <a:pt x="24955" y="17319"/>
                      <a:pt x="18471" y="18898"/>
                      <a:pt x="7465" y="24998"/>
                    </a:cubicBezTo>
                    <a:lnTo>
                      <a:pt x="0" y="3541"/>
                    </a:lnTo>
                    <a:cubicBezTo>
                      <a:pt x="10835" y="1365"/>
                      <a:pt x="17703" y="0"/>
                      <a:pt x="27728" y="0"/>
                    </a:cubicBezTo>
                    <a:lnTo>
                      <a:pt x="32847" y="0"/>
                    </a:lnTo>
                    <a:cubicBezTo>
                      <a:pt x="63731" y="0"/>
                      <a:pt x="89880" y="16722"/>
                      <a:pt x="89880" y="47990"/>
                    </a:cubicBezTo>
                    <a:lnTo>
                      <a:pt x="89880" y="94616"/>
                    </a:lnTo>
                    <a:lnTo>
                      <a:pt x="60190" y="94616"/>
                    </a:lnTo>
                    <a:close/>
                  </a:path>
                </a:pathLst>
              </a:custGeom>
              <a:grpFill/>
              <a:ln w="4259" cap="flat">
                <a:noFill/>
                <a:prstDash val="solid"/>
                <a:miter/>
              </a:ln>
            </p:spPr>
            <p:txBody>
              <a:bodyPr rtlCol="0" anchor="ctr"/>
              <a:lstStyle/>
              <a:p>
                <a:endParaRPr lang="en-IL"/>
              </a:p>
            </p:txBody>
          </p:sp>
          <p:sp>
            <p:nvSpPr>
              <p:cNvPr id="90" name="Freeform: Shape 89">
                <a:extLst>
                  <a:ext uri="{FF2B5EF4-FFF2-40B4-BE49-F238E27FC236}">
                    <a16:creationId xmlns:a16="http://schemas.microsoft.com/office/drawing/2014/main" id="{1F13C850-2286-B0C4-265B-C1173A1AA01B}"/>
                  </a:ext>
                </a:extLst>
              </p:cNvPr>
              <p:cNvSpPr/>
              <p:nvPr/>
            </p:nvSpPr>
            <p:spPr>
              <a:xfrm>
                <a:off x="6865915" y="4412175"/>
                <a:ext cx="114835" cy="92439"/>
              </a:xfrm>
              <a:custGeom>
                <a:avLst/>
                <a:gdLst>
                  <a:gd name="connsiteX0" fmla="*/ 114835 w 114835"/>
                  <a:gd name="connsiteY0" fmla="*/ 0 h 92439"/>
                  <a:gd name="connsiteX1" fmla="*/ 110484 w 114835"/>
                  <a:gd name="connsiteY1" fmla="*/ 50934 h 92439"/>
                  <a:gd name="connsiteX2" fmla="*/ 50507 w 114835"/>
                  <a:gd name="connsiteY2" fmla="*/ 92440 h 92439"/>
                  <a:gd name="connsiteX3" fmla="*/ 7252 w 114835"/>
                  <a:gd name="connsiteY3" fmla="*/ 92440 h 92439"/>
                  <a:gd name="connsiteX4" fmla="*/ 0 w 114835"/>
                  <a:gd name="connsiteY4" fmla="*/ 0 h 92439"/>
                  <a:gd name="connsiteX5" fmla="*/ 28112 w 114835"/>
                  <a:gd name="connsiteY5" fmla="*/ 0 h 92439"/>
                  <a:gd name="connsiteX6" fmla="*/ 33828 w 114835"/>
                  <a:gd name="connsiteY6" fmla="*/ 73542 h 92439"/>
                  <a:gd name="connsiteX7" fmla="*/ 54688 w 114835"/>
                  <a:gd name="connsiteY7" fmla="*/ 73542 h 92439"/>
                  <a:gd name="connsiteX8" fmla="*/ 82628 w 114835"/>
                  <a:gd name="connsiteY8" fmla="*/ 46412 h 92439"/>
                  <a:gd name="connsiteX9" fmla="*/ 85785 w 114835"/>
                  <a:gd name="connsiteY9" fmla="*/ 0 h 92439"/>
                  <a:gd name="connsiteX10" fmla="*/ 114835 w 114835"/>
                  <a:gd name="connsiteY10" fmla="*/ 0 h 92439"/>
                  <a:gd name="connsiteX11" fmla="*/ 71751 w 114835"/>
                  <a:gd name="connsiteY11" fmla="*/ 11432 h 92439"/>
                  <a:gd name="connsiteX12" fmla="*/ 58186 w 114835"/>
                  <a:gd name="connsiteY12" fmla="*/ 53536 h 92439"/>
                  <a:gd name="connsiteX13" fmla="*/ 45217 w 114835"/>
                  <a:gd name="connsiteY13" fmla="*/ 61001 h 92439"/>
                  <a:gd name="connsiteX14" fmla="*/ 35193 w 114835"/>
                  <a:gd name="connsiteY14" fmla="*/ 47052 h 92439"/>
                  <a:gd name="connsiteX15" fmla="*/ 42487 w 114835"/>
                  <a:gd name="connsiteY15" fmla="*/ 28154 h 92439"/>
                  <a:gd name="connsiteX16" fmla="*/ 43682 w 114835"/>
                  <a:gd name="connsiteY16" fmla="*/ 43 h 92439"/>
                  <a:gd name="connsiteX17" fmla="*/ 71793 w 114835"/>
                  <a:gd name="connsiteY17" fmla="*/ 43 h 92439"/>
                  <a:gd name="connsiteX18" fmla="*/ 71793 w 114835"/>
                  <a:gd name="connsiteY18" fmla="*/ 11432 h 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835" h="92439">
                    <a:moveTo>
                      <a:pt x="114835" y="0"/>
                    </a:moveTo>
                    <a:cubicBezTo>
                      <a:pt x="113257" y="19879"/>
                      <a:pt x="112063" y="35193"/>
                      <a:pt x="110484" y="50934"/>
                    </a:cubicBezTo>
                    <a:cubicBezTo>
                      <a:pt x="106730" y="86510"/>
                      <a:pt x="83140" y="92440"/>
                      <a:pt x="50507" y="92440"/>
                    </a:cubicBezTo>
                    <a:lnTo>
                      <a:pt x="7252" y="92440"/>
                    </a:lnTo>
                    <a:lnTo>
                      <a:pt x="0" y="0"/>
                    </a:lnTo>
                    <a:lnTo>
                      <a:pt x="28112" y="0"/>
                    </a:lnTo>
                    <a:lnTo>
                      <a:pt x="33828" y="73542"/>
                    </a:lnTo>
                    <a:lnTo>
                      <a:pt x="54688" y="73542"/>
                    </a:lnTo>
                    <a:cubicBezTo>
                      <a:pt x="72604" y="73542"/>
                      <a:pt x="80453" y="62323"/>
                      <a:pt x="82628" y="46412"/>
                    </a:cubicBezTo>
                    <a:cubicBezTo>
                      <a:pt x="84377" y="32249"/>
                      <a:pt x="85188" y="18087"/>
                      <a:pt x="85785" y="0"/>
                    </a:cubicBezTo>
                    <a:lnTo>
                      <a:pt x="114835" y="0"/>
                    </a:lnTo>
                    <a:close/>
                    <a:moveTo>
                      <a:pt x="71751" y="11432"/>
                    </a:moveTo>
                    <a:cubicBezTo>
                      <a:pt x="71751" y="24827"/>
                      <a:pt x="71751" y="42487"/>
                      <a:pt x="58186" y="53536"/>
                    </a:cubicBezTo>
                    <a:cubicBezTo>
                      <a:pt x="54048" y="57290"/>
                      <a:pt x="52896" y="57844"/>
                      <a:pt x="45217" y="61001"/>
                    </a:cubicBezTo>
                    <a:lnTo>
                      <a:pt x="35193" y="47052"/>
                    </a:lnTo>
                    <a:cubicBezTo>
                      <a:pt x="43085" y="35833"/>
                      <a:pt x="40909" y="36643"/>
                      <a:pt x="42487" y="28154"/>
                    </a:cubicBezTo>
                    <a:cubicBezTo>
                      <a:pt x="44066" y="18898"/>
                      <a:pt x="43682" y="9470"/>
                      <a:pt x="43682" y="43"/>
                    </a:cubicBezTo>
                    <a:lnTo>
                      <a:pt x="71793" y="43"/>
                    </a:lnTo>
                    <a:lnTo>
                      <a:pt x="71793" y="11432"/>
                    </a:lnTo>
                    <a:close/>
                  </a:path>
                </a:pathLst>
              </a:custGeom>
              <a:grpFill/>
              <a:ln w="4259" cap="flat">
                <a:noFill/>
                <a:prstDash val="solid"/>
                <a:miter/>
              </a:ln>
            </p:spPr>
            <p:txBody>
              <a:bodyPr rtlCol="0" anchor="ctr"/>
              <a:lstStyle/>
              <a:p>
                <a:endParaRPr lang="en-IL"/>
              </a:p>
            </p:txBody>
          </p:sp>
          <p:sp>
            <p:nvSpPr>
              <p:cNvPr id="91" name="Freeform: Shape 90">
                <a:extLst>
                  <a:ext uri="{FF2B5EF4-FFF2-40B4-BE49-F238E27FC236}">
                    <a16:creationId xmlns:a16="http://schemas.microsoft.com/office/drawing/2014/main" id="{45457CA1-18C5-FCD4-198F-81F7C0F5DAA1}"/>
                  </a:ext>
                </a:extLst>
              </p:cNvPr>
              <p:cNvSpPr/>
              <p:nvPr/>
            </p:nvSpPr>
            <p:spPr>
              <a:xfrm>
                <a:off x="6993206" y="4409957"/>
                <a:ext cx="113470" cy="96833"/>
              </a:xfrm>
              <a:custGeom>
                <a:avLst/>
                <a:gdLst>
                  <a:gd name="connsiteX0" fmla="*/ 58356 w 113470"/>
                  <a:gd name="connsiteY0" fmla="*/ 96834 h 96833"/>
                  <a:gd name="connsiteX1" fmla="*/ 40653 w 113470"/>
                  <a:gd name="connsiteY1" fmla="*/ 94488 h 96833"/>
                  <a:gd name="connsiteX2" fmla="*/ 44407 w 113470"/>
                  <a:gd name="connsiteY2" fmla="*/ 76571 h 96833"/>
                  <a:gd name="connsiteX3" fmla="*/ 56223 w 113470"/>
                  <a:gd name="connsiteY3" fmla="*/ 80496 h 96833"/>
                  <a:gd name="connsiteX4" fmla="*/ 86724 w 113470"/>
                  <a:gd name="connsiteY4" fmla="*/ 47265 h 96833"/>
                  <a:gd name="connsiteX5" fmla="*/ 58996 w 113470"/>
                  <a:gd name="connsiteY5" fmla="*/ 15016 h 96833"/>
                  <a:gd name="connsiteX6" fmla="*/ 42274 w 113470"/>
                  <a:gd name="connsiteY6" fmla="*/ 28581 h 96833"/>
                  <a:gd name="connsiteX7" fmla="*/ 39715 w 113470"/>
                  <a:gd name="connsiteY7" fmla="*/ 54133 h 96833"/>
                  <a:gd name="connsiteX8" fmla="*/ 32633 w 113470"/>
                  <a:gd name="connsiteY8" fmla="*/ 94658 h 96833"/>
                  <a:gd name="connsiteX9" fmla="*/ 7252 w 113470"/>
                  <a:gd name="connsiteY9" fmla="*/ 94658 h 96833"/>
                  <a:gd name="connsiteX10" fmla="*/ 14717 w 113470"/>
                  <a:gd name="connsiteY10" fmla="*/ 52171 h 96833"/>
                  <a:gd name="connsiteX11" fmla="*/ 16893 w 113470"/>
                  <a:gd name="connsiteY11" fmla="*/ 28581 h 96833"/>
                  <a:gd name="connsiteX12" fmla="*/ 0 w 113470"/>
                  <a:gd name="connsiteY12" fmla="*/ 15186 h 96833"/>
                  <a:gd name="connsiteX13" fmla="*/ 7465 w 113470"/>
                  <a:gd name="connsiteY13" fmla="*/ 811 h 96833"/>
                  <a:gd name="connsiteX14" fmla="*/ 10409 w 113470"/>
                  <a:gd name="connsiteY14" fmla="*/ 811 h 96833"/>
                  <a:gd name="connsiteX15" fmla="*/ 32633 w 113470"/>
                  <a:gd name="connsiteY15" fmla="*/ 6100 h 96833"/>
                  <a:gd name="connsiteX16" fmla="*/ 55839 w 113470"/>
                  <a:gd name="connsiteY16" fmla="*/ 0 h 96833"/>
                  <a:gd name="connsiteX17" fmla="*/ 113470 w 113470"/>
                  <a:gd name="connsiteY17" fmla="*/ 47990 h 96833"/>
                  <a:gd name="connsiteX18" fmla="*/ 58356 w 113470"/>
                  <a:gd name="connsiteY18" fmla="*/ 96834 h 9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470" h="96833">
                    <a:moveTo>
                      <a:pt x="58356" y="96834"/>
                    </a:moveTo>
                    <a:cubicBezTo>
                      <a:pt x="53024" y="96834"/>
                      <a:pt x="48332" y="95853"/>
                      <a:pt x="40653" y="94488"/>
                    </a:cubicBezTo>
                    <a:lnTo>
                      <a:pt x="44407" y="76571"/>
                    </a:lnTo>
                    <a:cubicBezTo>
                      <a:pt x="47137" y="77168"/>
                      <a:pt x="54048" y="80496"/>
                      <a:pt x="56223" y="80496"/>
                    </a:cubicBezTo>
                    <a:cubicBezTo>
                      <a:pt x="76656" y="80496"/>
                      <a:pt x="86724" y="65949"/>
                      <a:pt x="86724" y="47265"/>
                    </a:cubicBezTo>
                    <a:cubicBezTo>
                      <a:pt x="86724" y="29775"/>
                      <a:pt x="78448" y="15016"/>
                      <a:pt x="58996" y="15016"/>
                    </a:cubicBezTo>
                    <a:cubicBezTo>
                      <a:pt x="51702" y="15016"/>
                      <a:pt x="42274" y="21713"/>
                      <a:pt x="42274" y="28581"/>
                    </a:cubicBezTo>
                    <a:cubicBezTo>
                      <a:pt x="42274" y="37240"/>
                      <a:pt x="41293" y="45687"/>
                      <a:pt x="39715" y="54133"/>
                    </a:cubicBezTo>
                    <a:cubicBezTo>
                      <a:pt x="37368" y="67528"/>
                      <a:pt x="35577" y="79685"/>
                      <a:pt x="32633" y="94658"/>
                    </a:cubicBezTo>
                    <a:lnTo>
                      <a:pt x="7252" y="94658"/>
                    </a:lnTo>
                    <a:cubicBezTo>
                      <a:pt x="10409" y="78320"/>
                      <a:pt x="11774" y="66333"/>
                      <a:pt x="14717" y="52171"/>
                    </a:cubicBezTo>
                    <a:cubicBezTo>
                      <a:pt x="16295" y="44492"/>
                      <a:pt x="16893" y="36430"/>
                      <a:pt x="16893" y="28581"/>
                    </a:cubicBezTo>
                    <a:cubicBezTo>
                      <a:pt x="16893" y="18172"/>
                      <a:pt x="15911" y="15186"/>
                      <a:pt x="0" y="15186"/>
                    </a:cubicBezTo>
                    <a:lnTo>
                      <a:pt x="7465" y="811"/>
                    </a:lnTo>
                    <a:lnTo>
                      <a:pt x="10409" y="811"/>
                    </a:lnTo>
                    <a:cubicBezTo>
                      <a:pt x="17703" y="811"/>
                      <a:pt x="25765" y="1408"/>
                      <a:pt x="32633" y="6100"/>
                    </a:cubicBezTo>
                    <a:cubicBezTo>
                      <a:pt x="39117" y="2346"/>
                      <a:pt x="47990" y="0"/>
                      <a:pt x="55839" y="0"/>
                    </a:cubicBezTo>
                    <a:cubicBezTo>
                      <a:pt x="86340" y="0"/>
                      <a:pt x="113470" y="16722"/>
                      <a:pt x="113470" y="47990"/>
                    </a:cubicBezTo>
                    <a:cubicBezTo>
                      <a:pt x="113428" y="79301"/>
                      <a:pt x="89411" y="96834"/>
                      <a:pt x="58356" y="96834"/>
                    </a:cubicBezTo>
                    <a:close/>
                  </a:path>
                </a:pathLst>
              </a:custGeom>
              <a:grpFill/>
              <a:ln w="4259" cap="flat">
                <a:noFill/>
                <a:prstDash val="solid"/>
                <a:miter/>
              </a:ln>
            </p:spPr>
            <p:txBody>
              <a:bodyPr rtlCol="0" anchor="ctr"/>
              <a:lstStyle/>
              <a:p>
                <a:endParaRPr lang="en-IL"/>
              </a:p>
            </p:txBody>
          </p:sp>
          <p:sp>
            <p:nvSpPr>
              <p:cNvPr id="92" name="Freeform: Shape 91">
                <a:extLst>
                  <a:ext uri="{FF2B5EF4-FFF2-40B4-BE49-F238E27FC236}">
                    <a16:creationId xmlns:a16="http://schemas.microsoft.com/office/drawing/2014/main" id="{C28296EA-6BFE-82F4-CA5C-6EBDF064A57E}"/>
                  </a:ext>
                </a:extLst>
              </p:cNvPr>
              <p:cNvSpPr/>
              <p:nvPr/>
            </p:nvSpPr>
            <p:spPr>
              <a:xfrm>
                <a:off x="7117469" y="4410000"/>
                <a:ext cx="96748" cy="94615"/>
              </a:xfrm>
              <a:custGeom>
                <a:avLst/>
                <a:gdLst>
                  <a:gd name="connsiteX0" fmla="*/ 67016 w 96748"/>
                  <a:gd name="connsiteY0" fmla="*/ 94616 h 94615"/>
                  <a:gd name="connsiteX1" fmla="*/ 67016 w 96748"/>
                  <a:gd name="connsiteY1" fmla="*/ 47009 h 94615"/>
                  <a:gd name="connsiteX2" fmla="*/ 39501 w 96748"/>
                  <a:gd name="connsiteY2" fmla="*/ 17319 h 94615"/>
                  <a:gd name="connsiteX3" fmla="*/ 7465 w 96748"/>
                  <a:gd name="connsiteY3" fmla="*/ 25765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16 w 96748"/>
                  <a:gd name="connsiteY9" fmla="*/ 94616 h 94615"/>
                  <a:gd name="connsiteX10" fmla="*/ 5290 w 96748"/>
                  <a:gd name="connsiteY10" fmla="*/ 94616 h 94615"/>
                  <a:gd name="connsiteX11" fmla="*/ 5290 w 96748"/>
                  <a:gd name="connsiteY11" fmla="*/ 39373 h 94615"/>
                  <a:gd name="connsiteX12" fmla="*/ 33401 w 96748"/>
                  <a:gd name="connsiteY12" fmla="*/ 39373 h 94615"/>
                  <a:gd name="connsiteX13" fmla="*/ 33401 w 96748"/>
                  <a:gd name="connsiteY13" fmla="*/ 94616 h 94615"/>
                  <a:gd name="connsiteX14" fmla="*/ 5290 w 96748"/>
                  <a:gd name="connsiteY14"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16" y="94616"/>
                    </a:moveTo>
                    <a:lnTo>
                      <a:pt x="67016" y="47009"/>
                    </a:lnTo>
                    <a:cubicBezTo>
                      <a:pt x="67016" y="30671"/>
                      <a:pt x="57375" y="17319"/>
                      <a:pt x="39501" y="17319"/>
                    </a:cubicBezTo>
                    <a:cubicBezTo>
                      <a:pt x="31652" y="17319"/>
                      <a:pt x="18471" y="19665"/>
                      <a:pt x="7465" y="25765"/>
                    </a:cubicBezTo>
                    <a:lnTo>
                      <a:pt x="0" y="4308"/>
                    </a:lnTo>
                    <a:cubicBezTo>
                      <a:pt x="14376" y="1749"/>
                      <a:pt x="24400" y="0"/>
                      <a:pt x="34596" y="0"/>
                    </a:cubicBezTo>
                    <a:lnTo>
                      <a:pt x="39715" y="0"/>
                    </a:lnTo>
                    <a:cubicBezTo>
                      <a:pt x="70599" y="0"/>
                      <a:pt x="96748" y="16722"/>
                      <a:pt x="96748" y="47990"/>
                    </a:cubicBezTo>
                    <a:lnTo>
                      <a:pt x="96748" y="94616"/>
                    </a:lnTo>
                    <a:lnTo>
                      <a:pt x="67016" y="94616"/>
                    </a:lnTo>
                    <a:close/>
                    <a:moveTo>
                      <a:pt x="5290" y="94616"/>
                    </a:moveTo>
                    <a:lnTo>
                      <a:pt x="5290" y="39373"/>
                    </a:lnTo>
                    <a:lnTo>
                      <a:pt x="33401" y="39373"/>
                    </a:lnTo>
                    <a:lnTo>
                      <a:pt x="33401" y="94616"/>
                    </a:lnTo>
                    <a:lnTo>
                      <a:pt x="5290" y="94616"/>
                    </a:lnTo>
                    <a:close/>
                  </a:path>
                </a:pathLst>
              </a:custGeom>
              <a:grpFill/>
              <a:ln w="4259" cap="flat">
                <a:noFill/>
                <a:prstDash val="solid"/>
                <a:miter/>
              </a:ln>
            </p:spPr>
            <p:txBody>
              <a:bodyPr rtlCol="0" anchor="ctr"/>
              <a:lstStyle/>
              <a:p>
                <a:endParaRPr lang="en-IL"/>
              </a:p>
            </p:txBody>
          </p:sp>
        </p:grpSp>
      </p:grpSp>
      <p:sp>
        <p:nvSpPr>
          <p:cNvPr id="8" name="Rectangle 7">
            <a:extLst>
              <a:ext uri="{FF2B5EF4-FFF2-40B4-BE49-F238E27FC236}">
                <a16:creationId xmlns:a16="http://schemas.microsoft.com/office/drawing/2014/main" id="{6F5C2CDE-730C-92FE-09DC-A58079EE8C12}"/>
              </a:ext>
            </a:extLst>
          </p:cNvPr>
          <p:cNvSpPr/>
          <p:nvPr/>
        </p:nvSpPr>
        <p:spPr>
          <a:xfrm>
            <a:off x="-527050" y="-50956"/>
            <a:ext cx="13246100" cy="770890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spTree>
    <p:extLst>
      <p:ext uri="{BB962C8B-B14F-4D97-AF65-F5344CB8AC3E}">
        <p14:creationId xmlns:p14="http://schemas.microsoft.com/office/powerpoint/2010/main" val="221953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8BEFB37-60D1-E763-6767-2EF9A03BBF75}"/>
              </a:ext>
            </a:extLst>
          </p:cNvPr>
          <p:cNvGrpSpPr/>
          <p:nvPr/>
        </p:nvGrpSpPr>
        <p:grpSpPr>
          <a:xfrm>
            <a:off x="305838" y="5978013"/>
            <a:ext cx="814470" cy="616552"/>
            <a:chOff x="5447580" y="4389567"/>
            <a:chExt cx="1775638" cy="1344154"/>
          </a:xfrm>
        </p:grpSpPr>
        <p:grpSp>
          <p:nvGrpSpPr>
            <p:cNvPr id="4" name="גרפיקה 26">
              <a:extLst>
                <a:ext uri="{FF2B5EF4-FFF2-40B4-BE49-F238E27FC236}">
                  <a16:creationId xmlns:a16="http://schemas.microsoft.com/office/drawing/2014/main" id="{1692A700-1FBE-6F8A-DB71-A4551B8D7592}"/>
                </a:ext>
              </a:extLst>
            </p:cNvPr>
            <p:cNvGrpSpPr/>
            <p:nvPr/>
          </p:nvGrpSpPr>
          <p:grpSpPr>
            <a:xfrm>
              <a:off x="5460827" y="4555293"/>
              <a:ext cx="1750551" cy="766778"/>
              <a:chOff x="5460827" y="4555293"/>
              <a:chExt cx="1750551" cy="766778"/>
            </a:xfrm>
          </p:grpSpPr>
          <p:sp>
            <p:nvSpPr>
              <p:cNvPr id="84" name="Freeform: Shape 83">
                <a:extLst>
                  <a:ext uri="{FF2B5EF4-FFF2-40B4-BE49-F238E27FC236}">
                    <a16:creationId xmlns:a16="http://schemas.microsoft.com/office/drawing/2014/main" id="{EC6A0096-A558-E2DA-95C9-612F48E679AE}"/>
                  </a:ext>
                </a:extLst>
              </p:cNvPr>
              <p:cNvSpPr/>
              <p:nvPr/>
            </p:nvSpPr>
            <p:spPr>
              <a:xfrm>
                <a:off x="6275959" y="4555293"/>
                <a:ext cx="935418" cy="704141"/>
              </a:xfrm>
              <a:custGeom>
                <a:avLst/>
                <a:gdLst>
                  <a:gd name="connsiteX0" fmla="*/ 557621 w 935418"/>
                  <a:gd name="connsiteY0" fmla="*/ 0 h 704141"/>
                  <a:gd name="connsiteX1" fmla="*/ 534201 w 935418"/>
                  <a:gd name="connsiteY1" fmla="*/ 11688 h 704141"/>
                  <a:gd name="connsiteX2" fmla="*/ 571399 w 935418"/>
                  <a:gd name="connsiteY2" fmla="*/ 201005 h 704141"/>
                  <a:gd name="connsiteX3" fmla="*/ 558772 w 935418"/>
                  <a:gd name="connsiteY3" fmla="*/ 198829 h 704141"/>
                  <a:gd name="connsiteX4" fmla="*/ 458569 w 935418"/>
                  <a:gd name="connsiteY4" fmla="*/ 146658 h 704141"/>
                  <a:gd name="connsiteX5" fmla="*/ 220836 w 935418"/>
                  <a:gd name="connsiteY5" fmla="*/ 77723 h 704141"/>
                  <a:gd name="connsiteX6" fmla="*/ 110010 w 935418"/>
                  <a:gd name="connsiteY6" fmla="*/ 97815 h 704141"/>
                  <a:gd name="connsiteX7" fmla="*/ 197331 w 935418"/>
                  <a:gd name="connsiteY7" fmla="*/ 193070 h 704141"/>
                  <a:gd name="connsiteX8" fmla="*/ 230178 w 935418"/>
                  <a:gd name="connsiteY8" fmla="*/ 206380 h 704141"/>
                  <a:gd name="connsiteX9" fmla="*/ 273518 w 935418"/>
                  <a:gd name="connsiteY9" fmla="*/ 224808 h 704141"/>
                  <a:gd name="connsiteX10" fmla="*/ 1019 w 935418"/>
                  <a:gd name="connsiteY10" fmla="*/ 299161 h 704141"/>
                  <a:gd name="connsiteX11" fmla="*/ 90814 w 935418"/>
                  <a:gd name="connsiteY11" fmla="*/ 361527 h 704141"/>
                  <a:gd name="connsiteX12" fmla="*/ 230476 w 935418"/>
                  <a:gd name="connsiteY12" fmla="*/ 401668 h 704141"/>
                  <a:gd name="connsiteX13" fmla="*/ 240203 w 935418"/>
                  <a:gd name="connsiteY13" fmla="*/ 409005 h 704141"/>
                  <a:gd name="connsiteX14" fmla="*/ 31520 w 935418"/>
                  <a:gd name="connsiteY14" fmla="*/ 531519 h 704141"/>
                  <a:gd name="connsiteX15" fmla="*/ 326329 w 935418"/>
                  <a:gd name="connsiteY15" fmla="*/ 544572 h 704141"/>
                  <a:gd name="connsiteX16" fmla="*/ 246644 w 935418"/>
                  <a:gd name="connsiteY16" fmla="*/ 702791 h 704141"/>
                  <a:gd name="connsiteX17" fmla="*/ 421499 w 935418"/>
                  <a:gd name="connsiteY17" fmla="*/ 652284 h 704141"/>
                  <a:gd name="connsiteX18" fmla="*/ 489752 w 935418"/>
                  <a:gd name="connsiteY18" fmla="*/ 604550 h 704141"/>
                  <a:gd name="connsiteX19" fmla="*/ 671432 w 935418"/>
                  <a:gd name="connsiteY19" fmla="*/ 606043 h 704141"/>
                  <a:gd name="connsiteX20" fmla="*/ 717247 w 935418"/>
                  <a:gd name="connsiteY20" fmla="*/ 468044 h 704141"/>
                  <a:gd name="connsiteX21" fmla="*/ 798084 w 935418"/>
                  <a:gd name="connsiteY21" fmla="*/ 473163 h 704141"/>
                  <a:gd name="connsiteX22" fmla="*/ 930921 w 935418"/>
                  <a:gd name="connsiteY22" fmla="*/ 551910 h 704141"/>
                  <a:gd name="connsiteX23" fmla="*/ 931518 w 935418"/>
                  <a:gd name="connsiteY23" fmla="*/ 497777 h 704141"/>
                  <a:gd name="connsiteX24" fmla="*/ 768266 w 935418"/>
                  <a:gd name="connsiteY24" fmla="*/ 428500 h 704141"/>
                  <a:gd name="connsiteX25" fmla="*/ 729106 w 935418"/>
                  <a:gd name="connsiteY25" fmla="*/ 191151 h 704141"/>
                  <a:gd name="connsiteX26" fmla="*/ 557621 w 935418"/>
                  <a:gd name="connsiteY26" fmla="*/ 0 h 7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5418" h="704141">
                    <a:moveTo>
                      <a:pt x="557621" y="0"/>
                    </a:moveTo>
                    <a:cubicBezTo>
                      <a:pt x="555914" y="4095"/>
                      <a:pt x="535950" y="7636"/>
                      <a:pt x="534201" y="11688"/>
                    </a:cubicBezTo>
                    <a:cubicBezTo>
                      <a:pt x="504895" y="80794"/>
                      <a:pt x="542605" y="129595"/>
                      <a:pt x="571399" y="201005"/>
                    </a:cubicBezTo>
                    <a:cubicBezTo>
                      <a:pt x="566664" y="199000"/>
                      <a:pt x="563550" y="200834"/>
                      <a:pt x="558772" y="198829"/>
                    </a:cubicBezTo>
                    <a:cubicBezTo>
                      <a:pt x="518119" y="181595"/>
                      <a:pt x="499222" y="163935"/>
                      <a:pt x="458569" y="146658"/>
                    </a:cubicBezTo>
                    <a:cubicBezTo>
                      <a:pt x="369840" y="108991"/>
                      <a:pt x="316603" y="79984"/>
                      <a:pt x="220836" y="77723"/>
                    </a:cubicBezTo>
                    <a:cubicBezTo>
                      <a:pt x="177282" y="76827"/>
                      <a:pt x="135093" y="45985"/>
                      <a:pt x="110010" y="97815"/>
                    </a:cubicBezTo>
                    <a:cubicBezTo>
                      <a:pt x="129505" y="146061"/>
                      <a:pt x="155313" y="164020"/>
                      <a:pt x="197331" y="193070"/>
                    </a:cubicBezTo>
                    <a:lnTo>
                      <a:pt x="230178" y="206380"/>
                    </a:lnTo>
                    <a:lnTo>
                      <a:pt x="273518" y="224808"/>
                    </a:lnTo>
                    <a:cubicBezTo>
                      <a:pt x="186070" y="265205"/>
                      <a:pt x="38644" y="210432"/>
                      <a:pt x="1019" y="299161"/>
                    </a:cubicBezTo>
                    <a:cubicBezTo>
                      <a:pt x="-9603" y="324244"/>
                      <a:pt x="65731" y="350862"/>
                      <a:pt x="90814" y="361527"/>
                    </a:cubicBezTo>
                    <a:cubicBezTo>
                      <a:pt x="142942" y="383666"/>
                      <a:pt x="174808" y="391601"/>
                      <a:pt x="230476" y="401668"/>
                    </a:cubicBezTo>
                    <a:lnTo>
                      <a:pt x="240203" y="409005"/>
                    </a:lnTo>
                    <a:cubicBezTo>
                      <a:pt x="155996" y="454820"/>
                      <a:pt x="-14935" y="444497"/>
                      <a:pt x="31520" y="531519"/>
                    </a:cubicBezTo>
                    <a:cubicBezTo>
                      <a:pt x="122296" y="570082"/>
                      <a:pt x="227533" y="536212"/>
                      <a:pt x="326329" y="544572"/>
                    </a:cubicBezTo>
                    <a:cubicBezTo>
                      <a:pt x="301886" y="602203"/>
                      <a:pt x="198654" y="639743"/>
                      <a:pt x="246644" y="702791"/>
                    </a:cubicBezTo>
                    <a:cubicBezTo>
                      <a:pt x="317584" y="708934"/>
                      <a:pt x="364508" y="694473"/>
                      <a:pt x="421499" y="652284"/>
                    </a:cubicBezTo>
                    <a:cubicBezTo>
                      <a:pt x="447350" y="632917"/>
                      <a:pt x="458270" y="607109"/>
                      <a:pt x="489752" y="604550"/>
                    </a:cubicBezTo>
                    <a:cubicBezTo>
                      <a:pt x="537657" y="600881"/>
                      <a:pt x="632656" y="635221"/>
                      <a:pt x="671432" y="606043"/>
                    </a:cubicBezTo>
                    <a:cubicBezTo>
                      <a:pt x="712682" y="574817"/>
                      <a:pt x="672797" y="495516"/>
                      <a:pt x="717247" y="468044"/>
                    </a:cubicBezTo>
                    <a:cubicBezTo>
                      <a:pt x="751842" y="446715"/>
                      <a:pt x="760886" y="457337"/>
                      <a:pt x="798084" y="473163"/>
                    </a:cubicBezTo>
                    <a:cubicBezTo>
                      <a:pt x="853624" y="496710"/>
                      <a:pt x="885575" y="511854"/>
                      <a:pt x="930921" y="551910"/>
                    </a:cubicBezTo>
                    <a:cubicBezTo>
                      <a:pt x="937618" y="532372"/>
                      <a:pt x="935997" y="517314"/>
                      <a:pt x="931518" y="497777"/>
                    </a:cubicBezTo>
                    <a:cubicBezTo>
                      <a:pt x="867829" y="470774"/>
                      <a:pt x="831911" y="455503"/>
                      <a:pt x="768266" y="428500"/>
                    </a:cubicBezTo>
                    <a:cubicBezTo>
                      <a:pt x="682267" y="391942"/>
                      <a:pt x="745102" y="283463"/>
                      <a:pt x="729106" y="191151"/>
                    </a:cubicBezTo>
                    <a:cubicBezTo>
                      <a:pt x="711786" y="92611"/>
                      <a:pt x="625916" y="80154"/>
                      <a:pt x="557621" y="0"/>
                    </a:cubicBezTo>
                    <a:close/>
                  </a:path>
                </a:pathLst>
              </a:custGeom>
              <a:solidFill>
                <a:srgbClr val="008457"/>
              </a:solidFill>
              <a:ln w="4259" cap="flat">
                <a:noFill/>
                <a:prstDash val="solid"/>
                <a:miter/>
              </a:ln>
            </p:spPr>
            <p:txBody>
              <a:bodyPr rtlCol="0" anchor="ctr"/>
              <a:lstStyle/>
              <a:p>
                <a:endParaRPr lang="en-IL"/>
              </a:p>
            </p:txBody>
          </p:sp>
          <p:sp>
            <p:nvSpPr>
              <p:cNvPr id="85" name="Freeform: Shape 84">
                <a:extLst>
                  <a:ext uri="{FF2B5EF4-FFF2-40B4-BE49-F238E27FC236}">
                    <a16:creationId xmlns:a16="http://schemas.microsoft.com/office/drawing/2014/main" id="{2CA1FA5E-EED9-F267-A610-DDC9286B9FCE}"/>
                  </a:ext>
                </a:extLst>
              </p:cNvPr>
              <p:cNvSpPr/>
              <p:nvPr/>
            </p:nvSpPr>
            <p:spPr>
              <a:xfrm>
                <a:off x="5460827" y="4570053"/>
                <a:ext cx="962969" cy="752018"/>
              </a:xfrm>
              <a:custGeom>
                <a:avLst/>
                <a:gdLst>
                  <a:gd name="connsiteX0" fmla="*/ 480476 w 962969"/>
                  <a:gd name="connsiteY0" fmla="*/ 0 h 752018"/>
                  <a:gd name="connsiteX1" fmla="*/ 500952 w 962969"/>
                  <a:gd name="connsiteY1" fmla="*/ 16295 h 752018"/>
                  <a:gd name="connsiteX2" fmla="*/ 425149 w 962969"/>
                  <a:gd name="connsiteY2" fmla="*/ 193667 h 752018"/>
                  <a:gd name="connsiteX3" fmla="*/ 437989 w 962969"/>
                  <a:gd name="connsiteY3" fmla="*/ 194179 h 752018"/>
                  <a:gd name="connsiteX4" fmla="*/ 546852 w 962969"/>
                  <a:gd name="connsiteY4" fmla="*/ 164020 h 752018"/>
                  <a:gd name="connsiteX5" fmla="*/ 793714 w 962969"/>
                  <a:gd name="connsiteY5" fmla="*/ 146018 h 752018"/>
                  <a:gd name="connsiteX6" fmla="*/ 897970 w 962969"/>
                  <a:gd name="connsiteY6" fmla="*/ 188719 h 752018"/>
                  <a:gd name="connsiteX7" fmla="*/ 792775 w 962969"/>
                  <a:gd name="connsiteY7" fmla="*/ 263712 h 752018"/>
                  <a:gd name="connsiteX8" fmla="*/ 757838 w 962969"/>
                  <a:gd name="connsiteY8" fmla="*/ 269940 h 752018"/>
                  <a:gd name="connsiteX9" fmla="*/ 711597 w 962969"/>
                  <a:gd name="connsiteY9" fmla="*/ 278941 h 752018"/>
                  <a:gd name="connsiteX10" fmla="*/ 962725 w 962969"/>
                  <a:gd name="connsiteY10" fmla="*/ 408365 h 752018"/>
                  <a:gd name="connsiteX11" fmla="*/ 861924 w 962969"/>
                  <a:gd name="connsiteY11" fmla="*/ 450682 h 752018"/>
                  <a:gd name="connsiteX12" fmla="*/ 716972 w 962969"/>
                  <a:gd name="connsiteY12" fmla="*/ 460877 h 752018"/>
                  <a:gd name="connsiteX13" fmla="*/ 706009 w 962969"/>
                  <a:gd name="connsiteY13" fmla="*/ 465996 h 752018"/>
                  <a:gd name="connsiteX14" fmla="*/ 884618 w 962969"/>
                  <a:gd name="connsiteY14" fmla="*/ 629249 h 752018"/>
                  <a:gd name="connsiteX15" fmla="*/ 593605 w 962969"/>
                  <a:gd name="connsiteY15" fmla="*/ 580704 h 752018"/>
                  <a:gd name="connsiteX16" fmla="*/ 638652 w 962969"/>
                  <a:gd name="connsiteY16" fmla="*/ 752018 h 752018"/>
                  <a:gd name="connsiteX17" fmla="*/ 478087 w 962969"/>
                  <a:gd name="connsiteY17" fmla="*/ 666276 h 752018"/>
                  <a:gd name="connsiteX18" fmla="*/ 421267 w 962969"/>
                  <a:gd name="connsiteY18" fmla="*/ 605360 h 752018"/>
                  <a:gd name="connsiteX19" fmla="*/ 243255 w 962969"/>
                  <a:gd name="connsiteY19" fmla="*/ 569101 h 752018"/>
                  <a:gd name="connsiteX20" fmla="*/ 227130 w 962969"/>
                  <a:gd name="connsiteY20" fmla="*/ 424533 h 752018"/>
                  <a:gd name="connsiteX21" fmla="*/ 147019 w 962969"/>
                  <a:gd name="connsiteY21" fmla="*/ 412759 h 752018"/>
                  <a:gd name="connsiteX22" fmla="*/ 659 w 962969"/>
                  <a:gd name="connsiteY22" fmla="*/ 462200 h 752018"/>
                  <a:gd name="connsiteX23" fmla="*/ 11366 w 962969"/>
                  <a:gd name="connsiteY23" fmla="*/ 409133 h 752018"/>
                  <a:gd name="connsiteX24" fmla="*/ 185454 w 962969"/>
                  <a:gd name="connsiteY24" fmla="*/ 375263 h 752018"/>
                  <a:gd name="connsiteX25" fmla="*/ 273116 w 962969"/>
                  <a:gd name="connsiteY25" fmla="*/ 151265 h 752018"/>
                  <a:gd name="connsiteX26" fmla="*/ 480476 w 962969"/>
                  <a:gd name="connsiteY26" fmla="*/ 0 h 75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2969" h="752018">
                    <a:moveTo>
                      <a:pt x="480476" y="0"/>
                    </a:moveTo>
                    <a:cubicBezTo>
                      <a:pt x="481287" y="4308"/>
                      <a:pt x="500056" y="11902"/>
                      <a:pt x="500952" y="16295"/>
                    </a:cubicBezTo>
                    <a:cubicBezTo>
                      <a:pt x="515285" y="89966"/>
                      <a:pt x="468191" y="129851"/>
                      <a:pt x="425149" y="193667"/>
                    </a:cubicBezTo>
                    <a:cubicBezTo>
                      <a:pt x="430225" y="192644"/>
                      <a:pt x="432955" y="195160"/>
                      <a:pt x="437989" y="194179"/>
                    </a:cubicBezTo>
                    <a:cubicBezTo>
                      <a:pt x="481329" y="185776"/>
                      <a:pt x="503511" y="172424"/>
                      <a:pt x="546852" y="164020"/>
                    </a:cubicBezTo>
                    <a:cubicBezTo>
                      <a:pt x="641467" y="145635"/>
                      <a:pt x="699568" y="128315"/>
                      <a:pt x="793714" y="146018"/>
                    </a:cubicBezTo>
                    <a:cubicBezTo>
                      <a:pt x="836542" y="154166"/>
                      <a:pt x="884191" y="132794"/>
                      <a:pt x="897970" y="188719"/>
                    </a:cubicBezTo>
                    <a:cubicBezTo>
                      <a:pt x="868877" y="231889"/>
                      <a:pt x="839912" y="244047"/>
                      <a:pt x="792775" y="263712"/>
                    </a:cubicBezTo>
                    <a:lnTo>
                      <a:pt x="757838" y="269940"/>
                    </a:lnTo>
                    <a:lnTo>
                      <a:pt x="711597" y="278941"/>
                    </a:lnTo>
                    <a:cubicBezTo>
                      <a:pt x="788808" y="336657"/>
                      <a:pt x="944339" y="313707"/>
                      <a:pt x="962725" y="408365"/>
                    </a:cubicBezTo>
                    <a:cubicBezTo>
                      <a:pt x="967929" y="435069"/>
                      <a:pt x="888628" y="445435"/>
                      <a:pt x="861924" y="450682"/>
                    </a:cubicBezTo>
                    <a:cubicBezTo>
                      <a:pt x="806340" y="461475"/>
                      <a:pt x="773536" y="462584"/>
                      <a:pt x="716972" y="460877"/>
                    </a:cubicBezTo>
                    <a:lnTo>
                      <a:pt x="706009" y="465996"/>
                    </a:lnTo>
                    <a:cubicBezTo>
                      <a:pt x="778826" y="528362"/>
                      <a:pt x="948178" y="553829"/>
                      <a:pt x="884618" y="629249"/>
                    </a:cubicBezTo>
                    <a:cubicBezTo>
                      <a:pt x="787870" y="648018"/>
                      <a:pt x="691932" y="593075"/>
                      <a:pt x="593605" y="580704"/>
                    </a:cubicBezTo>
                    <a:cubicBezTo>
                      <a:pt x="605507" y="642131"/>
                      <a:pt x="698672" y="700317"/>
                      <a:pt x="638652" y="752018"/>
                    </a:cubicBezTo>
                    <a:cubicBezTo>
                      <a:pt x="568010" y="743274"/>
                      <a:pt x="525096" y="719342"/>
                      <a:pt x="478087" y="666276"/>
                    </a:cubicBezTo>
                    <a:cubicBezTo>
                      <a:pt x="456844" y="641918"/>
                      <a:pt x="451511" y="614446"/>
                      <a:pt x="421267" y="605360"/>
                    </a:cubicBezTo>
                    <a:cubicBezTo>
                      <a:pt x="375154" y="591795"/>
                      <a:pt x="275078" y="605659"/>
                      <a:pt x="243255" y="569101"/>
                    </a:cubicBezTo>
                    <a:cubicBezTo>
                      <a:pt x="209385" y="529898"/>
                      <a:pt x="264883" y="460707"/>
                      <a:pt x="227130" y="424533"/>
                    </a:cubicBezTo>
                    <a:cubicBezTo>
                      <a:pt x="197696" y="396506"/>
                      <a:pt x="186691" y="404995"/>
                      <a:pt x="147019" y="412759"/>
                    </a:cubicBezTo>
                    <a:cubicBezTo>
                      <a:pt x="87767" y="424234"/>
                      <a:pt x="53342" y="432424"/>
                      <a:pt x="659" y="462200"/>
                    </a:cubicBezTo>
                    <a:cubicBezTo>
                      <a:pt x="-1815" y="441681"/>
                      <a:pt x="2877" y="427263"/>
                      <a:pt x="11366" y="409133"/>
                    </a:cubicBezTo>
                    <a:cubicBezTo>
                      <a:pt x="79235" y="395952"/>
                      <a:pt x="117542" y="388487"/>
                      <a:pt x="185454" y="375263"/>
                    </a:cubicBezTo>
                    <a:cubicBezTo>
                      <a:pt x="277211" y="357432"/>
                      <a:pt x="238264" y="238288"/>
                      <a:pt x="273116" y="151265"/>
                    </a:cubicBezTo>
                    <a:cubicBezTo>
                      <a:pt x="310441" y="58569"/>
                      <a:pt x="396994" y="64200"/>
                      <a:pt x="480476" y="0"/>
                    </a:cubicBezTo>
                    <a:close/>
                  </a:path>
                </a:pathLst>
              </a:custGeom>
              <a:solidFill>
                <a:srgbClr val="F89920"/>
              </a:solidFill>
              <a:ln w="4259" cap="flat">
                <a:noFill/>
                <a:prstDash val="solid"/>
                <a:miter/>
              </a:ln>
            </p:spPr>
            <p:txBody>
              <a:bodyPr rtlCol="0" anchor="ctr"/>
              <a:lstStyle/>
              <a:p>
                <a:endParaRPr lang="en-IL"/>
              </a:p>
            </p:txBody>
          </p:sp>
        </p:grpSp>
        <p:grpSp>
          <p:nvGrpSpPr>
            <p:cNvPr id="8" name="גרפיקה 26">
              <a:extLst>
                <a:ext uri="{FF2B5EF4-FFF2-40B4-BE49-F238E27FC236}">
                  <a16:creationId xmlns:a16="http://schemas.microsoft.com/office/drawing/2014/main" id="{A1AC4173-0128-5768-569B-1D20D8A1AAA0}"/>
                </a:ext>
              </a:extLst>
            </p:cNvPr>
            <p:cNvGrpSpPr/>
            <p:nvPr/>
          </p:nvGrpSpPr>
          <p:grpSpPr>
            <a:xfrm>
              <a:off x="5457604" y="5600203"/>
              <a:ext cx="1756101" cy="133518"/>
              <a:chOff x="5457604" y="5600203"/>
              <a:chExt cx="1756101" cy="133518"/>
            </a:xfrm>
            <a:solidFill>
              <a:srgbClr val="002060"/>
            </a:solidFill>
          </p:grpSpPr>
          <p:sp>
            <p:nvSpPr>
              <p:cNvPr id="45" name="Freeform: Shape 44">
                <a:extLst>
                  <a:ext uri="{FF2B5EF4-FFF2-40B4-BE49-F238E27FC236}">
                    <a16:creationId xmlns:a16="http://schemas.microsoft.com/office/drawing/2014/main" id="{51DD784A-6AF3-2236-C488-72767F92F246}"/>
                  </a:ext>
                </a:extLst>
              </p:cNvPr>
              <p:cNvSpPr/>
              <p:nvPr/>
            </p:nvSpPr>
            <p:spPr>
              <a:xfrm>
                <a:off x="5457604" y="5601609"/>
                <a:ext cx="9939" cy="98796"/>
              </a:xfrm>
              <a:custGeom>
                <a:avLst/>
                <a:gdLst>
                  <a:gd name="connsiteX0" fmla="*/ 9939 w 9939"/>
                  <a:gd name="connsiteY0" fmla="*/ 98796 h 98796"/>
                  <a:gd name="connsiteX1" fmla="*/ 0 w 9939"/>
                  <a:gd name="connsiteY1" fmla="*/ 98796 h 98796"/>
                  <a:gd name="connsiteX2" fmla="*/ 0 w 9939"/>
                  <a:gd name="connsiteY2" fmla="*/ 0 h 98796"/>
                  <a:gd name="connsiteX3" fmla="*/ 9939 w 9939"/>
                  <a:gd name="connsiteY3" fmla="*/ 0 h 98796"/>
                  <a:gd name="connsiteX4" fmla="*/ 9939 w 9939"/>
                  <a:gd name="connsiteY4" fmla="*/ 98796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9" h="98796">
                    <a:moveTo>
                      <a:pt x="9939" y="98796"/>
                    </a:moveTo>
                    <a:lnTo>
                      <a:pt x="0" y="98796"/>
                    </a:lnTo>
                    <a:lnTo>
                      <a:pt x="0" y="0"/>
                    </a:lnTo>
                    <a:lnTo>
                      <a:pt x="9939" y="0"/>
                    </a:lnTo>
                    <a:lnTo>
                      <a:pt x="9939" y="98796"/>
                    </a:lnTo>
                    <a:close/>
                  </a:path>
                </a:pathLst>
              </a:custGeom>
              <a:grpFill/>
              <a:ln w="4259" cap="flat">
                <a:noFill/>
                <a:prstDash val="solid"/>
                <a:miter/>
              </a:ln>
            </p:spPr>
            <p:txBody>
              <a:bodyPr rtlCol="0" anchor="ctr"/>
              <a:lstStyle/>
              <a:p>
                <a:endParaRPr lang="en-IL"/>
              </a:p>
            </p:txBody>
          </p:sp>
          <p:sp>
            <p:nvSpPr>
              <p:cNvPr id="46" name="Freeform: Shape 45">
                <a:extLst>
                  <a:ext uri="{FF2B5EF4-FFF2-40B4-BE49-F238E27FC236}">
                    <a16:creationId xmlns:a16="http://schemas.microsoft.com/office/drawing/2014/main" id="{2656EC4A-8E7B-AEB6-02AC-38742631120F}"/>
                  </a:ext>
                </a:extLst>
              </p:cNvPr>
              <p:cNvSpPr/>
              <p:nvPr/>
            </p:nvSpPr>
            <p:spPr>
              <a:xfrm>
                <a:off x="5479402" y="5634029"/>
                <a:ext cx="30841" cy="67655"/>
              </a:xfrm>
              <a:custGeom>
                <a:avLst/>
                <a:gdLst>
                  <a:gd name="connsiteX0" fmla="*/ 28709 w 30841"/>
                  <a:gd name="connsiteY0" fmla="*/ 18130 h 67655"/>
                  <a:gd name="connsiteX1" fmla="*/ 15528 w 30841"/>
                  <a:gd name="connsiteY1" fmla="*/ 11304 h 67655"/>
                  <a:gd name="connsiteX2" fmla="*/ 9555 w 30841"/>
                  <a:gd name="connsiteY2" fmla="*/ 17234 h 67655"/>
                  <a:gd name="connsiteX3" fmla="*/ 20604 w 30841"/>
                  <a:gd name="connsiteY3" fmla="*/ 30287 h 67655"/>
                  <a:gd name="connsiteX4" fmla="*/ 30842 w 30841"/>
                  <a:gd name="connsiteY4" fmla="*/ 48545 h 67655"/>
                  <a:gd name="connsiteX5" fmla="*/ 15826 w 30841"/>
                  <a:gd name="connsiteY5" fmla="*/ 67656 h 67655"/>
                  <a:gd name="connsiteX6" fmla="*/ 0 w 30841"/>
                  <a:gd name="connsiteY6" fmla="*/ 61726 h 67655"/>
                  <a:gd name="connsiteX7" fmla="*/ 0 w 30841"/>
                  <a:gd name="connsiteY7" fmla="*/ 47820 h 67655"/>
                  <a:gd name="connsiteX8" fmla="*/ 14888 w 30841"/>
                  <a:gd name="connsiteY8" fmla="*/ 56351 h 67655"/>
                  <a:gd name="connsiteX9" fmla="*/ 21585 w 30841"/>
                  <a:gd name="connsiteY9" fmla="*/ 48971 h 67655"/>
                  <a:gd name="connsiteX10" fmla="*/ 299 w 30841"/>
                  <a:gd name="connsiteY10" fmla="*/ 17660 h 67655"/>
                  <a:gd name="connsiteX11" fmla="*/ 15314 w 30841"/>
                  <a:gd name="connsiteY11" fmla="*/ 0 h 67655"/>
                  <a:gd name="connsiteX12" fmla="*/ 28709 w 30841"/>
                  <a:gd name="connsiteY12" fmla="*/ 5375 h 67655"/>
                  <a:gd name="connsiteX13" fmla="*/ 28709 w 30841"/>
                  <a:gd name="connsiteY13" fmla="*/ 18130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1" h="67655">
                    <a:moveTo>
                      <a:pt x="28709" y="18130"/>
                    </a:moveTo>
                    <a:cubicBezTo>
                      <a:pt x="23633" y="13352"/>
                      <a:pt x="18855" y="11304"/>
                      <a:pt x="15528" y="11304"/>
                    </a:cubicBezTo>
                    <a:cubicBezTo>
                      <a:pt x="11902" y="11304"/>
                      <a:pt x="9555" y="13778"/>
                      <a:pt x="9555" y="17234"/>
                    </a:cubicBezTo>
                    <a:cubicBezTo>
                      <a:pt x="9555" y="20135"/>
                      <a:pt x="12584" y="23590"/>
                      <a:pt x="20604" y="30287"/>
                    </a:cubicBezTo>
                    <a:cubicBezTo>
                      <a:pt x="28112" y="37368"/>
                      <a:pt x="30842" y="41890"/>
                      <a:pt x="30842" y="48545"/>
                    </a:cubicBezTo>
                    <a:cubicBezTo>
                      <a:pt x="30842" y="59977"/>
                      <a:pt x="24443" y="67656"/>
                      <a:pt x="15826" y="67656"/>
                    </a:cubicBezTo>
                    <a:cubicBezTo>
                      <a:pt x="10238" y="67656"/>
                      <a:pt x="5887" y="66077"/>
                      <a:pt x="0" y="61726"/>
                    </a:cubicBezTo>
                    <a:lnTo>
                      <a:pt x="0" y="47820"/>
                    </a:lnTo>
                    <a:cubicBezTo>
                      <a:pt x="5887" y="53621"/>
                      <a:pt x="11262" y="56351"/>
                      <a:pt x="14888" y="56351"/>
                    </a:cubicBezTo>
                    <a:cubicBezTo>
                      <a:pt x="18556" y="56053"/>
                      <a:pt x="21585" y="53578"/>
                      <a:pt x="21585" y="48971"/>
                    </a:cubicBezTo>
                    <a:cubicBezTo>
                      <a:pt x="21585" y="39971"/>
                      <a:pt x="299" y="35193"/>
                      <a:pt x="299" y="17660"/>
                    </a:cubicBezTo>
                    <a:cubicBezTo>
                      <a:pt x="299" y="6655"/>
                      <a:pt x="6185" y="0"/>
                      <a:pt x="15314" y="0"/>
                    </a:cubicBezTo>
                    <a:cubicBezTo>
                      <a:pt x="19580" y="0"/>
                      <a:pt x="23931" y="1749"/>
                      <a:pt x="28709" y="5375"/>
                    </a:cubicBezTo>
                    <a:lnTo>
                      <a:pt x="28709" y="18130"/>
                    </a:lnTo>
                    <a:close/>
                  </a:path>
                </a:pathLst>
              </a:custGeom>
              <a:grpFill/>
              <a:ln w="4259" cap="flat">
                <a:noFill/>
                <a:prstDash val="solid"/>
                <a:miter/>
              </a:ln>
            </p:spPr>
            <p:txBody>
              <a:bodyPr rtlCol="0" anchor="ctr"/>
              <a:lstStyle/>
              <a:p>
                <a:endParaRPr lang="en-IL"/>
              </a:p>
            </p:txBody>
          </p:sp>
          <p:sp>
            <p:nvSpPr>
              <p:cNvPr id="47" name="Freeform: Shape 46">
                <a:extLst>
                  <a:ext uri="{FF2B5EF4-FFF2-40B4-BE49-F238E27FC236}">
                    <a16:creationId xmlns:a16="http://schemas.microsoft.com/office/drawing/2014/main" id="{D797DC8D-1754-0272-E18D-EF0ED635E3F8}"/>
                  </a:ext>
                </a:extLst>
              </p:cNvPr>
              <p:cNvSpPr/>
              <p:nvPr/>
            </p:nvSpPr>
            <p:spPr>
              <a:xfrm>
                <a:off x="5521292" y="5634072"/>
                <a:ext cx="33273" cy="66375"/>
              </a:xfrm>
              <a:custGeom>
                <a:avLst/>
                <a:gdLst>
                  <a:gd name="connsiteX0" fmla="*/ 9043 w 33273"/>
                  <a:gd name="connsiteY0" fmla="*/ 1280 h 66375"/>
                  <a:gd name="connsiteX1" fmla="*/ 9043 w 33273"/>
                  <a:gd name="connsiteY1" fmla="*/ 16210 h 66375"/>
                  <a:gd name="connsiteX2" fmla="*/ 9257 w 33273"/>
                  <a:gd name="connsiteY2" fmla="*/ 16210 h 66375"/>
                  <a:gd name="connsiteX3" fmla="*/ 22438 w 33273"/>
                  <a:gd name="connsiteY3" fmla="*/ 0 h 66375"/>
                  <a:gd name="connsiteX4" fmla="*/ 33273 w 33273"/>
                  <a:gd name="connsiteY4" fmla="*/ 7551 h 66375"/>
                  <a:gd name="connsiteX5" fmla="*/ 28496 w 33273"/>
                  <a:gd name="connsiteY5" fmla="*/ 18684 h 66375"/>
                  <a:gd name="connsiteX6" fmla="*/ 20092 w 33273"/>
                  <a:gd name="connsiteY6" fmla="*/ 12328 h 66375"/>
                  <a:gd name="connsiteX7" fmla="*/ 9043 w 33273"/>
                  <a:gd name="connsiteY7" fmla="*/ 32335 h 66375"/>
                  <a:gd name="connsiteX8" fmla="*/ 9043 w 33273"/>
                  <a:gd name="connsiteY8" fmla="*/ 66376 h 66375"/>
                  <a:gd name="connsiteX9" fmla="*/ 0 w 33273"/>
                  <a:gd name="connsiteY9" fmla="*/ 66376 h 66375"/>
                  <a:gd name="connsiteX10" fmla="*/ 0 w 33273"/>
                  <a:gd name="connsiteY10" fmla="*/ 1322 h 66375"/>
                  <a:gd name="connsiteX11" fmla="*/ 9043 w 33273"/>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73" h="66375">
                    <a:moveTo>
                      <a:pt x="9043" y="1280"/>
                    </a:moveTo>
                    <a:lnTo>
                      <a:pt x="9043" y="16210"/>
                    </a:lnTo>
                    <a:lnTo>
                      <a:pt x="9257" y="16210"/>
                    </a:lnTo>
                    <a:cubicBezTo>
                      <a:pt x="13821" y="4778"/>
                      <a:pt x="18172" y="0"/>
                      <a:pt x="22438" y="0"/>
                    </a:cubicBezTo>
                    <a:cubicBezTo>
                      <a:pt x="26107" y="0"/>
                      <a:pt x="29562" y="2474"/>
                      <a:pt x="33273" y="7551"/>
                    </a:cubicBezTo>
                    <a:lnTo>
                      <a:pt x="28496" y="18684"/>
                    </a:lnTo>
                    <a:cubicBezTo>
                      <a:pt x="25765" y="14930"/>
                      <a:pt x="22225" y="12328"/>
                      <a:pt x="20092" y="12328"/>
                    </a:cubicBezTo>
                    <a:cubicBezTo>
                      <a:pt x="13907" y="12328"/>
                      <a:pt x="9043" y="21158"/>
                      <a:pt x="9043" y="32335"/>
                    </a:cubicBezTo>
                    <a:lnTo>
                      <a:pt x="9043" y="66376"/>
                    </a:lnTo>
                    <a:lnTo>
                      <a:pt x="0" y="66376"/>
                    </a:lnTo>
                    <a:lnTo>
                      <a:pt x="0" y="1322"/>
                    </a:lnTo>
                    <a:lnTo>
                      <a:pt x="9043" y="1322"/>
                    </a:lnTo>
                    <a:close/>
                  </a:path>
                </a:pathLst>
              </a:custGeom>
              <a:grpFill/>
              <a:ln w="4259" cap="flat">
                <a:noFill/>
                <a:prstDash val="solid"/>
                <a:miter/>
              </a:ln>
            </p:spPr>
            <p:txBody>
              <a:bodyPr rtlCol="0" anchor="ctr"/>
              <a:lstStyle/>
              <a:p>
                <a:endParaRPr lang="en-IL"/>
              </a:p>
            </p:txBody>
          </p:sp>
          <p:sp>
            <p:nvSpPr>
              <p:cNvPr id="48" name="Freeform: Shape 47">
                <a:extLst>
                  <a:ext uri="{FF2B5EF4-FFF2-40B4-BE49-F238E27FC236}">
                    <a16:creationId xmlns:a16="http://schemas.microsoft.com/office/drawing/2014/main" id="{A8EF5DBE-0CDB-2B4F-C866-A3FA5FEA70D9}"/>
                  </a:ext>
                </a:extLst>
              </p:cNvPr>
              <p:cNvSpPr/>
              <p:nvPr/>
            </p:nvSpPr>
            <p:spPr>
              <a:xfrm>
                <a:off x="5557125" y="5634072"/>
                <a:ext cx="39032" cy="67655"/>
              </a:xfrm>
              <a:custGeom>
                <a:avLst/>
                <a:gdLst>
                  <a:gd name="connsiteX0" fmla="*/ 39032 w 39032"/>
                  <a:gd name="connsiteY0" fmla="*/ 62579 h 67655"/>
                  <a:gd name="connsiteX1" fmla="*/ 30330 w 39032"/>
                  <a:gd name="connsiteY1" fmla="*/ 67656 h 67655"/>
                  <a:gd name="connsiteX2" fmla="*/ 23419 w 39032"/>
                  <a:gd name="connsiteY2" fmla="*/ 61001 h 67655"/>
                  <a:gd name="connsiteX3" fmla="*/ 11134 w 39032"/>
                  <a:gd name="connsiteY3" fmla="*/ 67656 h 67655"/>
                  <a:gd name="connsiteX4" fmla="*/ 0 w 39032"/>
                  <a:gd name="connsiteY4" fmla="*/ 51702 h 67655"/>
                  <a:gd name="connsiteX5" fmla="*/ 15528 w 39032"/>
                  <a:gd name="connsiteY5" fmla="*/ 31140 h 67655"/>
                  <a:gd name="connsiteX6" fmla="*/ 23547 w 39032"/>
                  <a:gd name="connsiteY6" fmla="*/ 27088 h 67655"/>
                  <a:gd name="connsiteX7" fmla="*/ 23547 w 39032"/>
                  <a:gd name="connsiteY7" fmla="*/ 23590 h 67655"/>
                  <a:gd name="connsiteX8" fmla="*/ 15314 w 39032"/>
                  <a:gd name="connsiteY8" fmla="*/ 12158 h 67655"/>
                  <a:gd name="connsiteX9" fmla="*/ 896 w 39032"/>
                  <a:gd name="connsiteY9" fmla="*/ 22865 h 67655"/>
                  <a:gd name="connsiteX10" fmla="*/ 896 w 39032"/>
                  <a:gd name="connsiteY10" fmla="*/ 8830 h 67655"/>
                  <a:gd name="connsiteX11" fmla="*/ 15997 w 39032"/>
                  <a:gd name="connsiteY11" fmla="*/ 0 h 67655"/>
                  <a:gd name="connsiteX12" fmla="*/ 32548 w 39032"/>
                  <a:gd name="connsiteY12" fmla="*/ 21457 h 67655"/>
                  <a:gd name="connsiteX13" fmla="*/ 32548 w 39032"/>
                  <a:gd name="connsiteY13" fmla="*/ 54901 h 67655"/>
                  <a:gd name="connsiteX14" fmla="*/ 34254 w 39032"/>
                  <a:gd name="connsiteY14" fmla="*/ 58228 h 67655"/>
                  <a:gd name="connsiteX15" fmla="*/ 39032 w 39032"/>
                  <a:gd name="connsiteY15" fmla="*/ 54730 h 67655"/>
                  <a:gd name="connsiteX16" fmla="*/ 39032 w 39032"/>
                  <a:gd name="connsiteY16" fmla="*/ 62579 h 67655"/>
                  <a:gd name="connsiteX17" fmla="*/ 23505 w 39032"/>
                  <a:gd name="connsiteY17" fmla="*/ 34169 h 67655"/>
                  <a:gd name="connsiteX18" fmla="*/ 9086 w 39032"/>
                  <a:gd name="connsiteY18" fmla="*/ 49398 h 67655"/>
                  <a:gd name="connsiteX19" fmla="*/ 15570 w 39032"/>
                  <a:gd name="connsiteY19" fmla="*/ 58527 h 67655"/>
                  <a:gd name="connsiteX20" fmla="*/ 23462 w 39032"/>
                  <a:gd name="connsiteY20" fmla="*/ 53152 h 67655"/>
                  <a:gd name="connsiteX21" fmla="*/ 23462 w 39032"/>
                  <a:gd name="connsiteY21" fmla="*/ 34169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32" h="67655">
                    <a:moveTo>
                      <a:pt x="39032" y="62579"/>
                    </a:moveTo>
                    <a:cubicBezTo>
                      <a:pt x="34894" y="66504"/>
                      <a:pt x="33145" y="67656"/>
                      <a:pt x="30330" y="67656"/>
                    </a:cubicBezTo>
                    <a:cubicBezTo>
                      <a:pt x="26363" y="67656"/>
                      <a:pt x="24230" y="65651"/>
                      <a:pt x="23419" y="61001"/>
                    </a:cubicBezTo>
                    <a:cubicBezTo>
                      <a:pt x="19452" y="65480"/>
                      <a:pt x="15314" y="67656"/>
                      <a:pt x="11134" y="67656"/>
                    </a:cubicBezTo>
                    <a:cubicBezTo>
                      <a:pt x="4436" y="67656"/>
                      <a:pt x="0" y="60105"/>
                      <a:pt x="0" y="51702"/>
                    </a:cubicBezTo>
                    <a:cubicBezTo>
                      <a:pt x="0" y="38819"/>
                      <a:pt x="8233" y="34894"/>
                      <a:pt x="15528" y="31140"/>
                    </a:cubicBezTo>
                    <a:lnTo>
                      <a:pt x="23547" y="27088"/>
                    </a:lnTo>
                    <a:lnTo>
                      <a:pt x="23547" y="23590"/>
                    </a:lnTo>
                    <a:cubicBezTo>
                      <a:pt x="23547" y="15485"/>
                      <a:pt x="20817" y="12158"/>
                      <a:pt x="15314" y="12158"/>
                    </a:cubicBezTo>
                    <a:cubicBezTo>
                      <a:pt x="10323" y="12158"/>
                      <a:pt x="5290" y="15485"/>
                      <a:pt x="896" y="22865"/>
                    </a:cubicBezTo>
                    <a:lnTo>
                      <a:pt x="896" y="8830"/>
                    </a:lnTo>
                    <a:cubicBezTo>
                      <a:pt x="4436" y="2901"/>
                      <a:pt x="9427" y="0"/>
                      <a:pt x="15997" y="0"/>
                    </a:cubicBezTo>
                    <a:cubicBezTo>
                      <a:pt x="25211" y="0"/>
                      <a:pt x="32548" y="6655"/>
                      <a:pt x="32548" y="21457"/>
                    </a:cubicBezTo>
                    <a:lnTo>
                      <a:pt x="32548" y="54901"/>
                    </a:lnTo>
                    <a:cubicBezTo>
                      <a:pt x="32548" y="57375"/>
                      <a:pt x="33145" y="58228"/>
                      <a:pt x="34254" y="58228"/>
                    </a:cubicBezTo>
                    <a:cubicBezTo>
                      <a:pt x="35150" y="58228"/>
                      <a:pt x="36984" y="56906"/>
                      <a:pt x="39032" y="54730"/>
                    </a:cubicBezTo>
                    <a:lnTo>
                      <a:pt x="39032" y="62579"/>
                    </a:lnTo>
                    <a:close/>
                    <a:moveTo>
                      <a:pt x="23505" y="34169"/>
                    </a:moveTo>
                    <a:cubicBezTo>
                      <a:pt x="15783" y="37923"/>
                      <a:pt x="9086" y="41720"/>
                      <a:pt x="9086" y="49398"/>
                    </a:cubicBezTo>
                    <a:cubicBezTo>
                      <a:pt x="9086" y="54773"/>
                      <a:pt x="11816" y="58527"/>
                      <a:pt x="15570" y="58527"/>
                    </a:cubicBezTo>
                    <a:cubicBezTo>
                      <a:pt x="18428" y="58527"/>
                      <a:pt x="21030" y="56479"/>
                      <a:pt x="23462" y="53152"/>
                    </a:cubicBezTo>
                    <a:lnTo>
                      <a:pt x="23462" y="34169"/>
                    </a:lnTo>
                    <a:close/>
                  </a:path>
                </a:pathLst>
              </a:custGeom>
              <a:grpFill/>
              <a:ln w="4259" cap="flat">
                <a:noFill/>
                <a:prstDash val="solid"/>
                <a:miter/>
              </a:ln>
            </p:spPr>
            <p:txBody>
              <a:bodyPr rtlCol="0" anchor="ctr"/>
              <a:lstStyle/>
              <a:p>
                <a:endParaRPr lang="en-IL"/>
              </a:p>
            </p:txBody>
          </p:sp>
          <p:sp>
            <p:nvSpPr>
              <p:cNvPr id="49" name="Freeform: Shape 48">
                <a:extLst>
                  <a:ext uri="{FF2B5EF4-FFF2-40B4-BE49-F238E27FC236}">
                    <a16:creationId xmlns:a16="http://schemas.microsoft.com/office/drawing/2014/main" id="{2262348E-2C18-CD8C-23B5-13D8268CF106}"/>
                  </a:ext>
                </a:extLst>
              </p:cNvPr>
              <p:cNvSpPr/>
              <p:nvPr/>
            </p:nvSpPr>
            <p:spPr>
              <a:xfrm>
                <a:off x="5601916" y="5634029"/>
                <a:ext cx="41079" cy="67655"/>
              </a:xfrm>
              <a:custGeom>
                <a:avLst/>
                <a:gdLst>
                  <a:gd name="connsiteX0" fmla="*/ 40269 w 41079"/>
                  <a:gd name="connsiteY0" fmla="*/ 59977 h 67655"/>
                  <a:gd name="connsiteX1" fmla="*/ 22097 w 41079"/>
                  <a:gd name="connsiteY1" fmla="*/ 67656 h 67655"/>
                  <a:gd name="connsiteX2" fmla="*/ 0 w 41079"/>
                  <a:gd name="connsiteY2" fmla="*/ 33017 h 67655"/>
                  <a:gd name="connsiteX3" fmla="*/ 21286 w 41079"/>
                  <a:gd name="connsiteY3" fmla="*/ 0 h 67655"/>
                  <a:gd name="connsiteX4" fmla="*/ 41080 w 41079"/>
                  <a:gd name="connsiteY4" fmla="*/ 35790 h 67655"/>
                  <a:gd name="connsiteX5" fmla="*/ 9043 w 41079"/>
                  <a:gd name="connsiteY5" fmla="*/ 35790 h 67655"/>
                  <a:gd name="connsiteX6" fmla="*/ 24358 w 41079"/>
                  <a:gd name="connsiteY6" fmla="*/ 55370 h 67655"/>
                  <a:gd name="connsiteX7" fmla="*/ 40269 w 41079"/>
                  <a:gd name="connsiteY7" fmla="*/ 47564 h 67655"/>
                  <a:gd name="connsiteX8" fmla="*/ 40269 w 41079"/>
                  <a:gd name="connsiteY8" fmla="*/ 59977 h 67655"/>
                  <a:gd name="connsiteX9" fmla="*/ 32164 w 41079"/>
                  <a:gd name="connsiteY9" fmla="*/ 27258 h 67655"/>
                  <a:gd name="connsiteX10" fmla="*/ 21500 w 41079"/>
                  <a:gd name="connsiteY10" fmla="*/ 11176 h 67655"/>
                  <a:gd name="connsiteX11" fmla="*/ 9214 w 41079"/>
                  <a:gd name="connsiteY11" fmla="*/ 27258 h 67655"/>
                  <a:gd name="connsiteX12" fmla="*/ 32164 w 41079"/>
                  <a:gd name="connsiteY12" fmla="*/ 27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79" h="67655">
                    <a:moveTo>
                      <a:pt x="40269" y="59977"/>
                    </a:moveTo>
                    <a:cubicBezTo>
                      <a:pt x="34809" y="65181"/>
                      <a:pt x="29818" y="67656"/>
                      <a:pt x="22097" y="67656"/>
                    </a:cubicBezTo>
                    <a:cubicBezTo>
                      <a:pt x="7892" y="67656"/>
                      <a:pt x="0" y="50976"/>
                      <a:pt x="0" y="33017"/>
                    </a:cubicBezTo>
                    <a:cubicBezTo>
                      <a:pt x="0" y="13309"/>
                      <a:pt x="8702" y="0"/>
                      <a:pt x="21286" y="0"/>
                    </a:cubicBezTo>
                    <a:cubicBezTo>
                      <a:pt x="33359" y="0"/>
                      <a:pt x="41080" y="11731"/>
                      <a:pt x="41080" y="35790"/>
                    </a:cubicBezTo>
                    <a:lnTo>
                      <a:pt x="9043" y="35790"/>
                    </a:lnTo>
                    <a:cubicBezTo>
                      <a:pt x="10451" y="48673"/>
                      <a:pt x="15655" y="55370"/>
                      <a:pt x="24358" y="55370"/>
                    </a:cubicBezTo>
                    <a:cubicBezTo>
                      <a:pt x="29818" y="55370"/>
                      <a:pt x="35022" y="52469"/>
                      <a:pt x="40269" y="47564"/>
                    </a:cubicBezTo>
                    <a:lnTo>
                      <a:pt x="40269" y="59977"/>
                    </a:lnTo>
                    <a:close/>
                    <a:moveTo>
                      <a:pt x="32164" y="27258"/>
                    </a:moveTo>
                    <a:cubicBezTo>
                      <a:pt x="31866" y="17404"/>
                      <a:pt x="27898" y="11176"/>
                      <a:pt x="21500" y="11176"/>
                    </a:cubicBezTo>
                    <a:cubicBezTo>
                      <a:pt x="14589" y="11176"/>
                      <a:pt x="10451" y="16978"/>
                      <a:pt x="9214" y="27258"/>
                    </a:cubicBezTo>
                    <a:lnTo>
                      <a:pt x="32164" y="27258"/>
                    </a:lnTo>
                    <a:close/>
                  </a:path>
                </a:pathLst>
              </a:custGeom>
              <a:grpFill/>
              <a:ln w="4259" cap="flat">
                <a:noFill/>
                <a:prstDash val="solid"/>
                <a:miter/>
              </a:ln>
            </p:spPr>
            <p:txBody>
              <a:bodyPr rtlCol="0" anchor="ctr"/>
              <a:lstStyle/>
              <a:p>
                <a:endParaRPr lang="en-IL"/>
              </a:p>
            </p:txBody>
          </p:sp>
          <p:sp>
            <p:nvSpPr>
              <p:cNvPr id="50" name="Freeform: Shape 49">
                <a:extLst>
                  <a:ext uri="{FF2B5EF4-FFF2-40B4-BE49-F238E27FC236}">
                    <a16:creationId xmlns:a16="http://schemas.microsoft.com/office/drawing/2014/main" id="{BD504BB7-AA76-850C-C8EE-128A7AC54640}"/>
                  </a:ext>
                </a:extLst>
              </p:cNvPr>
              <p:cNvSpPr/>
              <p:nvPr/>
            </p:nvSpPr>
            <p:spPr>
              <a:xfrm>
                <a:off x="5652935" y="5601609"/>
                <a:ext cx="9043" cy="98796"/>
              </a:xfrm>
              <a:custGeom>
                <a:avLst/>
                <a:gdLst>
                  <a:gd name="connsiteX0" fmla="*/ 9043 w 9043"/>
                  <a:gd name="connsiteY0" fmla="*/ 98796 h 98796"/>
                  <a:gd name="connsiteX1" fmla="*/ 0 w 9043"/>
                  <a:gd name="connsiteY1" fmla="*/ 98796 h 98796"/>
                  <a:gd name="connsiteX2" fmla="*/ 0 w 9043"/>
                  <a:gd name="connsiteY2" fmla="*/ 0 h 98796"/>
                  <a:gd name="connsiteX3" fmla="*/ 9043 w 9043"/>
                  <a:gd name="connsiteY3" fmla="*/ 0 h 98796"/>
                  <a:gd name="connsiteX4" fmla="*/ 9043 w 9043"/>
                  <a:gd name="connsiteY4" fmla="*/ 98796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 h="98796">
                    <a:moveTo>
                      <a:pt x="9043" y="98796"/>
                    </a:moveTo>
                    <a:lnTo>
                      <a:pt x="0" y="98796"/>
                    </a:lnTo>
                    <a:lnTo>
                      <a:pt x="0" y="0"/>
                    </a:lnTo>
                    <a:lnTo>
                      <a:pt x="9043" y="0"/>
                    </a:lnTo>
                    <a:lnTo>
                      <a:pt x="9043" y="98796"/>
                    </a:lnTo>
                    <a:close/>
                  </a:path>
                </a:pathLst>
              </a:custGeom>
              <a:grpFill/>
              <a:ln w="4259" cap="flat">
                <a:noFill/>
                <a:prstDash val="solid"/>
                <a:miter/>
              </a:ln>
            </p:spPr>
            <p:txBody>
              <a:bodyPr rtlCol="0" anchor="ctr"/>
              <a:lstStyle/>
              <a:p>
                <a:endParaRPr lang="en-IL"/>
              </a:p>
            </p:txBody>
          </p:sp>
          <p:sp>
            <p:nvSpPr>
              <p:cNvPr id="51" name="Freeform: Shape 50">
                <a:extLst>
                  <a:ext uri="{FF2B5EF4-FFF2-40B4-BE49-F238E27FC236}">
                    <a16:creationId xmlns:a16="http://schemas.microsoft.com/office/drawing/2014/main" id="{2652E083-1472-95CC-F639-FD32A97034E9}"/>
                  </a:ext>
                </a:extLst>
              </p:cNvPr>
              <p:cNvSpPr/>
              <p:nvPr/>
            </p:nvSpPr>
            <p:spPr>
              <a:xfrm>
                <a:off x="5704167" y="5601609"/>
                <a:ext cx="64498" cy="98796"/>
              </a:xfrm>
              <a:custGeom>
                <a:avLst/>
                <a:gdLst>
                  <a:gd name="connsiteX0" fmla="*/ 64499 w 64498"/>
                  <a:gd name="connsiteY0" fmla="*/ 98796 h 98796"/>
                  <a:gd name="connsiteX1" fmla="*/ 54560 w 64498"/>
                  <a:gd name="connsiteY1" fmla="*/ 98796 h 98796"/>
                  <a:gd name="connsiteX2" fmla="*/ 54560 w 64498"/>
                  <a:gd name="connsiteY2" fmla="*/ 21884 h 98796"/>
                  <a:gd name="connsiteX3" fmla="*/ 54346 w 64498"/>
                  <a:gd name="connsiteY3" fmla="*/ 21884 h 98796"/>
                  <a:gd name="connsiteX4" fmla="*/ 33060 w 64498"/>
                  <a:gd name="connsiteY4" fmla="*/ 60148 h 98796"/>
                  <a:gd name="connsiteX5" fmla="*/ 31439 w 64498"/>
                  <a:gd name="connsiteY5" fmla="*/ 60148 h 98796"/>
                  <a:gd name="connsiteX6" fmla="*/ 10153 w 64498"/>
                  <a:gd name="connsiteY6" fmla="*/ 21884 h 98796"/>
                  <a:gd name="connsiteX7" fmla="*/ 9939 w 64498"/>
                  <a:gd name="connsiteY7" fmla="*/ 21884 h 98796"/>
                  <a:gd name="connsiteX8" fmla="*/ 9939 w 64498"/>
                  <a:gd name="connsiteY8" fmla="*/ 98796 h 98796"/>
                  <a:gd name="connsiteX9" fmla="*/ 0 w 64498"/>
                  <a:gd name="connsiteY9" fmla="*/ 98796 h 98796"/>
                  <a:gd name="connsiteX10" fmla="*/ 0 w 64498"/>
                  <a:gd name="connsiteY10" fmla="*/ 0 h 98796"/>
                  <a:gd name="connsiteX11" fmla="*/ 9342 w 64498"/>
                  <a:gd name="connsiteY11" fmla="*/ 0 h 98796"/>
                  <a:gd name="connsiteX12" fmla="*/ 32249 w 64498"/>
                  <a:gd name="connsiteY12" fmla="*/ 40568 h 98796"/>
                  <a:gd name="connsiteX13" fmla="*/ 55285 w 64498"/>
                  <a:gd name="connsiteY13" fmla="*/ 0 h 98796"/>
                  <a:gd name="connsiteX14" fmla="*/ 64499 w 64498"/>
                  <a:gd name="connsiteY14" fmla="*/ 0 h 98796"/>
                  <a:gd name="connsiteX15" fmla="*/ 64499 w 64498"/>
                  <a:gd name="connsiteY15" fmla="*/ 98796 h 9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498" h="98796">
                    <a:moveTo>
                      <a:pt x="64499" y="98796"/>
                    </a:moveTo>
                    <a:lnTo>
                      <a:pt x="54560" y="98796"/>
                    </a:lnTo>
                    <a:lnTo>
                      <a:pt x="54560" y="21884"/>
                    </a:lnTo>
                    <a:lnTo>
                      <a:pt x="54346" y="21884"/>
                    </a:lnTo>
                    <a:lnTo>
                      <a:pt x="33060" y="60148"/>
                    </a:lnTo>
                    <a:lnTo>
                      <a:pt x="31439" y="60148"/>
                    </a:lnTo>
                    <a:lnTo>
                      <a:pt x="10153" y="21884"/>
                    </a:lnTo>
                    <a:lnTo>
                      <a:pt x="9939" y="21884"/>
                    </a:lnTo>
                    <a:lnTo>
                      <a:pt x="9939" y="98796"/>
                    </a:lnTo>
                    <a:lnTo>
                      <a:pt x="0" y="98796"/>
                    </a:lnTo>
                    <a:lnTo>
                      <a:pt x="0" y="0"/>
                    </a:lnTo>
                    <a:lnTo>
                      <a:pt x="9342" y="0"/>
                    </a:lnTo>
                    <a:lnTo>
                      <a:pt x="32249" y="40568"/>
                    </a:lnTo>
                    <a:lnTo>
                      <a:pt x="55285" y="0"/>
                    </a:lnTo>
                    <a:lnTo>
                      <a:pt x="64499" y="0"/>
                    </a:lnTo>
                    <a:lnTo>
                      <a:pt x="64499" y="98796"/>
                    </a:lnTo>
                    <a:close/>
                  </a:path>
                </a:pathLst>
              </a:custGeom>
              <a:grpFill/>
              <a:ln w="4259" cap="flat">
                <a:noFill/>
                <a:prstDash val="solid"/>
                <a:miter/>
              </a:ln>
            </p:spPr>
            <p:txBody>
              <a:bodyPr rtlCol="0" anchor="ctr"/>
              <a:lstStyle/>
              <a:p>
                <a:endParaRPr lang="en-IL"/>
              </a:p>
            </p:txBody>
          </p:sp>
          <p:sp>
            <p:nvSpPr>
              <p:cNvPr id="52" name="Freeform: Shape 51">
                <a:extLst>
                  <a:ext uri="{FF2B5EF4-FFF2-40B4-BE49-F238E27FC236}">
                    <a16:creationId xmlns:a16="http://schemas.microsoft.com/office/drawing/2014/main" id="{06491AB7-217E-F59E-F053-F17F91905E7C}"/>
                  </a:ext>
                </a:extLst>
              </p:cNvPr>
              <p:cNvSpPr/>
              <p:nvPr/>
            </p:nvSpPr>
            <p:spPr>
              <a:xfrm>
                <a:off x="5781762"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11 w 10749"/>
                  <a:gd name="connsiteY5" fmla="*/ 92440 h 92440"/>
                  <a:gd name="connsiteX6" fmla="*/ 768 w 10749"/>
                  <a:gd name="connsiteY6" fmla="*/ 92440 h 92440"/>
                  <a:gd name="connsiteX7" fmla="*/ 768 w 10749"/>
                  <a:gd name="connsiteY7" fmla="*/ 27387 h 92440"/>
                  <a:gd name="connsiteX8" fmla="*/ 9811 w 10749"/>
                  <a:gd name="connsiteY8" fmla="*/ 27387 h 92440"/>
                  <a:gd name="connsiteX9" fmla="*/ 9811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2" y="15357"/>
                      <a:pt x="0" y="11859"/>
                      <a:pt x="0" y="7679"/>
                    </a:cubicBezTo>
                    <a:cubicBezTo>
                      <a:pt x="0" y="3498"/>
                      <a:pt x="2432" y="0"/>
                      <a:pt x="5375" y="0"/>
                    </a:cubicBezTo>
                    <a:cubicBezTo>
                      <a:pt x="8318" y="0"/>
                      <a:pt x="10750" y="3498"/>
                      <a:pt x="10750" y="7679"/>
                    </a:cubicBezTo>
                    <a:cubicBezTo>
                      <a:pt x="10750" y="11902"/>
                      <a:pt x="8318" y="15357"/>
                      <a:pt x="5375" y="15357"/>
                    </a:cubicBezTo>
                    <a:close/>
                    <a:moveTo>
                      <a:pt x="9811" y="92440"/>
                    </a:moveTo>
                    <a:lnTo>
                      <a:pt x="768" y="92440"/>
                    </a:lnTo>
                    <a:lnTo>
                      <a:pt x="768" y="27387"/>
                    </a:lnTo>
                    <a:lnTo>
                      <a:pt x="9811" y="27387"/>
                    </a:lnTo>
                    <a:lnTo>
                      <a:pt x="9811" y="92440"/>
                    </a:lnTo>
                    <a:close/>
                  </a:path>
                </a:pathLst>
              </a:custGeom>
              <a:grpFill/>
              <a:ln w="4259" cap="flat">
                <a:noFill/>
                <a:prstDash val="solid"/>
                <a:miter/>
              </a:ln>
            </p:spPr>
            <p:txBody>
              <a:bodyPr rtlCol="0" anchor="ctr"/>
              <a:lstStyle/>
              <a:p>
                <a:endParaRPr lang="en-IL"/>
              </a:p>
            </p:txBody>
          </p:sp>
          <p:sp>
            <p:nvSpPr>
              <p:cNvPr id="53" name="Freeform: Shape 52">
                <a:extLst>
                  <a:ext uri="{FF2B5EF4-FFF2-40B4-BE49-F238E27FC236}">
                    <a16:creationId xmlns:a16="http://schemas.microsoft.com/office/drawing/2014/main" id="{493405CB-49E3-F059-B387-1EAB3A79046E}"/>
                  </a:ext>
                </a:extLst>
              </p:cNvPr>
              <p:cNvSpPr/>
              <p:nvPr/>
            </p:nvSpPr>
            <p:spPr>
              <a:xfrm>
                <a:off x="5804328" y="5634029"/>
                <a:ext cx="38392" cy="66418"/>
              </a:xfrm>
              <a:custGeom>
                <a:avLst/>
                <a:gdLst>
                  <a:gd name="connsiteX0" fmla="*/ 9044 w 38392"/>
                  <a:gd name="connsiteY0" fmla="*/ 9854 h 66418"/>
                  <a:gd name="connsiteX1" fmla="*/ 9257 w 38392"/>
                  <a:gd name="connsiteY1" fmla="*/ 9854 h 66418"/>
                  <a:gd name="connsiteX2" fmla="*/ 22865 w 38392"/>
                  <a:gd name="connsiteY2" fmla="*/ 0 h 66418"/>
                  <a:gd name="connsiteX3" fmla="*/ 38392 w 38392"/>
                  <a:gd name="connsiteY3" fmla="*/ 26235 h 66418"/>
                  <a:gd name="connsiteX4" fmla="*/ 38392 w 38392"/>
                  <a:gd name="connsiteY4" fmla="*/ 66376 h 66418"/>
                  <a:gd name="connsiteX5" fmla="*/ 29349 w 38392"/>
                  <a:gd name="connsiteY5" fmla="*/ 66376 h 66418"/>
                  <a:gd name="connsiteX6" fmla="*/ 29349 w 38392"/>
                  <a:gd name="connsiteY6" fmla="*/ 26107 h 66418"/>
                  <a:gd name="connsiteX7" fmla="*/ 20433 w 38392"/>
                  <a:gd name="connsiteY7" fmla="*/ 10323 h 66418"/>
                  <a:gd name="connsiteX8" fmla="*/ 9044 w 38392"/>
                  <a:gd name="connsiteY8" fmla="*/ 19751 h 66418"/>
                  <a:gd name="connsiteX9" fmla="*/ 9044 w 38392"/>
                  <a:gd name="connsiteY9" fmla="*/ 66418 h 66418"/>
                  <a:gd name="connsiteX10" fmla="*/ 0 w 38392"/>
                  <a:gd name="connsiteY10" fmla="*/ 66418 h 66418"/>
                  <a:gd name="connsiteX11" fmla="*/ 0 w 38392"/>
                  <a:gd name="connsiteY11" fmla="*/ 1365 h 66418"/>
                  <a:gd name="connsiteX12" fmla="*/ 9044 w 38392"/>
                  <a:gd name="connsiteY12" fmla="*/ 1365 h 66418"/>
                  <a:gd name="connsiteX13" fmla="*/ 9044 w 38392"/>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92" h="66418">
                    <a:moveTo>
                      <a:pt x="9044" y="9854"/>
                    </a:moveTo>
                    <a:lnTo>
                      <a:pt x="9257" y="9854"/>
                    </a:lnTo>
                    <a:cubicBezTo>
                      <a:pt x="12712" y="3626"/>
                      <a:pt x="17788" y="0"/>
                      <a:pt x="22865" y="0"/>
                    </a:cubicBezTo>
                    <a:cubicBezTo>
                      <a:pt x="31482" y="0"/>
                      <a:pt x="38392" y="8404"/>
                      <a:pt x="38392" y="26235"/>
                    </a:cubicBezTo>
                    <a:lnTo>
                      <a:pt x="38392" y="66376"/>
                    </a:lnTo>
                    <a:lnTo>
                      <a:pt x="29349" y="66376"/>
                    </a:lnTo>
                    <a:lnTo>
                      <a:pt x="29349" y="26107"/>
                    </a:lnTo>
                    <a:cubicBezTo>
                      <a:pt x="29349" y="16551"/>
                      <a:pt x="25893" y="10323"/>
                      <a:pt x="20433" y="10323"/>
                    </a:cubicBezTo>
                    <a:cubicBezTo>
                      <a:pt x="16466" y="10323"/>
                      <a:pt x="13309" y="12925"/>
                      <a:pt x="9044" y="19751"/>
                    </a:cubicBezTo>
                    <a:lnTo>
                      <a:pt x="9044" y="66418"/>
                    </a:lnTo>
                    <a:lnTo>
                      <a:pt x="0" y="66418"/>
                    </a:lnTo>
                    <a:lnTo>
                      <a:pt x="0" y="1365"/>
                    </a:lnTo>
                    <a:lnTo>
                      <a:pt x="9044" y="1365"/>
                    </a:lnTo>
                    <a:lnTo>
                      <a:pt x="9044" y="9854"/>
                    </a:lnTo>
                    <a:close/>
                  </a:path>
                </a:pathLst>
              </a:custGeom>
              <a:grpFill/>
              <a:ln w="4259" cap="flat">
                <a:noFill/>
                <a:prstDash val="solid"/>
                <a:miter/>
              </a:ln>
            </p:spPr>
            <p:txBody>
              <a:bodyPr rtlCol="0" anchor="ctr"/>
              <a:lstStyle/>
              <a:p>
                <a:endParaRPr lang="en-IL"/>
              </a:p>
            </p:txBody>
          </p:sp>
          <p:sp>
            <p:nvSpPr>
              <p:cNvPr id="54" name="Freeform: Shape 53">
                <a:extLst>
                  <a:ext uri="{FF2B5EF4-FFF2-40B4-BE49-F238E27FC236}">
                    <a16:creationId xmlns:a16="http://schemas.microsoft.com/office/drawing/2014/main" id="{83441635-4FC6-8D2A-3F8B-9194571F5FD7}"/>
                  </a:ext>
                </a:extLst>
              </p:cNvPr>
              <p:cNvSpPr/>
              <p:nvPr/>
            </p:nvSpPr>
            <p:spPr>
              <a:xfrm>
                <a:off x="5854665"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54 w 10749"/>
                  <a:gd name="connsiteY5" fmla="*/ 92440 h 92440"/>
                  <a:gd name="connsiteX6" fmla="*/ 811 w 10749"/>
                  <a:gd name="connsiteY6" fmla="*/ 92440 h 92440"/>
                  <a:gd name="connsiteX7" fmla="*/ 811 w 10749"/>
                  <a:gd name="connsiteY7" fmla="*/ 27387 h 92440"/>
                  <a:gd name="connsiteX8" fmla="*/ 9854 w 10749"/>
                  <a:gd name="connsiteY8" fmla="*/ 27387 h 92440"/>
                  <a:gd name="connsiteX9" fmla="*/ 9854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2" y="15357"/>
                      <a:pt x="0" y="11859"/>
                      <a:pt x="0" y="7679"/>
                    </a:cubicBezTo>
                    <a:cubicBezTo>
                      <a:pt x="0" y="3498"/>
                      <a:pt x="2432" y="0"/>
                      <a:pt x="5375" y="0"/>
                    </a:cubicBezTo>
                    <a:cubicBezTo>
                      <a:pt x="8318" y="0"/>
                      <a:pt x="10750" y="3498"/>
                      <a:pt x="10750" y="7679"/>
                    </a:cubicBezTo>
                    <a:cubicBezTo>
                      <a:pt x="10750" y="11902"/>
                      <a:pt x="8318" y="15357"/>
                      <a:pt x="5375" y="15357"/>
                    </a:cubicBezTo>
                    <a:close/>
                    <a:moveTo>
                      <a:pt x="9854" y="92440"/>
                    </a:moveTo>
                    <a:lnTo>
                      <a:pt x="811" y="92440"/>
                    </a:lnTo>
                    <a:lnTo>
                      <a:pt x="811" y="27387"/>
                    </a:lnTo>
                    <a:lnTo>
                      <a:pt x="9854" y="27387"/>
                    </a:lnTo>
                    <a:lnTo>
                      <a:pt x="9854" y="92440"/>
                    </a:lnTo>
                    <a:close/>
                  </a:path>
                </a:pathLst>
              </a:custGeom>
              <a:grpFill/>
              <a:ln w="4259" cap="flat">
                <a:noFill/>
                <a:prstDash val="solid"/>
                <a:miter/>
              </a:ln>
            </p:spPr>
            <p:txBody>
              <a:bodyPr rtlCol="0" anchor="ctr"/>
              <a:lstStyle/>
              <a:p>
                <a:endParaRPr lang="en-IL"/>
              </a:p>
            </p:txBody>
          </p:sp>
          <p:sp>
            <p:nvSpPr>
              <p:cNvPr id="55" name="Freeform: Shape 54">
                <a:extLst>
                  <a:ext uri="{FF2B5EF4-FFF2-40B4-BE49-F238E27FC236}">
                    <a16:creationId xmlns:a16="http://schemas.microsoft.com/office/drawing/2014/main" id="{6AF676E2-CC7E-E479-AB3B-F81B93AFF402}"/>
                  </a:ext>
                </a:extLst>
              </p:cNvPr>
              <p:cNvSpPr/>
              <p:nvPr/>
            </p:nvSpPr>
            <p:spPr>
              <a:xfrm>
                <a:off x="5875268" y="5634029"/>
                <a:ext cx="30841" cy="67655"/>
              </a:xfrm>
              <a:custGeom>
                <a:avLst/>
                <a:gdLst>
                  <a:gd name="connsiteX0" fmla="*/ 28709 w 30841"/>
                  <a:gd name="connsiteY0" fmla="*/ 18130 h 67655"/>
                  <a:gd name="connsiteX1" fmla="*/ 15528 w 30841"/>
                  <a:gd name="connsiteY1" fmla="*/ 11304 h 67655"/>
                  <a:gd name="connsiteX2" fmla="*/ 9555 w 30841"/>
                  <a:gd name="connsiteY2" fmla="*/ 17234 h 67655"/>
                  <a:gd name="connsiteX3" fmla="*/ 20604 w 30841"/>
                  <a:gd name="connsiteY3" fmla="*/ 30287 h 67655"/>
                  <a:gd name="connsiteX4" fmla="*/ 30842 w 30841"/>
                  <a:gd name="connsiteY4" fmla="*/ 48545 h 67655"/>
                  <a:gd name="connsiteX5" fmla="*/ 15826 w 30841"/>
                  <a:gd name="connsiteY5" fmla="*/ 67656 h 67655"/>
                  <a:gd name="connsiteX6" fmla="*/ 0 w 30841"/>
                  <a:gd name="connsiteY6" fmla="*/ 61726 h 67655"/>
                  <a:gd name="connsiteX7" fmla="*/ 0 w 30841"/>
                  <a:gd name="connsiteY7" fmla="*/ 47820 h 67655"/>
                  <a:gd name="connsiteX8" fmla="*/ 14888 w 30841"/>
                  <a:gd name="connsiteY8" fmla="*/ 56351 h 67655"/>
                  <a:gd name="connsiteX9" fmla="*/ 21585 w 30841"/>
                  <a:gd name="connsiteY9" fmla="*/ 48971 h 67655"/>
                  <a:gd name="connsiteX10" fmla="*/ 299 w 30841"/>
                  <a:gd name="connsiteY10" fmla="*/ 17660 h 67655"/>
                  <a:gd name="connsiteX11" fmla="*/ 15314 w 30841"/>
                  <a:gd name="connsiteY11" fmla="*/ 0 h 67655"/>
                  <a:gd name="connsiteX12" fmla="*/ 28709 w 30841"/>
                  <a:gd name="connsiteY12" fmla="*/ 5375 h 67655"/>
                  <a:gd name="connsiteX13" fmla="*/ 28709 w 30841"/>
                  <a:gd name="connsiteY13" fmla="*/ 18130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1" h="67655">
                    <a:moveTo>
                      <a:pt x="28709" y="18130"/>
                    </a:moveTo>
                    <a:cubicBezTo>
                      <a:pt x="23633" y="13352"/>
                      <a:pt x="18855" y="11304"/>
                      <a:pt x="15528" y="11304"/>
                    </a:cubicBezTo>
                    <a:cubicBezTo>
                      <a:pt x="11859" y="11304"/>
                      <a:pt x="9555" y="13778"/>
                      <a:pt x="9555" y="17234"/>
                    </a:cubicBezTo>
                    <a:cubicBezTo>
                      <a:pt x="9555" y="20135"/>
                      <a:pt x="12584" y="23590"/>
                      <a:pt x="20604" y="30287"/>
                    </a:cubicBezTo>
                    <a:cubicBezTo>
                      <a:pt x="28112" y="37368"/>
                      <a:pt x="30842" y="41890"/>
                      <a:pt x="30842" y="48545"/>
                    </a:cubicBezTo>
                    <a:cubicBezTo>
                      <a:pt x="30842" y="59977"/>
                      <a:pt x="24443" y="67656"/>
                      <a:pt x="15826" y="67656"/>
                    </a:cubicBezTo>
                    <a:cubicBezTo>
                      <a:pt x="10238" y="67656"/>
                      <a:pt x="5887" y="66077"/>
                      <a:pt x="0" y="61726"/>
                    </a:cubicBezTo>
                    <a:lnTo>
                      <a:pt x="0" y="47820"/>
                    </a:lnTo>
                    <a:cubicBezTo>
                      <a:pt x="5887" y="53621"/>
                      <a:pt x="11262" y="56351"/>
                      <a:pt x="14888" y="56351"/>
                    </a:cubicBezTo>
                    <a:cubicBezTo>
                      <a:pt x="18556" y="56053"/>
                      <a:pt x="21585" y="53578"/>
                      <a:pt x="21585" y="48971"/>
                    </a:cubicBezTo>
                    <a:cubicBezTo>
                      <a:pt x="21585" y="39971"/>
                      <a:pt x="299" y="35193"/>
                      <a:pt x="299" y="17660"/>
                    </a:cubicBezTo>
                    <a:cubicBezTo>
                      <a:pt x="299" y="6655"/>
                      <a:pt x="6185" y="0"/>
                      <a:pt x="15314" y="0"/>
                    </a:cubicBezTo>
                    <a:cubicBezTo>
                      <a:pt x="19580" y="0"/>
                      <a:pt x="23931" y="1749"/>
                      <a:pt x="28709" y="5375"/>
                    </a:cubicBezTo>
                    <a:lnTo>
                      <a:pt x="28709" y="18130"/>
                    </a:lnTo>
                    <a:close/>
                  </a:path>
                </a:pathLst>
              </a:custGeom>
              <a:grpFill/>
              <a:ln w="4259" cap="flat">
                <a:noFill/>
                <a:prstDash val="solid"/>
                <a:miter/>
              </a:ln>
            </p:spPr>
            <p:txBody>
              <a:bodyPr rtlCol="0" anchor="ctr"/>
              <a:lstStyle/>
              <a:p>
                <a:endParaRPr lang="en-IL"/>
              </a:p>
            </p:txBody>
          </p:sp>
          <p:sp>
            <p:nvSpPr>
              <p:cNvPr id="56" name="Freeform: Shape 55">
                <a:extLst>
                  <a:ext uri="{FF2B5EF4-FFF2-40B4-BE49-F238E27FC236}">
                    <a16:creationId xmlns:a16="http://schemas.microsoft.com/office/drawing/2014/main" id="{802F0DC2-344C-B0AD-538A-1E9388E1E16C}"/>
                  </a:ext>
                </a:extLst>
              </p:cNvPr>
              <p:cNvSpPr/>
              <p:nvPr/>
            </p:nvSpPr>
            <p:spPr>
              <a:xfrm>
                <a:off x="5910163"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4" y="68253"/>
                      <a:pt x="23419" y="68253"/>
                    </a:cubicBezTo>
                    <a:cubicBezTo>
                      <a:pt x="26661" y="68253"/>
                      <a:pt x="29989" y="66675"/>
                      <a:pt x="33657" y="63475"/>
                    </a:cubicBezTo>
                    <a:lnTo>
                      <a:pt x="33657" y="75505"/>
                    </a:lnTo>
                    <a:cubicBezTo>
                      <a:pt x="30500"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57" name="Freeform: Shape 56">
                <a:extLst>
                  <a:ext uri="{FF2B5EF4-FFF2-40B4-BE49-F238E27FC236}">
                    <a16:creationId xmlns:a16="http://schemas.microsoft.com/office/drawing/2014/main" id="{032C3529-169B-52F8-09A4-87E7A2BC53FF}"/>
                  </a:ext>
                </a:extLst>
              </p:cNvPr>
              <p:cNvSpPr/>
              <p:nvPr/>
            </p:nvSpPr>
            <p:spPr>
              <a:xfrm>
                <a:off x="5950901" y="5634072"/>
                <a:ext cx="33273" cy="66375"/>
              </a:xfrm>
              <a:custGeom>
                <a:avLst/>
                <a:gdLst>
                  <a:gd name="connsiteX0" fmla="*/ 9044 w 33273"/>
                  <a:gd name="connsiteY0" fmla="*/ 1280 h 66375"/>
                  <a:gd name="connsiteX1" fmla="*/ 9044 w 33273"/>
                  <a:gd name="connsiteY1" fmla="*/ 16210 h 66375"/>
                  <a:gd name="connsiteX2" fmla="*/ 9257 w 33273"/>
                  <a:gd name="connsiteY2" fmla="*/ 16210 h 66375"/>
                  <a:gd name="connsiteX3" fmla="*/ 22438 w 33273"/>
                  <a:gd name="connsiteY3" fmla="*/ 0 h 66375"/>
                  <a:gd name="connsiteX4" fmla="*/ 33273 w 33273"/>
                  <a:gd name="connsiteY4" fmla="*/ 7551 h 66375"/>
                  <a:gd name="connsiteX5" fmla="*/ 28496 w 33273"/>
                  <a:gd name="connsiteY5" fmla="*/ 18684 h 66375"/>
                  <a:gd name="connsiteX6" fmla="*/ 20092 w 33273"/>
                  <a:gd name="connsiteY6" fmla="*/ 12328 h 66375"/>
                  <a:gd name="connsiteX7" fmla="*/ 9044 w 33273"/>
                  <a:gd name="connsiteY7" fmla="*/ 32335 h 66375"/>
                  <a:gd name="connsiteX8" fmla="*/ 9044 w 33273"/>
                  <a:gd name="connsiteY8" fmla="*/ 66376 h 66375"/>
                  <a:gd name="connsiteX9" fmla="*/ 0 w 33273"/>
                  <a:gd name="connsiteY9" fmla="*/ 66376 h 66375"/>
                  <a:gd name="connsiteX10" fmla="*/ 0 w 33273"/>
                  <a:gd name="connsiteY10" fmla="*/ 1322 h 66375"/>
                  <a:gd name="connsiteX11" fmla="*/ 9044 w 33273"/>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73" h="66375">
                    <a:moveTo>
                      <a:pt x="9044" y="1280"/>
                    </a:moveTo>
                    <a:lnTo>
                      <a:pt x="9044" y="16210"/>
                    </a:lnTo>
                    <a:lnTo>
                      <a:pt x="9257" y="16210"/>
                    </a:lnTo>
                    <a:cubicBezTo>
                      <a:pt x="13821" y="4778"/>
                      <a:pt x="18172" y="0"/>
                      <a:pt x="22438" y="0"/>
                    </a:cubicBezTo>
                    <a:cubicBezTo>
                      <a:pt x="26107" y="0"/>
                      <a:pt x="29519" y="2474"/>
                      <a:pt x="33273" y="7551"/>
                    </a:cubicBezTo>
                    <a:lnTo>
                      <a:pt x="28496" y="18684"/>
                    </a:lnTo>
                    <a:cubicBezTo>
                      <a:pt x="25765" y="14930"/>
                      <a:pt x="22225" y="12328"/>
                      <a:pt x="20092" y="12328"/>
                    </a:cubicBezTo>
                    <a:cubicBezTo>
                      <a:pt x="13907" y="12328"/>
                      <a:pt x="9044" y="21158"/>
                      <a:pt x="9044" y="32335"/>
                    </a:cubicBezTo>
                    <a:lnTo>
                      <a:pt x="9044" y="66376"/>
                    </a:lnTo>
                    <a:lnTo>
                      <a:pt x="0" y="66376"/>
                    </a:lnTo>
                    <a:lnTo>
                      <a:pt x="0" y="1322"/>
                    </a:lnTo>
                    <a:lnTo>
                      <a:pt x="9044" y="1322"/>
                    </a:lnTo>
                    <a:close/>
                  </a:path>
                </a:pathLst>
              </a:custGeom>
              <a:grpFill/>
              <a:ln w="4259" cap="flat">
                <a:noFill/>
                <a:prstDash val="solid"/>
                <a:miter/>
              </a:ln>
            </p:spPr>
            <p:txBody>
              <a:bodyPr rtlCol="0" anchor="ctr"/>
              <a:lstStyle/>
              <a:p>
                <a:endParaRPr lang="en-IL"/>
              </a:p>
            </p:txBody>
          </p:sp>
          <p:sp>
            <p:nvSpPr>
              <p:cNvPr id="58" name="Freeform: Shape 57">
                <a:extLst>
                  <a:ext uri="{FF2B5EF4-FFF2-40B4-BE49-F238E27FC236}">
                    <a16:creationId xmlns:a16="http://schemas.microsoft.com/office/drawing/2014/main" id="{0E31D8CE-86D0-C27A-E545-064C417CFAE9}"/>
                  </a:ext>
                </a:extLst>
              </p:cNvPr>
              <p:cNvSpPr/>
              <p:nvPr/>
            </p:nvSpPr>
            <p:spPr>
              <a:xfrm>
                <a:off x="5987118" y="5635352"/>
                <a:ext cx="44449" cy="98369"/>
              </a:xfrm>
              <a:custGeom>
                <a:avLst/>
                <a:gdLst>
                  <a:gd name="connsiteX0" fmla="*/ 12158 w 44449"/>
                  <a:gd name="connsiteY0" fmla="*/ 98369 h 98369"/>
                  <a:gd name="connsiteX1" fmla="*/ 2133 w 44449"/>
                  <a:gd name="connsiteY1" fmla="*/ 98369 h 98369"/>
                  <a:gd name="connsiteX2" fmla="*/ 17660 w 44449"/>
                  <a:gd name="connsiteY2" fmla="*/ 51147 h 98369"/>
                  <a:gd name="connsiteX3" fmla="*/ 0 w 44449"/>
                  <a:gd name="connsiteY3" fmla="*/ 0 h 98369"/>
                  <a:gd name="connsiteX4" fmla="*/ 10238 w 44449"/>
                  <a:gd name="connsiteY4" fmla="*/ 0 h 98369"/>
                  <a:gd name="connsiteX5" fmla="*/ 22523 w 44449"/>
                  <a:gd name="connsiteY5" fmla="*/ 36643 h 98369"/>
                  <a:gd name="connsiteX6" fmla="*/ 34297 w 44449"/>
                  <a:gd name="connsiteY6" fmla="*/ 0 h 98369"/>
                  <a:gd name="connsiteX7" fmla="*/ 44450 w 44449"/>
                  <a:gd name="connsiteY7" fmla="*/ 0 h 98369"/>
                  <a:gd name="connsiteX8" fmla="*/ 12158 w 44449"/>
                  <a:gd name="connsiteY8" fmla="*/ 98369 h 9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49" h="98369">
                    <a:moveTo>
                      <a:pt x="12158" y="98369"/>
                    </a:moveTo>
                    <a:lnTo>
                      <a:pt x="2133" y="98369"/>
                    </a:lnTo>
                    <a:lnTo>
                      <a:pt x="17660" y="51147"/>
                    </a:lnTo>
                    <a:lnTo>
                      <a:pt x="0" y="0"/>
                    </a:lnTo>
                    <a:lnTo>
                      <a:pt x="10238" y="0"/>
                    </a:lnTo>
                    <a:lnTo>
                      <a:pt x="22523" y="36643"/>
                    </a:lnTo>
                    <a:lnTo>
                      <a:pt x="34297" y="0"/>
                    </a:lnTo>
                    <a:lnTo>
                      <a:pt x="44450" y="0"/>
                    </a:lnTo>
                    <a:lnTo>
                      <a:pt x="12158" y="98369"/>
                    </a:lnTo>
                    <a:close/>
                  </a:path>
                </a:pathLst>
              </a:custGeom>
              <a:grpFill/>
              <a:ln w="4259" cap="flat">
                <a:noFill/>
                <a:prstDash val="solid"/>
                <a:miter/>
              </a:ln>
            </p:spPr>
            <p:txBody>
              <a:bodyPr rtlCol="0" anchor="ctr"/>
              <a:lstStyle/>
              <a:p>
                <a:endParaRPr lang="en-IL"/>
              </a:p>
            </p:txBody>
          </p:sp>
          <p:sp>
            <p:nvSpPr>
              <p:cNvPr id="59" name="Freeform: Shape 58">
                <a:extLst>
                  <a:ext uri="{FF2B5EF4-FFF2-40B4-BE49-F238E27FC236}">
                    <a16:creationId xmlns:a16="http://schemas.microsoft.com/office/drawing/2014/main" id="{E895BF10-20BC-A3A5-3439-E2F2E44C7492}"/>
                  </a:ext>
                </a:extLst>
              </p:cNvPr>
              <p:cNvSpPr/>
              <p:nvPr/>
            </p:nvSpPr>
            <p:spPr>
              <a:xfrm>
                <a:off x="6063390" y="5634029"/>
                <a:ext cx="48672" cy="67655"/>
              </a:xfrm>
              <a:custGeom>
                <a:avLst/>
                <a:gdLst>
                  <a:gd name="connsiteX0" fmla="*/ 48673 w 48672"/>
                  <a:gd name="connsiteY0" fmla="*/ 33188 h 67655"/>
                  <a:gd name="connsiteX1" fmla="*/ 24016 w 48672"/>
                  <a:gd name="connsiteY1" fmla="*/ 67656 h 67655"/>
                  <a:gd name="connsiteX2" fmla="*/ 0 w 48672"/>
                  <a:gd name="connsiteY2" fmla="*/ 33188 h 67655"/>
                  <a:gd name="connsiteX3" fmla="*/ 24016 w 48672"/>
                  <a:gd name="connsiteY3" fmla="*/ 0 h 67655"/>
                  <a:gd name="connsiteX4" fmla="*/ 48673 w 48672"/>
                  <a:gd name="connsiteY4" fmla="*/ 33188 h 67655"/>
                  <a:gd name="connsiteX5" fmla="*/ 9214 w 48672"/>
                  <a:gd name="connsiteY5" fmla="*/ 33188 h 67655"/>
                  <a:gd name="connsiteX6" fmla="*/ 23931 w 48672"/>
                  <a:gd name="connsiteY6" fmla="*/ 56095 h 67655"/>
                  <a:gd name="connsiteX7" fmla="*/ 39459 w 48672"/>
                  <a:gd name="connsiteY7" fmla="*/ 33358 h 67655"/>
                  <a:gd name="connsiteX8" fmla="*/ 23931 w 48672"/>
                  <a:gd name="connsiteY8" fmla="*/ 11646 h 67655"/>
                  <a:gd name="connsiteX9" fmla="*/ 9214 w 48672"/>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2" h="67655">
                    <a:moveTo>
                      <a:pt x="48673" y="33188"/>
                    </a:moveTo>
                    <a:cubicBezTo>
                      <a:pt x="48673" y="53749"/>
                      <a:pt x="38648" y="67656"/>
                      <a:pt x="24016" y="67656"/>
                    </a:cubicBezTo>
                    <a:cubicBezTo>
                      <a:pt x="10025" y="67656"/>
                      <a:pt x="0" y="53152"/>
                      <a:pt x="0" y="33188"/>
                    </a:cubicBezTo>
                    <a:cubicBezTo>
                      <a:pt x="0" y="14504"/>
                      <a:pt x="10451" y="0"/>
                      <a:pt x="24016" y="0"/>
                    </a:cubicBezTo>
                    <a:cubicBezTo>
                      <a:pt x="38307" y="0"/>
                      <a:pt x="48673" y="13906"/>
                      <a:pt x="48673" y="33188"/>
                    </a:cubicBezTo>
                    <a:close/>
                    <a:moveTo>
                      <a:pt x="9214" y="33188"/>
                    </a:moveTo>
                    <a:cubicBezTo>
                      <a:pt x="9214" y="46966"/>
                      <a:pt x="15186" y="56095"/>
                      <a:pt x="23931" y="56095"/>
                    </a:cubicBezTo>
                    <a:cubicBezTo>
                      <a:pt x="33444" y="56095"/>
                      <a:pt x="39459" y="47393"/>
                      <a:pt x="39459" y="33358"/>
                    </a:cubicBezTo>
                    <a:cubicBezTo>
                      <a:pt x="39459" y="20774"/>
                      <a:pt x="32975" y="11646"/>
                      <a:pt x="23931" y="11646"/>
                    </a:cubicBezTo>
                    <a:cubicBezTo>
                      <a:pt x="15400" y="11603"/>
                      <a:pt x="9214" y="20732"/>
                      <a:pt x="9214" y="33188"/>
                    </a:cubicBezTo>
                    <a:close/>
                  </a:path>
                </a:pathLst>
              </a:custGeom>
              <a:grpFill/>
              <a:ln w="4259" cap="flat">
                <a:noFill/>
                <a:prstDash val="solid"/>
                <a:miter/>
              </a:ln>
            </p:spPr>
            <p:txBody>
              <a:bodyPr rtlCol="0" anchor="ctr"/>
              <a:lstStyle/>
              <a:p>
                <a:endParaRPr lang="en-IL"/>
              </a:p>
            </p:txBody>
          </p:sp>
          <p:sp>
            <p:nvSpPr>
              <p:cNvPr id="60" name="Freeform: Shape 59">
                <a:extLst>
                  <a:ext uri="{FF2B5EF4-FFF2-40B4-BE49-F238E27FC236}">
                    <a16:creationId xmlns:a16="http://schemas.microsoft.com/office/drawing/2014/main" id="{980E4A9F-1E38-9712-601A-5053444B124C}"/>
                  </a:ext>
                </a:extLst>
              </p:cNvPr>
              <p:cNvSpPr/>
              <p:nvPr/>
            </p:nvSpPr>
            <p:spPr>
              <a:xfrm>
                <a:off x="6116585" y="5600203"/>
                <a:ext cx="29135" cy="100202"/>
              </a:xfrm>
              <a:custGeom>
                <a:avLst/>
                <a:gdLst>
                  <a:gd name="connsiteX0" fmla="*/ 29135 w 29135"/>
                  <a:gd name="connsiteY0" fmla="*/ 13990 h 100202"/>
                  <a:gd name="connsiteX1" fmla="*/ 25083 w 29135"/>
                  <a:gd name="connsiteY1" fmla="*/ 12839 h 100202"/>
                  <a:gd name="connsiteX2" fmla="*/ 15442 w 29135"/>
                  <a:gd name="connsiteY2" fmla="*/ 28921 h 100202"/>
                  <a:gd name="connsiteX3" fmla="*/ 15442 w 29135"/>
                  <a:gd name="connsiteY3" fmla="*/ 35149 h 100202"/>
                  <a:gd name="connsiteX4" fmla="*/ 23675 w 29135"/>
                  <a:gd name="connsiteY4" fmla="*/ 35149 h 100202"/>
                  <a:gd name="connsiteX5" fmla="*/ 23675 w 29135"/>
                  <a:gd name="connsiteY5" fmla="*/ 46752 h 100202"/>
                  <a:gd name="connsiteX6" fmla="*/ 15442 w 29135"/>
                  <a:gd name="connsiteY6" fmla="*/ 46752 h 100202"/>
                  <a:gd name="connsiteX7" fmla="*/ 15442 w 29135"/>
                  <a:gd name="connsiteY7" fmla="*/ 100202 h 100202"/>
                  <a:gd name="connsiteX8" fmla="*/ 6399 w 29135"/>
                  <a:gd name="connsiteY8" fmla="*/ 100202 h 100202"/>
                  <a:gd name="connsiteX9" fmla="*/ 6399 w 29135"/>
                  <a:gd name="connsiteY9" fmla="*/ 46752 h 100202"/>
                  <a:gd name="connsiteX10" fmla="*/ 0 w 29135"/>
                  <a:gd name="connsiteY10" fmla="*/ 46752 h 100202"/>
                  <a:gd name="connsiteX11" fmla="*/ 0 w 29135"/>
                  <a:gd name="connsiteY11" fmla="*/ 35149 h 100202"/>
                  <a:gd name="connsiteX12" fmla="*/ 6399 w 29135"/>
                  <a:gd name="connsiteY12" fmla="*/ 35149 h 100202"/>
                  <a:gd name="connsiteX13" fmla="*/ 6399 w 29135"/>
                  <a:gd name="connsiteY13" fmla="*/ 30371 h 100202"/>
                  <a:gd name="connsiteX14" fmla="*/ 12157 w 29135"/>
                  <a:gd name="connsiteY14" fmla="*/ 6312 h 100202"/>
                  <a:gd name="connsiteX15" fmla="*/ 29093 w 29135"/>
                  <a:gd name="connsiteY15" fmla="*/ 1364 h 100202"/>
                  <a:gd name="connsiteX16" fmla="*/ 29093 w 29135"/>
                  <a:gd name="connsiteY16" fmla="*/ 13990 h 1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35" h="100202">
                    <a:moveTo>
                      <a:pt x="29135" y="13990"/>
                    </a:moveTo>
                    <a:cubicBezTo>
                      <a:pt x="27600" y="13137"/>
                      <a:pt x="26704" y="12839"/>
                      <a:pt x="25083" y="12839"/>
                    </a:cubicBezTo>
                    <a:cubicBezTo>
                      <a:pt x="17788" y="12839"/>
                      <a:pt x="15442" y="18939"/>
                      <a:pt x="15442" y="28921"/>
                    </a:cubicBezTo>
                    <a:lnTo>
                      <a:pt x="15442" y="35149"/>
                    </a:lnTo>
                    <a:lnTo>
                      <a:pt x="23675" y="35149"/>
                    </a:lnTo>
                    <a:lnTo>
                      <a:pt x="23675" y="46752"/>
                    </a:lnTo>
                    <a:lnTo>
                      <a:pt x="15442" y="46752"/>
                    </a:lnTo>
                    <a:lnTo>
                      <a:pt x="15442" y="100202"/>
                    </a:lnTo>
                    <a:lnTo>
                      <a:pt x="6399" y="100202"/>
                    </a:lnTo>
                    <a:lnTo>
                      <a:pt x="6399" y="46752"/>
                    </a:lnTo>
                    <a:lnTo>
                      <a:pt x="0" y="46752"/>
                    </a:lnTo>
                    <a:lnTo>
                      <a:pt x="0" y="35149"/>
                    </a:lnTo>
                    <a:lnTo>
                      <a:pt x="6399" y="35149"/>
                    </a:lnTo>
                    <a:lnTo>
                      <a:pt x="6399" y="30371"/>
                    </a:lnTo>
                    <a:cubicBezTo>
                      <a:pt x="6399" y="17616"/>
                      <a:pt x="8532" y="11559"/>
                      <a:pt x="12157" y="6312"/>
                    </a:cubicBezTo>
                    <a:cubicBezTo>
                      <a:pt x="15997" y="809"/>
                      <a:pt x="21201" y="-1793"/>
                      <a:pt x="29093" y="1364"/>
                    </a:cubicBezTo>
                    <a:lnTo>
                      <a:pt x="29093" y="13990"/>
                    </a:lnTo>
                    <a:close/>
                  </a:path>
                </a:pathLst>
              </a:custGeom>
              <a:grpFill/>
              <a:ln w="4259" cap="flat">
                <a:noFill/>
                <a:prstDash val="solid"/>
                <a:miter/>
              </a:ln>
            </p:spPr>
            <p:txBody>
              <a:bodyPr rtlCol="0" anchor="ctr"/>
              <a:lstStyle/>
              <a:p>
                <a:endParaRPr lang="en-IL"/>
              </a:p>
            </p:txBody>
          </p:sp>
          <p:sp>
            <p:nvSpPr>
              <p:cNvPr id="61" name="Freeform: Shape 60">
                <a:extLst>
                  <a:ext uri="{FF2B5EF4-FFF2-40B4-BE49-F238E27FC236}">
                    <a16:creationId xmlns:a16="http://schemas.microsoft.com/office/drawing/2014/main" id="{66C4AB3C-C303-D59B-AAB3-CF44FDF163EF}"/>
                  </a:ext>
                </a:extLst>
              </p:cNvPr>
              <p:cNvSpPr/>
              <p:nvPr/>
            </p:nvSpPr>
            <p:spPr>
              <a:xfrm>
                <a:off x="6176860" y="5601652"/>
                <a:ext cx="40183" cy="98795"/>
              </a:xfrm>
              <a:custGeom>
                <a:avLst/>
                <a:gdLst>
                  <a:gd name="connsiteX0" fmla="*/ 39245 w 40183"/>
                  <a:gd name="connsiteY0" fmla="*/ 12712 h 98795"/>
                  <a:gd name="connsiteX1" fmla="*/ 9939 w 40183"/>
                  <a:gd name="connsiteY1" fmla="*/ 12712 h 98795"/>
                  <a:gd name="connsiteX2" fmla="*/ 9939 w 40183"/>
                  <a:gd name="connsiteY2" fmla="*/ 42573 h 98795"/>
                  <a:gd name="connsiteX3" fmla="*/ 38222 w 40183"/>
                  <a:gd name="connsiteY3" fmla="*/ 42573 h 98795"/>
                  <a:gd name="connsiteX4" fmla="*/ 38222 w 40183"/>
                  <a:gd name="connsiteY4" fmla="*/ 55327 h 98795"/>
                  <a:gd name="connsiteX5" fmla="*/ 9939 w 40183"/>
                  <a:gd name="connsiteY5" fmla="*/ 55327 h 98795"/>
                  <a:gd name="connsiteX6" fmla="*/ 9939 w 40183"/>
                  <a:gd name="connsiteY6" fmla="*/ 86041 h 98795"/>
                  <a:gd name="connsiteX7" fmla="*/ 40184 w 40183"/>
                  <a:gd name="connsiteY7" fmla="*/ 86041 h 98795"/>
                  <a:gd name="connsiteX8" fmla="*/ 40184 w 40183"/>
                  <a:gd name="connsiteY8" fmla="*/ 98796 h 98795"/>
                  <a:gd name="connsiteX9" fmla="*/ 0 w 40183"/>
                  <a:gd name="connsiteY9" fmla="*/ 98796 h 98795"/>
                  <a:gd name="connsiteX10" fmla="*/ 0 w 40183"/>
                  <a:gd name="connsiteY10" fmla="*/ 0 h 98795"/>
                  <a:gd name="connsiteX11" fmla="*/ 39245 w 40183"/>
                  <a:gd name="connsiteY11" fmla="*/ 0 h 98795"/>
                  <a:gd name="connsiteX12" fmla="*/ 39245 w 40183"/>
                  <a:gd name="connsiteY12" fmla="*/ 12712 h 9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83" h="98795">
                    <a:moveTo>
                      <a:pt x="39245" y="12712"/>
                    </a:moveTo>
                    <a:lnTo>
                      <a:pt x="9939" y="12712"/>
                    </a:lnTo>
                    <a:lnTo>
                      <a:pt x="9939" y="42573"/>
                    </a:lnTo>
                    <a:lnTo>
                      <a:pt x="38222" y="42573"/>
                    </a:lnTo>
                    <a:lnTo>
                      <a:pt x="38222" y="55327"/>
                    </a:lnTo>
                    <a:lnTo>
                      <a:pt x="9939" y="55327"/>
                    </a:lnTo>
                    <a:lnTo>
                      <a:pt x="9939" y="86041"/>
                    </a:lnTo>
                    <a:lnTo>
                      <a:pt x="40184" y="86041"/>
                    </a:lnTo>
                    <a:lnTo>
                      <a:pt x="40184" y="98796"/>
                    </a:lnTo>
                    <a:lnTo>
                      <a:pt x="0" y="98796"/>
                    </a:lnTo>
                    <a:lnTo>
                      <a:pt x="0" y="0"/>
                    </a:lnTo>
                    <a:lnTo>
                      <a:pt x="39245" y="0"/>
                    </a:lnTo>
                    <a:lnTo>
                      <a:pt x="39245" y="12712"/>
                    </a:lnTo>
                    <a:close/>
                  </a:path>
                </a:pathLst>
              </a:custGeom>
              <a:grpFill/>
              <a:ln w="4259" cap="flat">
                <a:noFill/>
                <a:prstDash val="solid"/>
                <a:miter/>
              </a:ln>
            </p:spPr>
            <p:txBody>
              <a:bodyPr rtlCol="0" anchor="ctr"/>
              <a:lstStyle/>
              <a:p>
                <a:endParaRPr lang="en-IL"/>
              </a:p>
            </p:txBody>
          </p:sp>
          <p:sp>
            <p:nvSpPr>
              <p:cNvPr id="62" name="Freeform: Shape 61">
                <a:extLst>
                  <a:ext uri="{FF2B5EF4-FFF2-40B4-BE49-F238E27FC236}">
                    <a16:creationId xmlns:a16="http://schemas.microsoft.com/office/drawing/2014/main" id="{F97DA2B7-A9BA-1871-F953-276E31CA6A02}"/>
                  </a:ext>
                </a:extLst>
              </p:cNvPr>
              <p:cNvSpPr/>
              <p:nvPr/>
            </p:nvSpPr>
            <p:spPr>
              <a:xfrm>
                <a:off x="6226216" y="5634029"/>
                <a:ext cx="38306" cy="66418"/>
              </a:xfrm>
              <a:custGeom>
                <a:avLst/>
                <a:gdLst>
                  <a:gd name="connsiteX0" fmla="*/ 8958 w 38306"/>
                  <a:gd name="connsiteY0" fmla="*/ 9854 h 66418"/>
                  <a:gd name="connsiteX1" fmla="*/ 9171 w 38306"/>
                  <a:gd name="connsiteY1" fmla="*/ 9854 h 66418"/>
                  <a:gd name="connsiteX2" fmla="*/ 22779 w 38306"/>
                  <a:gd name="connsiteY2" fmla="*/ 0 h 66418"/>
                  <a:gd name="connsiteX3" fmla="*/ 38307 w 38306"/>
                  <a:gd name="connsiteY3" fmla="*/ 26235 h 66418"/>
                  <a:gd name="connsiteX4" fmla="*/ 38307 w 38306"/>
                  <a:gd name="connsiteY4" fmla="*/ 66376 h 66418"/>
                  <a:gd name="connsiteX5" fmla="*/ 29306 w 38306"/>
                  <a:gd name="connsiteY5" fmla="*/ 66376 h 66418"/>
                  <a:gd name="connsiteX6" fmla="*/ 29306 w 38306"/>
                  <a:gd name="connsiteY6" fmla="*/ 26107 h 66418"/>
                  <a:gd name="connsiteX7" fmla="*/ 20391 w 38306"/>
                  <a:gd name="connsiteY7" fmla="*/ 10323 h 66418"/>
                  <a:gd name="connsiteX8" fmla="*/ 9043 w 38306"/>
                  <a:gd name="connsiteY8" fmla="*/ 19751 h 66418"/>
                  <a:gd name="connsiteX9" fmla="*/ 9043 w 38306"/>
                  <a:gd name="connsiteY9" fmla="*/ 66418 h 66418"/>
                  <a:gd name="connsiteX10" fmla="*/ 0 w 38306"/>
                  <a:gd name="connsiteY10" fmla="*/ 66418 h 66418"/>
                  <a:gd name="connsiteX11" fmla="*/ 0 w 38306"/>
                  <a:gd name="connsiteY11" fmla="*/ 1365 h 66418"/>
                  <a:gd name="connsiteX12" fmla="*/ 9043 w 38306"/>
                  <a:gd name="connsiteY12" fmla="*/ 1365 h 66418"/>
                  <a:gd name="connsiteX13" fmla="*/ 9043 w 38306"/>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06" h="66418">
                    <a:moveTo>
                      <a:pt x="8958" y="9854"/>
                    </a:moveTo>
                    <a:lnTo>
                      <a:pt x="9171" y="9854"/>
                    </a:lnTo>
                    <a:cubicBezTo>
                      <a:pt x="12627" y="3626"/>
                      <a:pt x="17703" y="0"/>
                      <a:pt x="22779" y="0"/>
                    </a:cubicBezTo>
                    <a:cubicBezTo>
                      <a:pt x="31396" y="0"/>
                      <a:pt x="38307" y="8404"/>
                      <a:pt x="38307" y="26235"/>
                    </a:cubicBezTo>
                    <a:lnTo>
                      <a:pt x="38307" y="66376"/>
                    </a:lnTo>
                    <a:lnTo>
                      <a:pt x="29306" y="66376"/>
                    </a:lnTo>
                    <a:lnTo>
                      <a:pt x="29306" y="26107"/>
                    </a:lnTo>
                    <a:cubicBezTo>
                      <a:pt x="29306" y="16551"/>
                      <a:pt x="25851" y="10323"/>
                      <a:pt x="20391" y="10323"/>
                    </a:cubicBezTo>
                    <a:cubicBezTo>
                      <a:pt x="16423" y="10323"/>
                      <a:pt x="13309" y="12925"/>
                      <a:pt x="9043" y="19751"/>
                    </a:cubicBezTo>
                    <a:lnTo>
                      <a:pt x="9043" y="66418"/>
                    </a:lnTo>
                    <a:lnTo>
                      <a:pt x="0" y="66418"/>
                    </a:lnTo>
                    <a:lnTo>
                      <a:pt x="0" y="1365"/>
                    </a:lnTo>
                    <a:lnTo>
                      <a:pt x="9043" y="1365"/>
                    </a:lnTo>
                    <a:lnTo>
                      <a:pt x="9043" y="9854"/>
                    </a:lnTo>
                    <a:close/>
                  </a:path>
                </a:pathLst>
              </a:custGeom>
              <a:grpFill/>
              <a:ln w="4259" cap="flat">
                <a:noFill/>
                <a:prstDash val="solid"/>
                <a:miter/>
              </a:ln>
            </p:spPr>
            <p:txBody>
              <a:bodyPr rtlCol="0" anchor="ctr"/>
              <a:lstStyle/>
              <a:p>
                <a:endParaRPr lang="en-IL"/>
              </a:p>
            </p:txBody>
          </p:sp>
          <p:sp>
            <p:nvSpPr>
              <p:cNvPr id="63" name="Freeform: Shape 62">
                <a:extLst>
                  <a:ext uri="{FF2B5EF4-FFF2-40B4-BE49-F238E27FC236}">
                    <a16:creationId xmlns:a16="http://schemas.microsoft.com/office/drawing/2014/main" id="{DA4A8149-3018-AC75-E359-EABEFF1993A2}"/>
                  </a:ext>
                </a:extLst>
              </p:cNvPr>
              <p:cNvSpPr/>
              <p:nvPr/>
            </p:nvSpPr>
            <p:spPr>
              <a:xfrm>
                <a:off x="6269471" y="5635352"/>
                <a:ext cx="43724" cy="66333"/>
              </a:xfrm>
              <a:custGeom>
                <a:avLst/>
                <a:gdLst>
                  <a:gd name="connsiteX0" fmla="*/ 0 w 43724"/>
                  <a:gd name="connsiteY0" fmla="*/ 0 h 66333"/>
                  <a:gd name="connsiteX1" fmla="*/ 9854 w 43724"/>
                  <a:gd name="connsiteY1" fmla="*/ 0 h 66333"/>
                  <a:gd name="connsiteX2" fmla="*/ 22140 w 43724"/>
                  <a:gd name="connsiteY2" fmla="*/ 39971 h 66333"/>
                  <a:gd name="connsiteX3" fmla="*/ 34084 w 43724"/>
                  <a:gd name="connsiteY3" fmla="*/ 0 h 66333"/>
                  <a:gd name="connsiteX4" fmla="*/ 43724 w 43724"/>
                  <a:gd name="connsiteY4" fmla="*/ 0 h 66333"/>
                  <a:gd name="connsiteX5" fmla="*/ 23633 w 43724"/>
                  <a:gd name="connsiteY5" fmla="*/ 66333 h 66333"/>
                  <a:gd name="connsiteX6" fmla="*/ 20604 w 43724"/>
                  <a:gd name="connsiteY6" fmla="*/ 66333 h 66333"/>
                  <a:gd name="connsiteX7" fmla="*/ 0 w 43724"/>
                  <a:gd name="connsiteY7" fmla="*/ 0 h 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66333">
                    <a:moveTo>
                      <a:pt x="0" y="0"/>
                    </a:moveTo>
                    <a:lnTo>
                      <a:pt x="9854" y="0"/>
                    </a:lnTo>
                    <a:lnTo>
                      <a:pt x="22140" y="39971"/>
                    </a:lnTo>
                    <a:lnTo>
                      <a:pt x="34084" y="0"/>
                    </a:lnTo>
                    <a:lnTo>
                      <a:pt x="43724" y="0"/>
                    </a:lnTo>
                    <a:lnTo>
                      <a:pt x="23633" y="66333"/>
                    </a:lnTo>
                    <a:lnTo>
                      <a:pt x="20604" y="66333"/>
                    </a:lnTo>
                    <a:lnTo>
                      <a:pt x="0" y="0"/>
                    </a:lnTo>
                    <a:close/>
                  </a:path>
                </a:pathLst>
              </a:custGeom>
              <a:grpFill/>
              <a:ln w="4259" cap="flat">
                <a:noFill/>
                <a:prstDash val="solid"/>
                <a:miter/>
              </a:ln>
            </p:spPr>
            <p:txBody>
              <a:bodyPr rtlCol="0" anchor="ctr"/>
              <a:lstStyle/>
              <a:p>
                <a:endParaRPr lang="en-IL"/>
              </a:p>
            </p:txBody>
          </p:sp>
          <p:sp>
            <p:nvSpPr>
              <p:cNvPr id="64" name="Freeform: Shape 63">
                <a:extLst>
                  <a:ext uri="{FF2B5EF4-FFF2-40B4-BE49-F238E27FC236}">
                    <a16:creationId xmlns:a16="http://schemas.microsoft.com/office/drawing/2014/main" id="{72F49B6A-EB93-5E95-80B5-9D1D618102DC}"/>
                  </a:ext>
                </a:extLst>
              </p:cNvPr>
              <p:cNvSpPr/>
              <p:nvPr/>
            </p:nvSpPr>
            <p:spPr>
              <a:xfrm>
                <a:off x="6319338"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54 w 10749"/>
                  <a:gd name="connsiteY5" fmla="*/ 92440 h 92440"/>
                  <a:gd name="connsiteX6" fmla="*/ 811 w 10749"/>
                  <a:gd name="connsiteY6" fmla="*/ 92440 h 92440"/>
                  <a:gd name="connsiteX7" fmla="*/ 811 w 10749"/>
                  <a:gd name="connsiteY7" fmla="*/ 27387 h 92440"/>
                  <a:gd name="connsiteX8" fmla="*/ 9854 w 10749"/>
                  <a:gd name="connsiteY8" fmla="*/ 27387 h 92440"/>
                  <a:gd name="connsiteX9" fmla="*/ 9854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1" y="15357"/>
                      <a:pt x="0" y="11859"/>
                      <a:pt x="0" y="7679"/>
                    </a:cubicBezTo>
                    <a:cubicBezTo>
                      <a:pt x="0" y="3498"/>
                      <a:pt x="2431" y="0"/>
                      <a:pt x="5375" y="0"/>
                    </a:cubicBezTo>
                    <a:cubicBezTo>
                      <a:pt x="8318" y="0"/>
                      <a:pt x="10750" y="3498"/>
                      <a:pt x="10750" y="7679"/>
                    </a:cubicBezTo>
                    <a:cubicBezTo>
                      <a:pt x="10750" y="11902"/>
                      <a:pt x="8318" y="15357"/>
                      <a:pt x="5375" y="15357"/>
                    </a:cubicBezTo>
                    <a:close/>
                    <a:moveTo>
                      <a:pt x="9854" y="92440"/>
                    </a:moveTo>
                    <a:lnTo>
                      <a:pt x="811" y="92440"/>
                    </a:lnTo>
                    <a:lnTo>
                      <a:pt x="811" y="27387"/>
                    </a:lnTo>
                    <a:lnTo>
                      <a:pt x="9854" y="27387"/>
                    </a:lnTo>
                    <a:lnTo>
                      <a:pt x="9854" y="92440"/>
                    </a:lnTo>
                    <a:close/>
                  </a:path>
                </a:pathLst>
              </a:custGeom>
              <a:grpFill/>
              <a:ln w="4259" cap="flat">
                <a:noFill/>
                <a:prstDash val="solid"/>
                <a:miter/>
              </a:ln>
            </p:spPr>
            <p:txBody>
              <a:bodyPr rtlCol="0" anchor="ctr"/>
              <a:lstStyle/>
              <a:p>
                <a:endParaRPr lang="en-IL"/>
              </a:p>
            </p:txBody>
          </p:sp>
          <p:sp>
            <p:nvSpPr>
              <p:cNvPr id="65" name="Freeform: Shape 64">
                <a:extLst>
                  <a:ext uri="{FF2B5EF4-FFF2-40B4-BE49-F238E27FC236}">
                    <a16:creationId xmlns:a16="http://schemas.microsoft.com/office/drawing/2014/main" id="{BCD4C318-DC62-516D-36FF-00441EC7BB89}"/>
                  </a:ext>
                </a:extLst>
              </p:cNvPr>
              <p:cNvSpPr/>
              <p:nvPr/>
            </p:nvSpPr>
            <p:spPr>
              <a:xfrm>
                <a:off x="6342757" y="5634072"/>
                <a:ext cx="33273" cy="66375"/>
              </a:xfrm>
              <a:custGeom>
                <a:avLst/>
                <a:gdLst>
                  <a:gd name="connsiteX0" fmla="*/ 9043 w 33273"/>
                  <a:gd name="connsiteY0" fmla="*/ 1280 h 66375"/>
                  <a:gd name="connsiteX1" fmla="*/ 9043 w 33273"/>
                  <a:gd name="connsiteY1" fmla="*/ 16210 h 66375"/>
                  <a:gd name="connsiteX2" fmla="*/ 9257 w 33273"/>
                  <a:gd name="connsiteY2" fmla="*/ 16210 h 66375"/>
                  <a:gd name="connsiteX3" fmla="*/ 22438 w 33273"/>
                  <a:gd name="connsiteY3" fmla="*/ 0 h 66375"/>
                  <a:gd name="connsiteX4" fmla="*/ 33273 w 33273"/>
                  <a:gd name="connsiteY4" fmla="*/ 7551 h 66375"/>
                  <a:gd name="connsiteX5" fmla="*/ 28496 w 33273"/>
                  <a:gd name="connsiteY5" fmla="*/ 18684 h 66375"/>
                  <a:gd name="connsiteX6" fmla="*/ 20092 w 33273"/>
                  <a:gd name="connsiteY6" fmla="*/ 12328 h 66375"/>
                  <a:gd name="connsiteX7" fmla="*/ 9043 w 33273"/>
                  <a:gd name="connsiteY7" fmla="*/ 32335 h 66375"/>
                  <a:gd name="connsiteX8" fmla="*/ 9043 w 33273"/>
                  <a:gd name="connsiteY8" fmla="*/ 66376 h 66375"/>
                  <a:gd name="connsiteX9" fmla="*/ 0 w 33273"/>
                  <a:gd name="connsiteY9" fmla="*/ 66376 h 66375"/>
                  <a:gd name="connsiteX10" fmla="*/ 0 w 33273"/>
                  <a:gd name="connsiteY10" fmla="*/ 1322 h 66375"/>
                  <a:gd name="connsiteX11" fmla="*/ 9043 w 33273"/>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73" h="66375">
                    <a:moveTo>
                      <a:pt x="9043" y="1280"/>
                    </a:moveTo>
                    <a:lnTo>
                      <a:pt x="9043" y="16210"/>
                    </a:lnTo>
                    <a:lnTo>
                      <a:pt x="9257" y="16210"/>
                    </a:lnTo>
                    <a:cubicBezTo>
                      <a:pt x="13821" y="4778"/>
                      <a:pt x="18172" y="0"/>
                      <a:pt x="22438" y="0"/>
                    </a:cubicBezTo>
                    <a:cubicBezTo>
                      <a:pt x="26107" y="0"/>
                      <a:pt x="29562" y="2474"/>
                      <a:pt x="33273" y="7551"/>
                    </a:cubicBezTo>
                    <a:lnTo>
                      <a:pt x="28496" y="18684"/>
                    </a:lnTo>
                    <a:cubicBezTo>
                      <a:pt x="25765" y="14930"/>
                      <a:pt x="22225" y="12328"/>
                      <a:pt x="20092" y="12328"/>
                    </a:cubicBezTo>
                    <a:cubicBezTo>
                      <a:pt x="13906" y="12328"/>
                      <a:pt x="9043" y="21158"/>
                      <a:pt x="9043" y="32335"/>
                    </a:cubicBezTo>
                    <a:lnTo>
                      <a:pt x="9043" y="66376"/>
                    </a:lnTo>
                    <a:lnTo>
                      <a:pt x="0" y="66376"/>
                    </a:lnTo>
                    <a:lnTo>
                      <a:pt x="0" y="1322"/>
                    </a:lnTo>
                    <a:lnTo>
                      <a:pt x="9043" y="1322"/>
                    </a:lnTo>
                    <a:close/>
                  </a:path>
                </a:pathLst>
              </a:custGeom>
              <a:grpFill/>
              <a:ln w="4259" cap="flat">
                <a:noFill/>
                <a:prstDash val="solid"/>
                <a:miter/>
              </a:ln>
            </p:spPr>
            <p:txBody>
              <a:bodyPr rtlCol="0" anchor="ctr"/>
              <a:lstStyle/>
              <a:p>
                <a:endParaRPr lang="en-IL"/>
              </a:p>
            </p:txBody>
          </p:sp>
          <p:sp>
            <p:nvSpPr>
              <p:cNvPr id="66" name="Freeform: Shape 65">
                <a:extLst>
                  <a:ext uri="{FF2B5EF4-FFF2-40B4-BE49-F238E27FC236}">
                    <a16:creationId xmlns:a16="http://schemas.microsoft.com/office/drawing/2014/main" id="{44C141B0-2CA5-B9BE-4D3D-A77B0EA71C0E}"/>
                  </a:ext>
                </a:extLst>
              </p:cNvPr>
              <p:cNvSpPr/>
              <p:nvPr/>
            </p:nvSpPr>
            <p:spPr>
              <a:xfrm>
                <a:off x="6377012" y="5634029"/>
                <a:ext cx="48715" cy="67655"/>
              </a:xfrm>
              <a:custGeom>
                <a:avLst/>
                <a:gdLst>
                  <a:gd name="connsiteX0" fmla="*/ 48715 w 48715"/>
                  <a:gd name="connsiteY0" fmla="*/ 33188 h 67655"/>
                  <a:gd name="connsiteX1" fmla="*/ 24059 w 48715"/>
                  <a:gd name="connsiteY1" fmla="*/ 67656 h 67655"/>
                  <a:gd name="connsiteX2" fmla="*/ 0 w 48715"/>
                  <a:gd name="connsiteY2" fmla="*/ 33188 h 67655"/>
                  <a:gd name="connsiteX3" fmla="*/ 24059 w 48715"/>
                  <a:gd name="connsiteY3" fmla="*/ 0 h 67655"/>
                  <a:gd name="connsiteX4" fmla="*/ 48715 w 48715"/>
                  <a:gd name="connsiteY4" fmla="*/ 33188 h 67655"/>
                  <a:gd name="connsiteX5" fmla="*/ 9299 w 48715"/>
                  <a:gd name="connsiteY5" fmla="*/ 33188 h 67655"/>
                  <a:gd name="connsiteX6" fmla="*/ 24016 w 48715"/>
                  <a:gd name="connsiteY6" fmla="*/ 56095 h 67655"/>
                  <a:gd name="connsiteX7" fmla="*/ 39544 w 48715"/>
                  <a:gd name="connsiteY7" fmla="*/ 33358 h 67655"/>
                  <a:gd name="connsiteX8" fmla="*/ 24016 w 48715"/>
                  <a:gd name="connsiteY8" fmla="*/ 11646 h 67655"/>
                  <a:gd name="connsiteX9" fmla="*/ 9299 w 48715"/>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15" h="67655">
                    <a:moveTo>
                      <a:pt x="48715" y="33188"/>
                    </a:moveTo>
                    <a:cubicBezTo>
                      <a:pt x="48715" y="53749"/>
                      <a:pt x="38691" y="67656"/>
                      <a:pt x="24059" y="67656"/>
                    </a:cubicBezTo>
                    <a:cubicBezTo>
                      <a:pt x="10067" y="67656"/>
                      <a:pt x="0" y="53152"/>
                      <a:pt x="0" y="33188"/>
                    </a:cubicBezTo>
                    <a:cubicBezTo>
                      <a:pt x="0" y="14504"/>
                      <a:pt x="10451" y="0"/>
                      <a:pt x="24059" y="0"/>
                    </a:cubicBezTo>
                    <a:cubicBezTo>
                      <a:pt x="38392" y="0"/>
                      <a:pt x="48715" y="13906"/>
                      <a:pt x="48715" y="33188"/>
                    </a:cubicBezTo>
                    <a:close/>
                    <a:moveTo>
                      <a:pt x="9299" y="33188"/>
                    </a:moveTo>
                    <a:cubicBezTo>
                      <a:pt x="9299" y="46966"/>
                      <a:pt x="15272" y="56095"/>
                      <a:pt x="24016" y="56095"/>
                    </a:cubicBezTo>
                    <a:cubicBezTo>
                      <a:pt x="33529" y="56095"/>
                      <a:pt x="39544" y="47393"/>
                      <a:pt x="39544" y="33358"/>
                    </a:cubicBezTo>
                    <a:cubicBezTo>
                      <a:pt x="39544" y="20774"/>
                      <a:pt x="33060" y="11646"/>
                      <a:pt x="24016" y="11646"/>
                    </a:cubicBezTo>
                    <a:cubicBezTo>
                      <a:pt x="15485" y="11603"/>
                      <a:pt x="9299" y="20732"/>
                      <a:pt x="9299" y="33188"/>
                    </a:cubicBezTo>
                    <a:close/>
                  </a:path>
                </a:pathLst>
              </a:custGeom>
              <a:grpFill/>
              <a:ln w="4259" cap="flat">
                <a:noFill/>
                <a:prstDash val="solid"/>
                <a:miter/>
              </a:ln>
            </p:spPr>
            <p:txBody>
              <a:bodyPr rtlCol="0" anchor="ctr"/>
              <a:lstStyle/>
              <a:p>
                <a:endParaRPr lang="en-IL"/>
              </a:p>
            </p:txBody>
          </p:sp>
          <p:sp>
            <p:nvSpPr>
              <p:cNvPr id="67" name="Freeform: Shape 66">
                <a:extLst>
                  <a:ext uri="{FF2B5EF4-FFF2-40B4-BE49-F238E27FC236}">
                    <a16:creationId xmlns:a16="http://schemas.microsoft.com/office/drawing/2014/main" id="{7A302987-8EB1-217D-B799-41EFE56A468C}"/>
                  </a:ext>
                </a:extLst>
              </p:cNvPr>
              <p:cNvSpPr/>
              <p:nvPr/>
            </p:nvSpPr>
            <p:spPr>
              <a:xfrm>
                <a:off x="6435624" y="5634029"/>
                <a:ext cx="38349" cy="66418"/>
              </a:xfrm>
              <a:custGeom>
                <a:avLst/>
                <a:gdLst>
                  <a:gd name="connsiteX0" fmla="*/ 9001 w 38349"/>
                  <a:gd name="connsiteY0" fmla="*/ 9854 h 66418"/>
                  <a:gd name="connsiteX1" fmla="*/ 9214 w 38349"/>
                  <a:gd name="connsiteY1" fmla="*/ 9854 h 66418"/>
                  <a:gd name="connsiteX2" fmla="*/ 22822 w 38349"/>
                  <a:gd name="connsiteY2" fmla="*/ 0 h 66418"/>
                  <a:gd name="connsiteX3" fmla="*/ 38350 w 38349"/>
                  <a:gd name="connsiteY3" fmla="*/ 26235 h 66418"/>
                  <a:gd name="connsiteX4" fmla="*/ 38350 w 38349"/>
                  <a:gd name="connsiteY4" fmla="*/ 66376 h 66418"/>
                  <a:gd name="connsiteX5" fmla="*/ 29306 w 38349"/>
                  <a:gd name="connsiteY5" fmla="*/ 66376 h 66418"/>
                  <a:gd name="connsiteX6" fmla="*/ 29306 w 38349"/>
                  <a:gd name="connsiteY6" fmla="*/ 26107 h 66418"/>
                  <a:gd name="connsiteX7" fmla="*/ 20391 w 38349"/>
                  <a:gd name="connsiteY7" fmla="*/ 10323 h 66418"/>
                  <a:gd name="connsiteX8" fmla="*/ 9044 w 38349"/>
                  <a:gd name="connsiteY8" fmla="*/ 19751 h 66418"/>
                  <a:gd name="connsiteX9" fmla="*/ 9044 w 38349"/>
                  <a:gd name="connsiteY9" fmla="*/ 66418 h 66418"/>
                  <a:gd name="connsiteX10" fmla="*/ 0 w 38349"/>
                  <a:gd name="connsiteY10" fmla="*/ 66418 h 66418"/>
                  <a:gd name="connsiteX11" fmla="*/ 0 w 38349"/>
                  <a:gd name="connsiteY11" fmla="*/ 1365 h 66418"/>
                  <a:gd name="connsiteX12" fmla="*/ 9044 w 38349"/>
                  <a:gd name="connsiteY12" fmla="*/ 1365 h 66418"/>
                  <a:gd name="connsiteX13" fmla="*/ 9044 w 38349"/>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49" h="66418">
                    <a:moveTo>
                      <a:pt x="9001" y="9854"/>
                    </a:moveTo>
                    <a:lnTo>
                      <a:pt x="9214" y="9854"/>
                    </a:lnTo>
                    <a:cubicBezTo>
                      <a:pt x="12669" y="3626"/>
                      <a:pt x="17746" y="0"/>
                      <a:pt x="22822" y="0"/>
                    </a:cubicBezTo>
                    <a:cubicBezTo>
                      <a:pt x="31439" y="0"/>
                      <a:pt x="38350" y="8404"/>
                      <a:pt x="38350" y="26235"/>
                    </a:cubicBezTo>
                    <a:lnTo>
                      <a:pt x="38350" y="66376"/>
                    </a:lnTo>
                    <a:lnTo>
                      <a:pt x="29306" y="66376"/>
                    </a:lnTo>
                    <a:lnTo>
                      <a:pt x="29306" y="26107"/>
                    </a:lnTo>
                    <a:cubicBezTo>
                      <a:pt x="29306" y="16551"/>
                      <a:pt x="25851" y="10323"/>
                      <a:pt x="20391" y="10323"/>
                    </a:cubicBezTo>
                    <a:cubicBezTo>
                      <a:pt x="16423" y="10323"/>
                      <a:pt x="13309" y="12925"/>
                      <a:pt x="9044" y="19751"/>
                    </a:cubicBezTo>
                    <a:lnTo>
                      <a:pt x="9044" y="66418"/>
                    </a:lnTo>
                    <a:lnTo>
                      <a:pt x="0" y="66418"/>
                    </a:lnTo>
                    <a:lnTo>
                      <a:pt x="0" y="1365"/>
                    </a:lnTo>
                    <a:lnTo>
                      <a:pt x="9044" y="1365"/>
                    </a:lnTo>
                    <a:lnTo>
                      <a:pt x="9044" y="9854"/>
                    </a:lnTo>
                    <a:close/>
                  </a:path>
                </a:pathLst>
              </a:custGeom>
              <a:grpFill/>
              <a:ln w="4259" cap="flat">
                <a:noFill/>
                <a:prstDash val="solid"/>
                <a:miter/>
              </a:ln>
            </p:spPr>
            <p:txBody>
              <a:bodyPr rtlCol="0" anchor="ctr"/>
              <a:lstStyle/>
              <a:p>
                <a:endParaRPr lang="en-IL"/>
              </a:p>
            </p:txBody>
          </p:sp>
          <p:sp>
            <p:nvSpPr>
              <p:cNvPr id="68" name="Freeform: Shape 67">
                <a:extLst>
                  <a:ext uri="{FF2B5EF4-FFF2-40B4-BE49-F238E27FC236}">
                    <a16:creationId xmlns:a16="http://schemas.microsoft.com/office/drawing/2014/main" id="{42314756-E7A2-978C-0729-247AD68DA5BE}"/>
                  </a:ext>
                </a:extLst>
              </p:cNvPr>
              <p:cNvSpPr/>
              <p:nvPr/>
            </p:nvSpPr>
            <p:spPr>
              <a:xfrm>
                <a:off x="6486045" y="5634029"/>
                <a:ext cx="66290" cy="66418"/>
              </a:xfrm>
              <a:custGeom>
                <a:avLst/>
                <a:gdLst>
                  <a:gd name="connsiteX0" fmla="*/ 9086 w 66290"/>
                  <a:gd name="connsiteY0" fmla="*/ 1322 h 66418"/>
                  <a:gd name="connsiteX1" fmla="*/ 9086 w 66290"/>
                  <a:gd name="connsiteY1" fmla="*/ 9854 h 66418"/>
                  <a:gd name="connsiteX2" fmla="*/ 22353 w 66290"/>
                  <a:gd name="connsiteY2" fmla="*/ 0 h 66418"/>
                  <a:gd name="connsiteX3" fmla="*/ 35961 w 66290"/>
                  <a:gd name="connsiteY3" fmla="*/ 11731 h 66418"/>
                  <a:gd name="connsiteX4" fmla="*/ 51190 w 66290"/>
                  <a:gd name="connsiteY4" fmla="*/ 0 h 66418"/>
                  <a:gd name="connsiteX5" fmla="*/ 66291 w 66290"/>
                  <a:gd name="connsiteY5" fmla="*/ 25509 h 66418"/>
                  <a:gd name="connsiteX6" fmla="*/ 66291 w 66290"/>
                  <a:gd name="connsiteY6" fmla="*/ 66376 h 66418"/>
                  <a:gd name="connsiteX7" fmla="*/ 57247 w 66290"/>
                  <a:gd name="connsiteY7" fmla="*/ 66376 h 66418"/>
                  <a:gd name="connsiteX8" fmla="*/ 57247 w 66290"/>
                  <a:gd name="connsiteY8" fmla="*/ 26107 h 66418"/>
                  <a:gd name="connsiteX9" fmla="*/ 47820 w 66290"/>
                  <a:gd name="connsiteY9" fmla="*/ 10878 h 66418"/>
                  <a:gd name="connsiteX10" fmla="*/ 37667 w 66290"/>
                  <a:gd name="connsiteY10" fmla="*/ 19153 h 66418"/>
                  <a:gd name="connsiteX11" fmla="*/ 37667 w 66290"/>
                  <a:gd name="connsiteY11" fmla="*/ 66376 h 66418"/>
                  <a:gd name="connsiteX12" fmla="*/ 28623 w 66290"/>
                  <a:gd name="connsiteY12" fmla="*/ 66376 h 66418"/>
                  <a:gd name="connsiteX13" fmla="*/ 28623 w 66290"/>
                  <a:gd name="connsiteY13" fmla="*/ 25979 h 66418"/>
                  <a:gd name="connsiteX14" fmla="*/ 20391 w 66290"/>
                  <a:gd name="connsiteY14" fmla="*/ 10920 h 66418"/>
                  <a:gd name="connsiteX15" fmla="*/ 9043 w 66290"/>
                  <a:gd name="connsiteY15" fmla="*/ 19196 h 66418"/>
                  <a:gd name="connsiteX16" fmla="*/ 9043 w 66290"/>
                  <a:gd name="connsiteY16" fmla="*/ 66418 h 66418"/>
                  <a:gd name="connsiteX17" fmla="*/ 0 w 66290"/>
                  <a:gd name="connsiteY17" fmla="*/ 66418 h 66418"/>
                  <a:gd name="connsiteX18" fmla="*/ 0 w 66290"/>
                  <a:gd name="connsiteY18" fmla="*/ 1365 h 66418"/>
                  <a:gd name="connsiteX19" fmla="*/ 9086 w 66290"/>
                  <a:gd name="connsiteY19" fmla="*/ 1365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290" h="66418">
                    <a:moveTo>
                      <a:pt x="9086" y="1322"/>
                    </a:moveTo>
                    <a:lnTo>
                      <a:pt x="9086" y="9854"/>
                    </a:lnTo>
                    <a:cubicBezTo>
                      <a:pt x="13736" y="3199"/>
                      <a:pt x="18130" y="0"/>
                      <a:pt x="22353" y="0"/>
                    </a:cubicBezTo>
                    <a:cubicBezTo>
                      <a:pt x="28154" y="0"/>
                      <a:pt x="32889" y="4052"/>
                      <a:pt x="35961" y="11731"/>
                    </a:cubicBezTo>
                    <a:cubicBezTo>
                      <a:pt x="39928" y="5375"/>
                      <a:pt x="44706" y="0"/>
                      <a:pt x="51190" y="0"/>
                    </a:cubicBezTo>
                    <a:cubicBezTo>
                      <a:pt x="60404" y="0"/>
                      <a:pt x="66291" y="10153"/>
                      <a:pt x="66291" y="25509"/>
                    </a:cubicBezTo>
                    <a:lnTo>
                      <a:pt x="66291" y="66376"/>
                    </a:lnTo>
                    <a:lnTo>
                      <a:pt x="57247" y="66376"/>
                    </a:lnTo>
                    <a:lnTo>
                      <a:pt x="57247" y="26107"/>
                    </a:lnTo>
                    <a:cubicBezTo>
                      <a:pt x="57247" y="16253"/>
                      <a:pt x="52981" y="10878"/>
                      <a:pt x="47820" y="10878"/>
                    </a:cubicBezTo>
                    <a:cubicBezTo>
                      <a:pt x="44876" y="10750"/>
                      <a:pt x="40909" y="14376"/>
                      <a:pt x="37667" y="19153"/>
                    </a:cubicBezTo>
                    <a:lnTo>
                      <a:pt x="37667" y="66376"/>
                    </a:lnTo>
                    <a:lnTo>
                      <a:pt x="28623" y="66376"/>
                    </a:lnTo>
                    <a:lnTo>
                      <a:pt x="28623" y="25979"/>
                    </a:lnTo>
                    <a:cubicBezTo>
                      <a:pt x="28623" y="15399"/>
                      <a:pt x="24870" y="10920"/>
                      <a:pt x="20391" y="10920"/>
                    </a:cubicBezTo>
                    <a:cubicBezTo>
                      <a:pt x="15826" y="10920"/>
                      <a:pt x="12797" y="12968"/>
                      <a:pt x="9043" y="19196"/>
                    </a:cubicBezTo>
                    <a:lnTo>
                      <a:pt x="9043" y="66418"/>
                    </a:lnTo>
                    <a:lnTo>
                      <a:pt x="0" y="66418"/>
                    </a:lnTo>
                    <a:lnTo>
                      <a:pt x="0" y="1365"/>
                    </a:lnTo>
                    <a:lnTo>
                      <a:pt x="9086" y="1365"/>
                    </a:lnTo>
                    <a:close/>
                  </a:path>
                </a:pathLst>
              </a:custGeom>
              <a:grpFill/>
              <a:ln w="4259" cap="flat">
                <a:noFill/>
                <a:prstDash val="solid"/>
                <a:miter/>
              </a:ln>
            </p:spPr>
            <p:txBody>
              <a:bodyPr rtlCol="0" anchor="ctr"/>
              <a:lstStyle/>
              <a:p>
                <a:endParaRPr lang="en-IL"/>
              </a:p>
            </p:txBody>
          </p:sp>
          <p:sp>
            <p:nvSpPr>
              <p:cNvPr id="69" name="Freeform: Shape 68">
                <a:extLst>
                  <a:ext uri="{FF2B5EF4-FFF2-40B4-BE49-F238E27FC236}">
                    <a16:creationId xmlns:a16="http://schemas.microsoft.com/office/drawing/2014/main" id="{7ED04B14-9DB3-E4A7-9151-533883C78E54}"/>
                  </a:ext>
                </a:extLst>
              </p:cNvPr>
              <p:cNvSpPr/>
              <p:nvPr/>
            </p:nvSpPr>
            <p:spPr>
              <a:xfrm>
                <a:off x="6562446" y="5634029"/>
                <a:ext cx="41079" cy="67655"/>
              </a:xfrm>
              <a:custGeom>
                <a:avLst/>
                <a:gdLst>
                  <a:gd name="connsiteX0" fmla="*/ 40269 w 41079"/>
                  <a:gd name="connsiteY0" fmla="*/ 59977 h 67655"/>
                  <a:gd name="connsiteX1" fmla="*/ 22097 w 41079"/>
                  <a:gd name="connsiteY1" fmla="*/ 67656 h 67655"/>
                  <a:gd name="connsiteX2" fmla="*/ 0 w 41079"/>
                  <a:gd name="connsiteY2" fmla="*/ 33017 h 67655"/>
                  <a:gd name="connsiteX3" fmla="*/ 21286 w 41079"/>
                  <a:gd name="connsiteY3" fmla="*/ 0 h 67655"/>
                  <a:gd name="connsiteX4" fmla="*/ 41080 w 41079"/>
                  <a:gd name="connsiteY4" fmla="*/ 35790 h 67655"/>
                  <a:gd name="connsiteX5" fmla="*/ 9043 w 41079"/>
                  <a:gd name="connsiteY5" fmla="*/ 35790 h 67655"/>
                  <a:gd name="connsiteX6" fmla="*/ 24358 w 41079"/>
                  <a:gd name="connsiteY6" fmla="*/ 55370 h 67655"/>
                  <a:gd name="connsiteX7" fmla="*/ 40269 w 41079"/>
                  <a:gd name="connsiteY7" fmla="*/ 47564 h 67655"/>
                  <a:gd name="connsiteX8" fmla="*/ 40269 w 41079"/>
                  <a:gd name="connsiteY8" fmla="*/ 59977 h 67655"/>
                  <a:gd name="connsiteX9" fmla="*/ 32164 w 41079"/>
                  <a:gd name="connsiteY9" fmla="*/ 27258 h 67655"/>
                  <a:gd name="connsiteX10" fmla="*/ 21500 w 41079"/>
                  <a:gd name="connsiteY10" fmla="*/ 11176 h 67655"/>
                  <a:gd name="connsiteX11" fmla="*/ 9214 w 41079"/>
                  <a:gd name="connsiteY11" fmla="*/ 27258 h 67655"/>
                  <a:gd name="connsiteX12" fmla="*/ 32164 w 41079"/>
                  <a:gd name="connsiteY12" fmla="*/ 27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79" h="67655">
                    <a:moveTo>
                      <a:pt x="40269" y="59977"/>
                    </a:moveTo>
                    <a:cubicBezTo>
                      <a:pt x="34809" y="65181"/>
                      <a:pt x="29818" y="67656"/>
                      <a:pt x="22097" y="67656"/>
                    </a:cubicBezTo>
                    <a:cubicBezTo>
                      <a:pt x="7892" y="67656"/>
                      <a:pt x="0" y="50976"/>
                      <a:pt x="0" y="33017"/>
                    </a:cubicBezTo>
                    <a:cubicBezTo>
                      <a:pt x="0" y="13309"/>
                      <a:pt x="8745" y="0"/>
                      <a:pt x="21286" y="0"/>
                    </a:cubicBezTo>
                    <a:cubicBezTo>
                      <a:pt x="33359" y="0"/>
                      <a:pt x="41080" y="11731"/>
                      <a:pt x="41080" y="35790"/>
                    </a:cubicBezTo>
                    <a:lnTo>
                      <a:pt x="9043" y="35790"/>
                    </a:lnTo>
                    <a:cubicBezTo>
                      <a:pt x="10451" y="48673"/>
                      <a:pt x="15655" y="55370"/>
                      <a:pt x="24358" y="55370"/>
                    </a:cubicBezTo>
                    <a:cubicBezTo>
                      <a:pt x="29818" y="55370"/>
                      <a:pt x="35022" y="52469"/>
                      <a:pt x="40269" y="47564"/>
                    </a:cubicBezTo>
                    <a:lnTo>
                      <a:pt x="40269" y="59977"/>
                    </a:lnTo>
                    <a:close/>
                    <a:moveTo>
                      <a:pt x="32164" y="27258"/>
                    </a:moveTo>
                    <a:cubicBezTo>
                      <a:pt x="31866" y="17404"/>
                      <a:pt x="27898" y="11176"/>
                      <a:pt x="21500" y="11176"/>
                    </a:cubicBezTo>
                    <a:cubicBezTo>
                      <a:pt x="14589" y="11176"/>
                      <a:pt x="10451" y="16978"/>
                      <a:pt x="9214" y="27258"/>
                    </a:cubicBezTo>
                    <a:lnTo>
                      <a:pt x="32164" y="27258"/>
                    </a:lnTo>
                    <a:close/>
                  </a:path>
                </a:pathLst>
              </a:custGeom>
              <a:grpFill/>
              <a:ln w="4259" cap="flat">
                <a:noFill/>
                <a:prstDash val="solid"/>
                <a:miter/>
              </a:ln>
            </p:spPr>
            <p:txBody>
              <a:bodyPr rtlCol="0" anchor="ctr"/>
              <a:lstStyle/>
              <a:p>
                <a:endParaRPr lang="en-IL"/>
              </a:p>
            </p:txBody>
          </p:sp>
          <p:sp>
            <p:nvSpPr>
              <p:cNvPr id="70" name="Freeform: Shape 69">
                <a:extLst>
                  <a:ext uri="{FF2B5EF4-FFF2-40B4-BE49-F238E27FC236}">
                    <a16:creationId xmlns:a16="http://schemas.microsoft.com/office/drawing/2014/main" id="{1D775F05-DDD3-536D-BFBB-89CDF4AA3EB1}"/>
                  </a:ext>
                </a:extLst>
              </p:cNvPr>
              <p:cNvSpPr/>
              <p:nvPr/>
            </p:nvSpPr>
            <p:spPr>
              <a:xfrm>
                <a:off x="6613081" y="5634029"/>
                <a:ext cx="38349" cy="66418"/>
              </a:xfrm>
              <a:custGeom>
                <a:avLst/>
                <a:gdLst>
                  <a:gd name="connsiteX0" fmla="*/ 9001 w 38349"/>
                  <a:gd name="connsiteY0" fmla="*/ 9854 h 66418"/>
                  <a:gd name="connsiteX1" fmla="*/ 9214 w 38349"/>
                  <a:gd name="connsiteY1" fmla="*/ 9854 h 66418"/>
                  <a:gd name="connsiteX2" fmla="*/ 22822 w 38349"/>
                  <a:gd name="connsiteY2" fmla="*/ 0 h 66418"/>
                  <a:gd name="connsiteX3" fmla="*/ 38349 w 38349"/>
                  <a:gd name="connsiteY3" fmla="*/ 26235 h 66418"/>
                  <a:gd name="connsiteX4" fmla="*/ 38349 w 38349"/>
                  <a:gd name="connsiteY4" fmla="*/ 66376 h 66418"/>
                  <a:gd name="connsiteX5" fmla="*/ 29306 w 38349"/>
                  <a:gd name="connsiteY5" fmla="*/ 66376 h 66418"/>
                  <a:gd name="connsiteX6" fmla="*/ 29306 w 38349"/>
                  <a:gd name="connsiteY6" fmla="*/ 26107 h 66418"/>
                  <a:gd name="connsiteX7" fmla="*/ 20391 w 38349"/>
                  <a:gd name="connsiteY7" fmla="*/ 10323 h 66418"/>
                  <a:gd name="connsiteX8" fmla="*/ 9043 w 38349"/>
                  <a:gd name="connsiteY8" fmla="*/ 19751 h 66418"/>
                  <a:gd name="connsiteX9" fmla="*/ 9043 w 38349"/>
                  <a:gd name="connsiteY9" fmla="*/ 66418 h 66418"/>
                  <a:gd name="connsiteX10" fmla="*/ 0 w 38349"/>
                  <a:gd name="connsiteY10" fmla="*/ 66418 h 66418"/>
                  <a:gd name="connsiteX11" fmla="*/ 0 w 38349"/>
                  <a:gd name="connsiteY11" fmla="*/ 1365 h 66418"/>
                  <a:gd name="connsiteX12" fmla="*/ 9043 w 38349"/>
                  <a:gd name="connsiteY12" fmla="*/ 1365 h 66418"/>
                  <a:gd name="connsiteX13" fmla="*/ 9043 w 38349"/>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49" h="66418">
                    <a:moveTo>
                      <a:pt x="9001" y="9854"/>
                    </a:moveTo>
                    <a:lnTo>
                      <a:pt x="9214" y="9854"/>
                    </a:lnTo>
                    <a:cubicBezTo>
                      <a:pt x="12669" y="3626"/>
                      <a:pt x="17746" y="0"/>
                      <a:pt x="22822" y="0"/>
                    </a:cubicBezTo>
                    <a:cubicBezTo>
                      <a:pt x="31439" y="0"/>
                      <a:pt x="38349" y="8404"/>
                      <a:pt x="38349" y="26235"/>
                    </a:cubicBezTo>
                    <a:lnTo>
                      <a:pt x="38349" y="66376"/>
                    </a:lnTo>
                    <a:lnTo>
                      <a:pt x="29306" y="66376"/>
                    </a:lnTo>
                    <a:lnTo>
                      <a:pt x="29306" y="26107"/>
                    </a:lnTo>
                    <a:cubicBezTo>
                      <a:pt x="29306" y="16551"/>
                      <a:pt x="25851" y="10323"/>
                      <a:pt x="20391" y="10323"/>
                    </a:cubicBezTo>
                    <a:cubicBezTo>
                      <a:pt x="16423" y="10323"/>
                      <a:pt x="13309" y="12925"/>
                      <a:pt x="9043" y="19751"/>
                    </a:cubicBezTo>
                    <a:lnTo>
                      <a:pt x="9043" y="66418"/>
                    </a:lnTo>
                    <a:lnTo>
                      <a:pt x="0" y="66418"/>
                    </a:lnTo>
                    <a:lnTo>
                      <a:pt x="0" y="1365"/>
                    </a:lnTo>
                    <a:lnTo>
                      <a:pt x="9043" y="1365"/>
                    </a:lnTo>
                    <a:lnTo>
                      <a:pt x="9043" y="9854"/>
                    </a:lnTo>
                    <a:close/>
                  </a:path>
                </a:pathLst>
              </a:custGeom>
              <a:grpFill/>
              <a:ln w="4259" cap="flat">
                <a:noFill/>
                <a:prstDash val="solid"/>
                <a:miter/>
              </a:ln>
            </p:spPr>
            <p:txBody>
              <a:bodyPr rtlCol="0" anchor="ctr"/>
              <a:lstStyle/>
              <a:p>
                <a:endParaRPr lang="en-IL"/>
              </a:p>
            </p:txBody>
          </p:sp>
          <p:sp>
            <p:nvSpPr>
              <p:cNvPr id="71" name="Freeform: Shape 70">
                <a:extLst>
                  <a:ext uri="{FF2B5EF4-FFF2-40B4-BE49-F238E27FC236}">
                    <a16:creationId xmlns:a16="http://schemas.microsoft.com/office/drawing/2014/main" id="{7BE8BD58-8BB2-15E3-46D1-BAB5D40649D6}"/>
                  </a:ext>
                </a:extLst>
              </p:cNvPr>
              <p:cNvSpPr/>
              <p:nvPr/>
            </p:nvSpPr>
            <p:spPr>
              <a:xfrm>
                <a:off x="6657573"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4" y="68253"/>
                      <a:pt x="23419" y="68253"/>
                    </a:cubicBezTo>
                    <a:cubicBezTo>
                      <a:pt x="26661" y="68253"/>
                      <a:pt x="30031" y="66675"/>
                      <a:pt x="33657" y="63475"/>
                    </a:cubicBezTo>
                    <a:lnTo>
                      <a:pt x="33657" y="75505"/>
                    </a:lnTo>
                    <a:cubicBezTo>
                      <a:pt x="30500"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72" name="Freeform: Shape 71">
                <a:extLst>
                  <a:ext uri="{FF2B5EF4-FFF2-40B4-BE49-F238E27FC236}">
                    <a16:creationId xmlns:a16="http://schemas.microsoft.com/office/drawing/2014/main" id="{8E4F1BB1-38B3-4A3F-628B-C1DC5E5514F8}"/>
                  </a:ext>
                </a:extLst>
              </p:cNvPr>
              <p:cNvSpPr/>
              <p:nvPr/>
            </p:nvSpPr>
            <p:spPr>
              <a:xfrm>
                <a:off x="6694003" y="5634072"/>
                <a:ext cx="39032" cy="67655"/>
              </a:xfrm>
              <a:custGeom>
                <a:avLst/>
                <a:gdLst>
                  <a:gd name="connsiteX0" fmla="*/ 39032 w 39032"/>
                  <a:gd name="connsiteY0" fmla="*/ 62579 h 67655"/>
                  <a:gd name="connsiteX1" fmla="*/ 30330 w 39032"/>
                  <a:gd name="connsiteY1" fmla="*/ 67656 h 67655"/>
                  <a:gd name="connsiteX2" fmla="*/ 23419 w 39032"/>
                  <a:gd name="connsiteY2" fmla="*/ 61001 h 67655"/>
                  <a:gd name="connsiteX3" fmla="*/ 11134 w 39032"/>
                  <a:gd name="connsiteY3" fmla="*/ 67656 h 67655"/>
                  <a:gd name="connsiteX4" fmla="*/ 0 w 39032"/>
                  <a:gd name="connsiteY4" fmla="*/ 51702 h 67655"/>
                  <a:gd name="connsiteX5" fmla="*/ 15527 w 39032"/>
                  <a:gd name="connsiteY5" fmla="*/ 31140 h 67655"/>
                  <a:gd name="connsiteX6" fmla="*/ 23547 w 39032"/>
                  <a:gd name="connsiteY6" fmla="*/ 27088 h 67655"/>
                  <a:gd name="connsiteX7" fmla="*/ 23547 w 39032"/>
                  <a:gd name="connsiteY7" fmla="*/ 23590 h 67655"/>
                  <a:gd name="connsiteX8" fmla="*/ 15314 w 39032"/>
                  <a:gd name="connsiteY8" fmla="*/ 12158 h 67655"/>
                  <a:gd name="connsiteX9" fmla="*/ 896 w 39032"/>
                  <a:gd name="connsiteY9" fmla="*/ 22865 h 67655"/>
                  <a:gd name="connsiteX10" fmla="*/ 896 w 39032"/>
                  <a:gd name="connsiteY10" fmla="*/ 8830 h 67655"/>
                  <a:gd name="connsiteX11" fmla="*/ 15997 w 39032"/>
                  <a:gd name="connsiteY11" fmla="*/ 0 h 67655"/>
                  <a:gd name="connsiteX12" fmla="*/ 32505 w 39032"/>
                  <a:gd name="connsiteY12" fmla="*/ 21457 h 67655"/>
                  <a:gd name="connsiteX13" fmla="*/ 32505 w 39032"/>
                  <a:gd name="connsiteY13" fmla="*/ 54901 h 67655"/>
                  <a:gd name="connsiteX14" fmla="*/ 34254 w 39032"/>
                  <a:gd name="connsiteY14" fmla="*/ 58228 h 67655"/>
                  <a:gd name="connsiteX15" fmla="*/ 39032 w 39032"/>
                  <a:gd name="connsiteY15" fmla="*/ 54730 h 67655"/>
                  <a:gd name="connsiteX16" fmla="*/ 39032 w 39032"/>
                  <a:gd name="connsiteY16" fmla="*/ 62579 h 67655"/>
                  <a:gd name="connsiteX17" fmla="*/ 23505 w 39032"/>
                  <a:gd name="connsiteY17" fmla="*/ 34169 h 67655"/>
                  <a:gd name="connsiteX18" fmla="*/ 9086 w 39032"/>
                  <a:gd name="connsiteY18" fmla="*/ 49398 h 67655"/>
                  <a:gd name="connsiteX19" fmla="*/ 15570 w 39032"/>
                  <a:gd name="connsiteY19" fmla="*/ 58527 h 67655"/>
                  <a:gd name="connsiteX20" fmla="*/ 23462 w 39032"/>
                  <a:gd name="connsiteY20" fmla="*/ 53152 h 67655"/>
                  <a:gd name="connsiteX21" fmla="*/ 23462 w 39032"/>
                  <a:gd name="connsiteY21" fmla="*/ 34169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32" h="67655">
                    <a:moveTo>
                      <a:pt x="39032" y="62579"/>
                    </a:moveTo>
                    <a:cubicBezTo>
                      <a:pt x="34894" y="66504"/>
                      <a:pt x="33145" y="67656"/>
                      <a:pt x="30330" y="67656"/>
                    </a:cubicBezTo>
                    <a:cubicBezTo>
                      <a:pt x="26363" y="67656"/>
                      <a:pt x="24230" y="65651"/>
                      <a:pt x="23419" y="61001"/>
                    </a:cubicBezTo>
                    <a:cubicBezTo>
                      <a:pt x="19452" y="65480"/>
                      <a:pt x="15314" y="67656"/>
                      <a:pt x="11134" y="67656"/>
                    </a:cubicBezTo>
                    <a:cubicBezTo>
                      <a:pt x="4436" y="67656"/>
                      <a:pt x="0" y="60105"/>
                      <a:pt x="0" y="51702"/>
                    </a:cubicBezTo>
                    <a:cubicBezTo>
                      <a:pt x="0" y="38819"/>
                      <a:pt x="8233" y="34894"/>
                      <a:pt x="15527" y="31140"/>
                    </a:cubicBezTo>
                    <a:lnTo>
                      <a:pt x="23547" y="27088"/>
                    </a:lnTo>
                    <a:lnTo>
                      <a:pt x="23547" y="23590"/>
                    </a:lnTo>
                    <a:cubicBezTo>
                      <a:pt x="23547" y="15485"/>
                      <a:pt x="20817" y="12158"/>
                      <a:pt x="15314" y="12158"/>
                    </a:cubicBezTo>
                    <a:cubicBezTo>
                      <a:pt x="10366" y="12158"/>
                      <a:pt x="5290" y="15485"/>
                      <a:pt x="896" y="22865"/>
                    </a:cubicBezTo>
                    <a:lnTo>
                      <a:pt x="896" y="8830"/>
                    </a:lnTo>
                    <a:cubicBezTo>
                      <a:pt x="4436" y="2901"/>
                      <a:pt x="9427" y="0"/>
                      <a:pt x="15997" y="0"/>
                    </a:cubicBezTo>
                    <a:cubicBezTo>
                      <a:pt x="25211" y="0"/>
                      <a:pt x="32505" y="6655"/>
                      <a:pt x="32505" y="21457"/>
                    </a:cubicBezTo>
                    <a:lnTo>
                      <a:pt x="32505" y="54901"/>
                    </a:lnTo>
                    <a:cubicBezTo>
                      <a:pt x="32505" y="57375"/>
                      <a:pt x="33103" y="58228"/>
                      <a:pt x="34254" y="58228"/>
                    </a:cubicBezTo>
                    <a:cubicBezTo>
                      <a:pt x="35150" y="58228"/>
                      <a:pt x="36984" y="56906"/>
                      <a:pt x="39032" y="54730"/>
                    </a:cubicBezTo>
                    <a:lnTo>
                      <a:pt x="39032" y="62579"/>
                    </a:lnTo>
                    <a:close/>
                    <a:moveTo>
                      <a:pt x="23505" y="34169"/>
                    </a:moveTo>
                    <a:cubicBezTo>
                      <a:pt x="15784" y="37923"/>
                      <a:pt x="9086" y="41720"/>
                      <a:pt x="9086" y="49398"/>
                    </a:cubicBezTo>
                    <a:cubicBezTo>
                      <a:pt x="9086" y="54773"/>
                      <a:pt x="11816" y="58527"/>
                      <a:pt x="15570" y="58527"/>
                    </a:cubicBezTo>
                    <a:cubicBezTo>
                      <a:pt x="18386" y="58527"/>
                      <a:pt x="21030" y="56479"/>
                      <a:pt x="23462" y="53152"/>
                    </a:cubicBezTo>
                    <a:lnTo>
                      <a:pt x="23462" y="34169"/>
                    </a:lnTo>
                    <a:close/>
                  </a:path>
                </a:pathLst>
              </a:custGeom>
              <a:grpFill/>
              <a:ln w="4259" cap="flat">
                <a:noFill/>
                <a:prstDash val="solid"/>
                <a:miter/>
              </a:ln>
            </p:spPr>
            <p:txBody>
              <a:bodyPr rtlCol="0" anchor="ctr"/>
              <a:lstStyle/>
              <a:p>
                <a:endParaRPr lang="en-IL"/>
              </a:p>
            </p:txBody>
          </p:sp>
          <p:sp>
            <p:nvSpPr>
              <p:cNvPr id="73" name="Freeform: Shape 72">
                <a:extLst>
                  <a:ext uri="{FF2B5EF4-FFF2-40B4-BE49-F238E27FC236}">
                    <a16:creationId xmlns:a16="http://schemas.microsoft.com/office/drawing/2014/main" id="{63F01AA4-2CFD-4937-DF47-BA305F173D75}"/>
                  </a:ext>
                </a:extLst>
              </p:cNvPr>
              <p:cNvSpPr/>
              <p:nvPr/>
            </p:nvSpPr>
            <p:spPr>
              <a:xfrm>
                <a:off x="6741225" y="5601609"/>
                <a:ext cx="9043" cy="98796"/>
              </a:xfrm>
              <a:custGeom>
                <a:avLst/>
                <a:gdLst>
                  <a:gd name="connsiteX0" fmla="*/ 9043 w 9043"/>
                  <a:gd name="connsiteY0" fmla="*/ 98796 h 98796"/>
                  <a:gd name="connsiteX1" fmla="*/ 0 w 9043"/>
                  <a:gd name="connsiteY1" fmla="*/ 98796 h 98796"/>
                  <a:gd name="connsiteX2" fmla="*/ 0 w 9043"/>
                  <a:gd name="connsiteY2" fmla="*/ 0 h 98796"/>
                  <a:gd name="connsiteX3" fmla="*/ 9043 w 9043"/>
                  <a:gd name="connsiteY3" fmla="*/ 0 h 98796"/>
                  <a:gd name="connsiteX4" fmla="*/ 9043 w 9043"/>
                  <a:gd name="connsiteY4" fmla="*/ 98796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 h="98796">
                    <a:moveTo>
                      <a:pt x="9043" y="98796"/>
                    </a:moveTo>
                    <a:lnTo>
                      <a:pt x="0" y="98796"/>
                    </a:lnTo>
                    <a:lnTo>
                      <a:pt x="0" y="0"/>
                    </a:lnTo>
                    <a:lnTo>
                      <a:pt x="9043" y="0"/>
                    </a:lnTo>
                    <a:lnTo>
                      <a:pt x="9043" y="98796"/>
                    </a:lnTo>
                    <a:close/>
                  </a:path>
                </a:pathLst>
              </a:custGeom>
              <a:grpFill/>
              <a:ln w="4259" cap="flat">
                <a:noFill/>
                <a:prstDash val="solid"/>
                <a:miter/>
              </a:ln>
            </p:spPr>
            <p:txBody>
              <a:bodyPr rtlCol="0" anchor="ctr"/>
              <a:lstStyle/>
              <a:p>
                <a:endParaRPr lang="en-IL"/>
              </a:p>
            </p:txBody>
          </p:sp>
          <p:sp>
            <p:nvSpPr>
              <p:cNvPr id="74" name="Freeform: Shape 73">
                <a:extLst>
                  <a:ext uri="{FF2B5EF4-FFF2-40B4-BE49-F238E27FC236}">
                    <a16:creationId xmlns:a16="http://schemas.microsoft.com/office/drawing/2014/main" id="{A4D13B48-4758-AAF0-3529-1CFF17DB91D5}"/>
                  </a:ext>
                </a:extLst>
              </p:cNvPr>
              <p:cNvSpPr/>
              <p:nvPr/>
            </p:nvSpPr>
            <p:spPr>
              <a:xfrm>
                <a:off x="6792202" y="5601609"/>
                <a:ext cx="43596" cy="98838"/>
              </a:xfrm>
              <a:custGeom>
                <a:avLst/>
                <a:gdLst>
                  <a:gd name="connsiteX0" fmla="*/ 21585 w 43596"/>
                  <a:gd name="connsiteY0" fmla="*/ 0 h 98838"/>
                  <a:gd name="connsiteX1" fmla="*/ 43596 w 43596"/>
                  <a:gd name="connsiteY1" fmla="*/ 28410 h 98838"/>
                  <a:gd name="connsiteX2" fmla="*/ 20263 w 43596"/>
                  <a:gd name="connsiteY2" fmla="*/ 56095 h 98838"/>
                  <a:gd name="connsiteX3" fmla="*/ 9939 w 43596"/>
                  <a:gd name="connsiteY3" fmla="*/ 56095 h 98838"/>
                  <a:gd name="connsiteX4" fmla="*/ 9939 w 43596"/>
                  <a:gd name="connsiteY4" fmla="*/ 98839 h 98838"/>
                  <a:gd name="connsiteX5" fmla="*/ 0 w 43596"/>
                  <a:gd name="connsiteY5" fmla="*/ 98839 h 98838"/>
                  <a:gd name="connsiteX6" fmla="*/ 0 w 43596"/>
                  <a:gd name="connsiteY6" fmla="*/ 43 h 98838"/>
                  <a:gd name="connsiteX7" fmla="*/ 21585 w 43596"/>
                  <a:gd name="connsiteY7" fmla="*/ 43 h 98838"/>
                  <a:gd name="connsiteX8" fmla="*/ 9897 w 43596"/>
                  <a:gd name="connsiteY8" fmla="*/ 43298 h 98838"/>
                  <a:gd name="connsiteX9" fmla="*/ 21158 w 43596"/>
                  <a:gd name="connsiteY9" fmla="*/ 43298 h 98838"/>
                  <a:gd name="connsiteX10" fmla="*/ 33316 w 43596"/>
                  <a:gd name="connsiteY10" fmla="*/ 27813 h 98838"/>
                  <a:gd name="connsiteX11" fmla="*/ 21542 w 43596"/>
                  <a:gd name="connsiteY11" fmla="*/ 12755 h 98838"/>
                  <a:gd name="connsiteX12" fmla="*/ 9897 w 43596"/>
                  <a:gd name="connsiteY12" fmla="*/ 12755 h 98838"/>
                  <a:gd name="connsiteX13" fmla="*/ 9897 w 43596"/>
                  <a:gd name="connsiteY13" fmla="*/ 43298 h 9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6" h="98838">
                    <a:moveTo>
                      <a:pt x="21585" y="0"/>
                    </a:moveTo>
                    <a:cubicBezTo>
                      <a:pt x="36686" y="0"/>
                      <a:pt x="43596" y="12755"/>
                      <a:pt x="43596" y="28410"/>
                    </a:cubicBezTo>
                    <a:cubicBezTo>
                      <a:pt x="43596" y="43895"/>
                      <a:pt x="36302" y="56095"/>
                      <a:pt x="20263" y="56095"/>
                    </a:cubicBezTo>
                    <a:lnTo>
                      <a:pt x="9939" y="56095"/>
                    </a:lnTo>
                    <a:lnTo>
                      <a:pt x="9939" y="98839"/>
                    </a:lnTo>
                    <a:lnTo>
                      <a:pt x="0" y="98839"/>
                    </a:lnTo>
                    <a:lnTo>
                      <a:pt x="0" y="43"/>
                    </a:lnTo>
                    <a:lnTo>
                      <a:pt x="21585" y="43"/>
                    </a:lnTo>
                    <a:close/>
                    <a:moveTo>
                      <a:pt x="9897" y="43298"/>
                    </a:moveTo>
                    <a:lnTo>
                      <a:pt x="21158" y="43298"/>
                    </a:lnTo>
                    <a:cubicBezTo>
                      <a:pt x="28581" y="43298"/>
                      <a:pt x="33316" y="37667"/>
                      <a:pt x="33316" y="27813"/>
                    </a:cubicBezTo>
                    <a:cubicBezTo>
                      <a:pt x="33316" y="20561"/>
                      <a:pt x="30586" y="12755"/>
                      <a:pt x="21542" y="12755"/>
                    </a:cubicBezTo>
                    <a:lnTo>
                      <a:pt x="9897" y="12755"/>
                    </a:lnTo>
                    <a:lnTo>
                      <a:pt x="9897" y="43298"/>
                    </a:lnTo>
                    <a:close/>
                  </a:path>
                </a:pathLst>
              </a:custGeom>
              <a:grpFill/>
              <a:ln w="4259" cap="flat">
                <a:noFill/>
                <a:prstDash val="solid"/>
                <a:miter/>
              </a:ln>
            </p:spPr>
            <p:txBody>
              <a:bodyPr rtlCol="0" anchor="ctr"/>
              <a:lstStyle/>
              <a:p>
                <a:endParaRPr lang="en-IL"/>
              </a:p>
            </p:txBody>
          </p:sp>
          <p:sp>
            <p:nvSpPr>
              <p:cNvPr id="75" name="Freeform: Shape 74">
                <a:extLst>
                  <a:ext uri="{FF2B5EF4-FFF2-40B4-BE49-F238E27FC236}">
                    <a16:creationId xmlns:a16="http://schemas.microsoft.com/office/drawing/2014/main" id="{F5D5541B-4643-C927-1EE5-D29266821308}"/>
                  </a:ext>
                </a:extLst>
              </p:cNvPr>
              <p:cNvSpPr/>
              <p:nvPr/>
            </p:nvSpPr>
            <p:spPr>
              <a:xfrm>
                <a:off x="6843818" y="5634072"/>
                <a:ext cx="33230" cy="66375"/>
              </a:xfrm>
              <a:custGeom>
                <a:avLst/>
                <a:gdLst>
                  <a:gd name="connsiteX0" fmla="*/ 9001 w 33230"/>
                  <a:gd name="connsiteY0" fmla="*/ 1280 h 66375"/>
                  <a:gd name="connsiteX1" fmla="*/ 9001 w 33230"/>
                  <a:gd name="connsiteY1" fmla="*/ 16210 h 66375"/>
                  <a:gd name="connsiteX2" fmla="*/ 9214 w 33230"/>
                  <a:gd name="connsiteY2" fmla="*/ 16210 h 66375"/>
                  <a:gd name="connsiteX3" fmla="*/ 22395 w 33230"/>
                  <a:gd name="connsiteY3" fmla="*/ 0 h 66375"/>
                  <a:gd name="connsiteX4" fmla="*/ 33231 w 33230"/>
                  <a:gd name="connsiteY4" fmla="*/ 7551 h 66375"/>
                  <a:gd name="connsiteX5" fmla="*/ 28453 w 33230"/>
                  <a:gd name="connsiteY5" fmla="*/ 18684 h 66375"/>
                  <a:gd name="connsiteX6" fmla="*/ 20049 w 33230"/>
                  <a:gd name="connsiteY6" fmla="*/ 12328 h 66375"/>
                  <a:gd name="connsiteX7" fmla="*/ 9001 w 33230"/>
                  <a:gd name="connsiteY7" fmla="*/ 32335 h 66375"/>
                  <a:gd name="connsiteX8" fmla="*/ 9001 w 33230"/>
                  <a:gd name="connsiteY8" fmla="*/ 66376 h 66375"/>
                  <a:gd name="connsiteX9" fmla="*/ 0 w 33230"/>
                  <a:gd name="connsiteY9" fmla="*/ 66376 h 66375"/>
                  <a:gd name="connsiteX10" fmla="*/ 0 w 33230"/>
                  <a:gd name="connsiteY10" fmla="*/ 1322 h 66375"/>
                  <a:gd name="connsiteX11" fmla="*/ 9001 w 33230"/>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30" h="66375">
                    <a:moveTo>
                      <a:pt x="9001" y="1280"/>
                    </a:moveTo>
                    <a:lnTo>
                      <a:pt x="9001" y="16210"/>
                    </a:lnTo>
                    <a:lnTo>
                      <a:pt x="9214" y="16210"/>
                    </a:lnTo>
                    <a:cubicBezTo>
                      <a:pt x="13779" y="4778"/>
                      <a:pt x="18130" y="0"/>
                      <a:pt x="22395" y="0"/>
                    </a:cubicBezTo>
                    <a:cubicBezTo>
                      <a:pt x="26064" y="0"/>
                      <a:pt x="29477" y="2474"/>
                      <a:pt x="33231" y="7551"/>
                    </a:cubicBezTo>
                    <a:lnTo>
                      <a:pt x="28453" y="18684"/>
                    </a:lnTo>
                    <a:cubicBezTo>
                      <a:pt x="25723" y="14930"/>
                      <a:pt x="22182" y="12328"/>
                      <a:pt x="20049" y="12328"/>
                    </a:cubicBezTo>
                    <a:cubicBezTo>
                      <a:pt x="13864" y="12328"/>
                      <a:pt x="9001" y="21158"/>
                      <a:pt x="9001" y="32335"/>
                    </a:cubicBezTo>
                    <a:lnTo>
                      <a:pt x="9001" y="66376"/>
                    </a:lnTo>
                    <a:lnTo>
                      <a:pt x="0" y="66376"/>
                    </a:lnTo>
                    <a:lnTo>
                      <a:pt x="0" y="1322"/>
                    </a:lnTo>
                    <a:lnTo>
                      <a:pt x="9001" y="1322"/>
                    </a:lnTo>
                    <a:close/>
                  </a:path>
                </a:pathLst>
              </a:custGeom>
              <a:grpFill/>
              <a:ln w="4259" cap="flat">
                <a:noFill/>
                <a:prstDash val="solid"/>
                <a:miter/>
              </a:ln>
            </p:spPr>
            <p:txBody>
              <a:bodyPr rtlCol="0" anchor="ctr"/>
              <a:lstStyle/>
              <a:p>
                <a:endParaRPr lang="en-IL"/>
              </a:p>
            </p:txBody>
          </p:sp>
          <p:sp>
            <p:nvSpPr>
              <p:cNvPr id="76" name="Freeform: Shape 75">
                <a:extLst>
                  <a:ext uri="{FF2B5EF4-FFF2-40B4-BE49-F238E27FC236}">
                    <a16:creationId xmlns:a16="http://schemas.microsoft.com/office/drawing/2014/main" id="{6B33F93A-D581-1E5F-C758-B2278C8ACAC1}"/>
                  </a:ext>
                </a:extLst>
              </p:cNvPr>
              <p:cNvSpPr/>
              <p:nvPr/>
            </p:nvSpPr>
            <p:spPr>
              <a:xfrm>
                <a:off x="6878030" y="5634029"/>
                <a:ext cx="48715" cy="67655"/>
              </a:xfrm>
              <a:custGeom>
                <a:avLst/>
                <a:gdLst>
                  <a:gd name="connsiteX0" fmla="*/ 48715 w 48715"/>
                  <a:gd name="connsiteY0" fmla="*/ 33188 h 67655"/>
                  <a:gd name="connsiteX1" fmla="*/ 24059 w 48715"/>
                  <a:gd name="connsiteY1" fmla="*/ 67656 h 67655"/>
                  <a:gd name="connsiteX2" fmla="*/ 0 w 48715"/>
                  <a:gd name="connsiteY2" fmla="*/ 33188 h 67655"/>
                  <a:gd name="connsiteX3" fmla="*/ 24059 w 48715"/>
                  <a:gd name="connsiteY3" fmla="*/ 0 h 67655"/>
                  <a:gd name="connsiteX4" fmla="*/ 48715 w 48715"/>
                  <a:gd name="connsiteY4" fmla="*/ 33188 h 67655"/>
                  <a:gd name="connsiteX5" fmla="*/ 9257 w 48715"/>
                  <a:gd name="connsiteY5" fmla="*/ 33188 h 67655"/>
                  <a:gd name="connsiteX6" fmla="*/ 23974 w 48715"/>
                  <a:gd name="connsiteY6" fmla="*/ 56095 h 67655"/>
                  <a:gd name="connsiteX7" fmla="*/ 39501 w 48715"/>
                  <a:gd name="connsiteY7" fmla="*/ 33358 h 67655"/>
                  <a:gd name="connsiteX8" fmla="*/ 23974 w 48715"/>
                  <a:gd name="connsiteY8" fmla="*/ 11646 h 67655"/>
                  <a:gd name="connsiteX9" fmla="*/ 9257 w 48715"/>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15" h="67655">
                    <a:moveTo>
                      <a:pt x="48715" y="33188"/>
                    </a:moveTo>
                    <a:cubicBezTo>
                      <a:pt x="48715" y="53749"/>
                      <a:pt x="38691" y="67656"/>
                      <a:pt x="24059" y="67656"/>
                    </a:cubicBezTo>
                    <a:cubicBezTo>
                      <a:pt x="10067" y="67656"/>
                      <a:pt x="0" y="53152"/>
                      <a:pt x="0" y="33188"/>
                    </a:cubicBezTo>
                    <a:cubicBezTo>
                      <a:pt x="0" y="14504"/>
                      <a:pt x="10451" y="0"/>
                      <a:pt x="24059" y="0"/>
                    </a:cubicBezTo>
                    <a:cubicBezTo>
                      <a:pt x="38392" y="0"/>
                      <a:pt x="48715" y="13906"/>
                      <a:pt x="48715" y="33188"/>
                    </a:cubicBezTo>
                    <a:close/>
                    <a:moveTo>
                      <a:pt x="9257" y="33188"/>
                    </a:moveTo>
                    <a:cubicBezTo>
                      <a:pt x="9257" y="46966"/>
                      <a:pt x="15229" y="56095"/>
                      <a:pt x="23974" y="56095"/>
                    </a:cubicBezTo>
                    <a:cubicBezTo>
                      <a:pt x="33487" y="56095"/>
                      <a:pt x="39501" y="47393"/>
                      <a:pt x="39501" y="33358"/>
                    </a:cubicBezTo>
                    <a:cubicBezTo>
                      <a:pt x="39501" y="20774"/>
                      <a:pt x="33017" y="11646"/>
                      <a:pt x="23974" y="11646"/>
                    </a:cubicBezTo>
                    <a:cubicBezTo>
                      <a:pt x="15442" y="11603"/>
                      <a:pt x="9257" y="20732"/>
                      <a:pt x="9257" y="33188"/>
                    </a:cubicBezTo>
                    <a:close/>
                  </a:path>
                </a:pathLst>
              </a:custGeom>
              <a:grpFill/>
              <a:ln w="4259" cap="flat">
                <a:noFill/>
                <a:prstDash val="solid"/>
                <a:miter/>
              </a:ln>
            </p:spPr>
            <p:txBody>
              <a:bodyPr rtlCol="0" anchor="ctr"/>
              <a:lstStyle/>
              <a:p>
                <a:endParaRPr lang="en-IL"/>
              </a:p>
            </p:txBody>
          </p:sp>
          <p:sp>
            <p:nvSpPr>
              <p:cNvPr id="77" name="Freeform: Shape 76">
                <a:extLst>
                  <a:ext uri="{FF2B5EF4-FFF2-40B4-BE49-F238E27FC236}">
                    <a16:creationId xmlns:a16="http://schemas.microsoft.com/office/drawing/2014/main" id="{6147A3EA-77FD-694C-0A02-C7EC13AB99C0}"/>
                  </a:ext>
                </a:extLst>
              </p:cNvPr>
              <p:cNvSpPr/>
              <p:nvPr/>
            </p:nvSpPr>
            <p:spPr>
              <a:xfrm>
                <a:off x="6930414"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5" y="68253"/>
                      <a:pt x="23419" y="68253"/>
                    </a:cubicBezTo>
                    <a:cubicBezTo>
                      <a:pt x="26661" y="68253"/>
                      <a:pt x="30031" y="66675"/>
                      <a:pt x="33657" y="63475"/>
                    </a:cubicBezTo>
                    <a:lnTo>
                      <a:pt x="33657" y="75505"/>
                    </a:lnTo>
                    <a:cubicBezTo>
                      <a:pt x="30501"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78" name="Freeform: Shape 77">
                <a:extLst>
                  <a:ext uri="{FF2B5EF4-FFF2-40B4-BE49-F238E27FC236}">
                    <a16:creationId xmlns:a16="http://schemas.microsoft.com/office/drawing/2014/main" id="{ACE5E869-90A8-E94B-A0D4-2576E73CBF81}"/>
                  </a:ext>
                </a:extLst>
              </p:cNvPr>
              <p:cNvSpPr/>
              <p:nvPr/>
            </p:nvSpPr>
            <p:spPr>
              <a:xfrm>
                <a:off x="6968337" y="5634029"/>
                <a:ext cx="41079" cy="67655"/>
              </a:xfrm>
              <a:custGeom>
                <a:avLst/>
                <a:gdLst>
                  <a:gd name="connsiteX0" fmla="*/ 40269 w 41079"/>
                  <a:gd name="connsiteY0" fmla="*/ 59977 h 67655"/>
                  <a:gd name="connsiteX1" fmla="*/ 22097 w 41079"/>
                  <a:gd name="connsiteY1" fmla="*/ 67656 h 67655"/>
                  <a:gd name="connsiteX2" fmla="*/ 0 w 41079"/>
                  <a:gd name="connsiteY2" fmla="*/ 33017 h 67655"/>
                  <a:gd name="connsiteX3" fmla="*/ 21286 w 41079"/>
                  <a:gd name="connsiteY3" fmla="*/ 0 h 67655"/>
                  <a:gd name="connsiteX4" fmla="*/ 41080 w 41079"/>
                  <a:gd name="connsiteY4" fmla="*/ 35790 h 67655"/>
                  <a:gd name="connsiteX5" fmla="*/ 9043 w 41079"/>
                  <a:gd name="connsiteY5" fmla="*/ 35790 h 67655"/>
                  <a:gd name="connsiteX6" fmla="*/ 24358 w 41079"/>
                  <a:gd name="connsiteY6" fmla="*/ 55370 h 67655"/>
                  <a:gd name="connsiteX7" fmla="*/ 40269 w 41079"/>
                  <a:gd name="connsiteY7" fmla="*/ 47564 h 67655"/>
                  <a:gd name="connsiteX8" fmla="*/ 40269 w 41079"/>
                  <a:gd name="connsiteY8" fmla="*/ 59977 h 67655"/>
                  <a:gd name="connsiteX9" fmla="*/ 32164 w 41079"/>
                  <a:gd name="connsiteY9" fmla="*/ 27258 h 67655"/>
                  <a:gd name="connsiteX10" fmla="*/ 21500 w 41079"/>
                  <a:gd name="connsiteY10" fmla="*/ 11176 h 67655"/>
                  <a:gd name="connsiteX11" fmla="*/ 9214 w 41079"/>
                  <a:gd name="connsiteY11" fmla="*/ 27258 h 67655"/>
                  <a:gd name="connsiteX12" fmla="*/ 32164 w 41079"/>
                  <a:gd name="connsiteY12" fmla="*/ 27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79" h="67655">
                    <a:moveTo>
                      <a:pt x="40269" y="59977"/>
                    </a:moveTo>
                    <a:cubicBezTo>
                      <a:pt x="34809" y="65181"/>
                      <a:pt x="29818" y="67656"/>
                      <a:pt x="22097" y="67656"/>
                    </a:cubicBezTo>
                    <a:cubicBezTo>
                      <a:pt x="7892" y="67656"/>
                      <a:pt x="0" y="50976"/>
                      <a:pt x="0" y="33017"/>
                    </a:cubicBezTo>
                    <a:cubicBezTo>
                      <a:pt x="0" y="13309"/>
                      <a:pt x="8702" y="0"/>
                      <a:pt x="21286" y="0"/>
                    </a:cubicBezTo>
                    <a:cubicBezTo>
                      <a:pt x="33359" y="0"/>
                      <a:pt x="41080" y="11731"/>
                      <a:pt x="41080" y="35790"/>
                    </a:cubicBezTo>
                    <a:lnTo>
                      <a:pt x="9043" y="35790"/>
                    </a:lnTo>
                    <a:cubicBezTo>
                      <a:pt x="10451" y="48673"/>
                      <a:pt x="15613" y="55370"/>
                      <a:pt x="24358" y="55370"/>
                    </a:cubicBezTo>
                    <a:cubicBezTo>
                      <a:pt x="29818" y="55370"/>
                      <a:pt x="35022" y="52469"/>
                      <a:pt x="40269" y="47564"/>
                    </a:cubicBezTo>
                    <a:lnTo>
                      <a:pt x="40269" y="59977"/>
                    </a:lnTo>
                    <a:close/>
                    <a:moveTo>
                      <a:pt x="32164" y="27258"/>
                    </a:moveTo>
                    <a:cubicBezTo>
                      <a:pt x="31866" y="17404"/>
                      <a:pt x="27898" y="11176"/>
                      <a:pt x="21500" y="11176"/>
                    </a:cubicBezTo>
                    <a:cubicBezTo>
                      <a:pt x="14589" y="11176"/>
                      <a:pt x="10451" y="16978"/>
                      <a:pt x="9214" y="27258"/>
                    </a:cubicBezTo>
                    <a:lnTo>
                      <a:pt x="32164" y="27258"/>
                    </a:lnTo>
                    <a:close/>
                  </a:path>
                </a:pathLst>
              </a:custGeom>
              <a:grpFill/>
              <a:ln w="4259" cap="flat">
                <a:noFill/>
                <a:prstDash val="solid"/>
                <a:miter/>
              </a:ln>
            </p:spPr>
            <p:txBody>
              <a:bodyPr rtlCol="0" anchor="ctr"/>
              <a:lstStyle/>
              <a:p>
                <a:endParaRPr lang="en-IL"/>
              </a:p>
            </p:txBody>
          </p:sp>
          <p:sp>
            <p:nvSpPr>
              <p:cNvPr id="79" name="Freeform: Shape 78">
                <a:extLst>
                  <a:ext uri="{FF2B5EF4-FFF2-40B4-BE49-F238E27FC236}">
                    <a16:creationId xmlns:a16="http://schemas.microsoft.com/office/drawing/2014/main" id="{EA33192D-E889-1C31-56CF-E8594E963D38}"/>
                  </a:ext>
                </a:extLst>
              </p:cNvPr>
              <p:cNvSpPr/>
              <p:nvPr/>
            </p:nvSpPr>
            <p:spPr>
              <a:xfrm>
                <a:off x="7016881" y="5634029"/>
                <a:ext cx="36728" cy="67655"/>
              </a:xfrm>
              <a:custGeom>
                <a:avLst/>
                <a:gdLst>
                  <a:gd name="connsiteX0" fmla="*/ 35747 w 36728"/>
                  <a:gd name="connsiteY0" fmla="*/ 18258 h 67655"/>
                  <a:gd name="connsiteX1" fmla="*/ 23163 w 36728"/>
                  <a:gd name="connsiteY1" fmla="*/ 11901 h 67655"/>
                  <a:gd name="connsiteX2" fmla="*/ 9257 w 36728"/>
                  <a:gd name="connsiteY2" fmla="*/ 33913 h 67655"/>
                  <a:gd name="connsiteX3" fmla="*/ 24656 w 36728"/>
                  <a:gd name="connsiteY3" fmla="*/ 55498 h 67655"/>
                  <a:gd name="connsiteX4" fmla="*/ 36728 w 36728"/>
                  <a:gd name="connsiteY4" fmla="*/ 51147 h 67655"/>
                  <a:gd name="connsiteX5" fmla="*/ 36728 w 36728"/>
                  <a:gd name="connsiteY5" fmla="*/ 63902 h 67655"/>
                  <a:gd name="connsiteX6" fmla="*/ 23121 w 36728"/>
                  <a:gd name="connsiteY6" fmla="*/ 67656 h 67655"/>
                  <a:gd name="connsiteX7" fmla="*/ 0 w 36728"/>
                  <a:gd name="connsiteY7" fmla="*/ 35065 h 67655"/>
                  <a:gd name="connsiteX8" fmla="*/ 22523 w 36728"/>
                  <a:gd name="connsiteY8" fmla="*/ 0 h 67655"/>
                  <a:gd name="connsiteX9" fmla="*/ 35705 w 36728"/>
                  <a:gd name="connsiteY9" fmla="*/ 4479 h 67655"/>
                  <a:gd name="connsiteX10" fmla="*/ 35705 w 36728"/>
                  <a:gd name="connsiteY10" fmla="*/ 18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728" h="67655">
                    <a:moveTo>
                      <a:pt x="35747" y="18258"/>
                    </a:moveTo>
                    <a:cubicBezTo>
                      <a:pt x="30586" y="13352"/>
                      <a:pt x="27130" y="11901"/>
                      <a:pt x="23163" y="11901"/>
                    </a:cubicBezTo>
                    <a:cubicBezTo>
                      <a:pt x="14973" y="11901"/>
                      <a:pt x="9257" y="20732"/>
                      <a:pt x="9257" y="33913"/>
                    </a:cubicBezTo>
                    <a:cubicBezTo>
                      <a:pt x="9257" y="47393"/>
                      <a:pt x="15357" y="55498"/>
                      <a:pt x="24656" y="55498"/>
                    </a:cubicBezTo>
                    <a:cubicBezTo>
                      <a:pt x="28496" y="55498"/>
                      <a:pt x="32164" y="54048"/>
                      <a:pt x="36728" y="51147"/>
                    </a:cubicBezTo>
                    <a:lnTo>
                      <a:pt x="36728" y="63902"/>
                    </a:lnTo>
                    <a:cubicBezTo>
                      <a:pt x="33700" y="65907"/>
                      <a:pt x="27898" y="67656"/>
                      <a:pt x="23121" y="67656"/>
                    </a:cubicBezTo>
                    <a:cubicBezTo>
                      <a:pt x="9513" y="67656"/>
                      <a:pt x="0" y="54176"/>
                      <a:pt x="0" y="35065"/>
                    </a:cubicBezTo>
                    <a:cubicBezTo>
                      <a:pt x="0" y="13608"/>
                      <a:pt x="8745" y="0"/>
                      <a:pt x="22523" y="0"/>
                    </a:cubicBezTo>
                    <a:cubicBezTo>
                      <a:pt x="27813" y="0"/>
                      <a:pt x="31354" y="1749"/>
                      <a:pt x="35705" y="4479"/>
                    </a:cubicBezTo>
                    <a:lnTo>
                      <a:pt x="35705" y="18258"/>
                    </a:lnTo>
                    <a:close/>
                  </a:path>
                </a:pathLst>
              </a:custGeom>
              <a:grpFill/>
              <a:ln w="4259" cap="flat">
                <a:noFill/>
                <a:prstDash val="solid"/>
                <a:miter/>
              </a:ln>
            </p:spPr>
            <p:txBody>
              <a:bodyPr rtlCol="0" anchor="ctr"/>
              <a:lstStyle/>
              <a:p>
                <a:endParaRPr lang="en-IL"/>
              </a:p>
            </p:txBody>
          </p:sp>
          <p:sp>
            <p:nvSpPr>
              <p:cNvPr id="80" name="Freeform: Shape 79">
                <a:extLst>
                  <a:ext uri="{FF2B5EF4-FFF2-40B4-BE49-F238E27FC236}">
                    <a16:creationId xmlns:a16="http://schemas.microsoft.com/office/drawing/2014/main" id="{C966AA77-AB3F-792F-7DC9-47BB243C46B4}"/>
                  </a:ext>
                </a:extLst>
              </p:cNvPr>
              <p:cNvSpPr/>
              <p:nvPr/>
            </p:nvSpPr>
            <p:spPr>
              <a:xfrm>
                <a:off x="7057193"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5" y="68253"/>
                      <a:pt x="23419" y="68253"/>
                    </a:cubicBezTo>
                    <a:cubicBezTo>
                      <a:pt x="26661" y="68253"/>
                      <a:pt x="30031" y="66675"/>
                      <a:pt x="33657" y="63475"/>
                    </a:cubicBezTo>
                    <a:lnTo>
                      <a:pt x="33657" y="75505"/>
                    </a:lnTo>
                    <a:cubicBezTo>
                      <a:pt x="30501"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81" name="Freeform: Shape 80">
                <a:extLst>
                  <a:ext uri="{FF2B5EF4-FFF2-40B4-BE49-F238E27FC236}">
                    <a16:creationId xmlns:a16="http://schemas.microsoft.com/office/drawing/2014/main" id="{8B058EF1-A7CB-0719-7A68-BE4021CF0955}"/>
                  </a:ext>
                </a:extLst>
              </p:cNvPr>
              <p:cNvSpPr/>
              <p:nvPr/>
            </p:nvSpPr>
            <p:spPr>
              <a:xfrm>
                <a:off x="7096737"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54 w 10749"/>
                  <a:gd name="connsiteY5" fmla="*/ 92440 h 92440"/>
                  <a:gd name="connsiteX6" fmla="*/ 811 w 10749"/>
                  <a:gd name="connsiteY6" fmla="*/ 92440 h 92440"/>
                  <a:gd name="connsiteX7" fmla="*/ 811 w 10749"/>
                  <a:gd name="connsiteY7" fmla="*/ 27387 h 92440"/>
                  <a:gd name="connsiteX8" fmla="*/ 9854 w 10749"/>
                  <a:gd name="connsiteY8" fmla="*/ 27387 h 92440"/>
                  <a:gd name="connsiteX9" fmla="*/ 9854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2" y="15357"/>
                      <a:pt x="0" y="11859"/>
                      <a:pt x="0" y="7679"/>
                    </a:cubicBezTo>
                    <a:cubicBezTo>
                      <a:pt x="0" y="3498"/>
                      <a:pt x="2432" y="0"/>
                      <a:pt x="5375" y="0"/>
                    </a:cubicBezTo>
                    <a:cubicBezTo>
                      <a:pt x="8318" y="0"/>
                      <a:pt x="10750" y="3498"/>
                      <a:pt x="10750" y="7679"/>
                    </a:cubicBezTo>
                    <a:cubicBezTo>
                      <a:pt x="10750" y="11902"/>
                      <a:pt x="8318" y="15357"/>
                      <a:pt x="5375" y="15357"/>
                    </a:cubicBezTo>
                    <a:close/>
                    <a:moveTo>
                      <a:pt x="9854" y="92440"/>
                    </a:moveTo>
                    <a:lnTo>
                      <a:pt x="811" y="92440"/>
                    </a:lnTo>
                    <a:lnTo>
                      <a:pt x="811" y="27387"/>
                    </a:lnTo>
                    <a:lnTo>
                      <a:pt x="9854" y="27387"/>
                    </a:lnTo>
                    <a:lnTo>
                      <a:pt x="9854" y="92440"/>
                    </a:lnTo>
                    <a:close/>
                  </a:path>
                </a:pathLst>
              </a:custGeom>
              <a:grpFill/>
              <a:ln w="4259" cap="flat">
                <a:noFill/>
                <a:prstDash val="solid"/>
                <a:miter/>
              </a:ln>
            </p:spPr>
            <p:txBody>
              <a:bodyPr rtlCol="0" anchor="ctr"/>
              <a:lstStyle/>
              <a:p>
                <a:endParaRPr lang="en-IL"/>
              </a:p>
            </p:txBody>
          </p:sp>
          <p:sp>
            <p:nvSpPr>
              <p:cNvPr id="82" name="Freeform: Shape 81">
                <a:extLst>
                  <a:ext uri="{FF2B5EF4-FFF2-40B4-BE49-F238E27FC236}">
                    <a16:creationId xmlns:a16="http://schemas.microsoft.com/office/drawing/2014/main" id="{E6ADB222-744A-50F9-0406-A0A3BC30B908}"/>
                  </a:ext>
                </a:extLst>
              </p:cNvPr>
              <p:cNvSpPr/>
              <p:nvPr/>
            </p:nvSpPr>
            <p:spPr>
              <a:xfrm>
                <a:off x="7116829" y="5634029"/>
                <a:ext cx="48672" cy="67655"/>
              </a:xfrm>
              <a:custGeom>
                <a:avLst/>
                <a:gdLst>
                  <a:gd name="connsiteX0" fmla="*/ 48673 w 48672"/>
                  <a:gd name="connsiteY0" fmla="*/ 33188 h 67655"/>
                  <a:gd name="connsiteX1" fmla="*/ 24016 w 48672"/>
                  <a:gd name="connsiteY1" fmla="*/ 67656 h 67655"/>
                  <a:gd name="connsiteX2" fmla="*/ 0 w 48672"/>
                  <a:gd name="connsiteY2" fmla="*/ 33188 h 67655"/>
                  <a:gd name="connsiteX3" fmla="*/ 24016 w 48672"/>
                  <a:gd name="connsiteY3" fmla="*/ 0 h 67655"/>
                  <a:gd name="connsiteX4" fmla="*/ 48673 w 48672"/>
                  <a:gd name="connsiteY4" fmla="*/ 33188 h 67655"/>
                  <a:gd name="connsiteX5" fmla="*/ 9214 w 48672"/>
                  <a:gd name="connsiteY5" fmla="*/ 33188 h 67655"/>
                  <a:gd name="connsiteX6" fmla="*/ 23931 w 48672"/>
                  <a:gd name="connsiteY6" fmla="*/ 56095 h 67655"/>
                  <a:gd name="connsiteX7" fmla="*/ 39459 w 48672"/>
                  <a:gd name="connsiteY7" fmla="*/ 33358 h 67655"/>
                  <a:gd name="connsiteX8" fmla="*/ 23931 w 48672"/>
                  <a:gd name="connsiteY8" fmla="*/ 11646 h 67655"/>
                  <a:gd name="connsiteX9" fmla="*/ 9214 w 48672"/>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2" h="67655">
                    <a:moveTo>
                      <a:pt x="48673" y="33188"/>
                    </a:moveTo>
                    <a:cubicBezTo>
                      <a:pt x="48673" y="53749"/>
                      <a:pt x="38605" y="67656"/>
                      <a:pt x="24016" y="67656"/>
                    </a:cubicBezTo>
                    <a:cubicBezTo>
                      <a:pt x="10025" y="67656"/>
                      <a:pt x="0" y="53152"/>
                      <a:pt x="0" y="33188"/>
                    </a:cubicBezTo>
                    <a:cubicBezTo>
                      <a:pt x="0" y="14504"/>
                      <a:pt x="10451" y="0"/>
                      <a:pt x="24016" y="0"/>
                    </a:cubicBezTo>
                    <a:cubicBezTo>
                      <a:pt x="38307" y="0"/>
                      <a:pt x="48673" y="13906"/>
                      <a:pt x="48673" y="33188"/>
                    </a:cubicBezTo>
                    <a:close/>
                    <a:moveTo>
                      <a:pt x="9214" y="33188"/>
                    </a:moveTo>
                    <a:cubicBezTo>
                      <a:pt x="9214" y="46966"/>
                      <a:pt x="15186" y="56095"/>
                      <a:pt x="23931" y="56095"/>
                    </a:cubicBezTo>
                    <a:cubicBezTo>
                      <a:pt x="33487" y="56095"/>
                      <a:pt x="39459" y="47393"/>
                      <a:pt x="39459" y="33358"/>
                    </a:cubicBezTo>
                    <a:cubicBezTo>
                      <a:pt x="39459" y="20774"/>
                      <a:pt x="32975" y="11646"/>
                      <a:pt x="23931" y="11646"/>
                    </a:cubicBezTo>
                    <a:cubicBezTo>
                      <a:pt x="15400" y="11603"/>
                      <a:pt x="9214" y="20732"/>
                      <a:pt x="9214" y="33188"/>
                    </a:cubicBezTo>
                    <a:close/>
                  </a:path>
                </a:pathLst>
              </a:custGeom>
              <a:grpFill/>
              <a:ln w="4259" cap="flat">
                <a:noFill/>
                <a:prstDash val="solid"/>
                <a:miter/>
              </a:ln>
            </p:spPr>
            <p:txBody>
              <a:bodyPr rtlCol="0" anchor="ctr"/>
              <a:lstStyle/>
              <a:p>
                <a:endParaRPr lang="en-IL"/>
              </a:p>
            </p:txBody>
          </p:sp>
          <p:sp>
            <p:nvSpPr>
              <p:cNvPr id="83" name="Freeform: Shape 82">
                <a:extLst>
                  <a:ext uri="{FF2B5EF4-FFF2-40B4-BE49-F238E27FC236}">
                    <a16:creationId xmlns:a16="http://schemas.microsoft.com/office/drawing/2014/main" id="{111C198B-C4F2-3526-EBCD-46CD12B8E852}"/>
                  </a:ext>
                </a:extLst>
              </p:cNvPr>
              <p:cNvSpPr/>
              <p:nvPr/>
            </p:nvSpPr>
            <p:spPr>
              <a:xfrm>
                <a:off x="7175356" y="5634029"/>
                <a:ext cx="38349" cy="66418"/>
              </a:xfrm>
              <a:custGeom>
                <a:avLst/>
                <a:gdLst>
                  <a:gd name="connsiteX0" fmla="*/ 9001 w 38349"/>
                  <a:gd name="connsiteY0" fmla="*/ 9854 h 66418"/>
                  <a:gd name="connsiteX1" fmla="*/ 9214 w 38349"/>
                  <a:gd name="connsiteY1" fmla="*/ 9854 h 66418"/>
                  <a:gd name="connsiteX2" fmla="*/ 22822 w 38349"/>
                  <a:gd name="connsiteY2" fmla="*/ 0 h 66418"/>
                  <a:gd name="connsiteX3" fmla="*/ 38349 w 38349"/>
                  <a:gd name="connsiteY3" fmla="*/ 26235 h 66418"/>
                  <a:gd name="connsiteX4" fmla="*/ 38349 w 38349"/>
                  <a:gd name="connsiteY4" fmla="*/ 66376 h 66418"/>
                  <a:gd name="connsiteX5" fmla="*/ 29306 w 38349"/>
                  <a:gd name="connsiteY5" fmla="*/ 66376 h 66418"/>
                  <a:gd name="connsiteX6" fmla="*/ 29306 w 38349"/>
                  <a:gd name="connsiteY6" fmla="*/ 26107 h 66418"/>
                  <a:gd name="connsiteX7" fmla="*/ 20391 w 38349"/>
                  <a:gd name="connsiteY7" fmla="*/ 10323 h 66418"/>
                  <a:gd name="connsiteX8" fmla="*/ 9043 w 38349"/>
                  <a:gd name="connsiteY8" fmla="*/ 19751 h 66418"/>
                  <a:gd name="connsiteX9" fmla="*/ 9043 w 38349"/>
                  <a:gd name="connsiteY9" fmla="*/ 66418 h 66418"/>
                  <a:gd name="connsiteX10" fmla="*/ 0 w 38349"/>
                  <a:gd name="connsiteY10" fmla="*/ 66418 h 66418"/>
                  <a:gd name="connsiteX11" fmla="*/ 0 w 38349"/>
                  <a:gd name="connsiteY11" fmla="*/ 1365 h 66418"/>
                  <a:gd name="connsiteX12" fmla="*/ 9043 w 38349"/>
                  <a:gd name="connsiteY12" fmla="*/ 1365 h 66418"/>
                  <a:gd name="connsiteX13" fmla="*/ 9043 w 38349"/>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49" h="66418">
                    <a:moveTo>
                      <a:pt x="9001" y="9854"/>
                    </a:moveTo>
                    <a:lnTo>
                      <a:pt x="9214" y="9854"/>
                    </a:lnTo>
                    <a:cubicBezTo>
                      <a:pt x="12669" y="3626"/>
                      <a:pt x="17746" y="0"/>
                      <a:pt x="22822" y="0"/>
                    </a:cubicBezTo>
                    <a:cubicBezTo>
                      <a:pt x="31439" y="0"/>
                      <a:pt x="38349" y="8404"/>
                      <a:pt x="38349" y="26235"/>
                    </a:cubicBezTo>
                    <a:lnTo>
                      <a:pt x="38349" y="66376"/>
                    </a:lnTo>
                    <a:lnTo>
                      <a:pt x="29306" y="66376"/>
                    </a:lnTo>
                    <a:lnTo>
                      <a:pt x="29306" y="26107"/>
                    </a:lnTo>
                    <a:cubicBezTo>
                      <a:pt x="29306" y="16551"/>
                      <a:pt x="25851" y="10323"/>
                      <a:pt x="20391" y="10323"/>
                    </a:cubicBezTo>
                    <a:cubicBezTo>
                      <a:pt x="16423" y="10323"/>
                      <a:pt x="13309" y="12925"/>
                      <a:pt x="9043" y="19751"/>
                    </a:cubicBezTo>
                    <a:lnTo>
                      <a:pt x="9043" y="66418"/>
                    </a:lnTo>
                    <a:lnTo>
                      <a:pt x="0" y="66418"/>
                    </a:lnTo>
                    <a:lnTo>
                      <a:pt x="0" y="1365"/>
                    </a:lnTo>
                    <a:lnTo>
                      <a:pt x="9043" y="1365"/>
                    </a:lnTo>
                    <a:lnTo>
                      <a:pt x="9043" y="9854"/>
                    </a:lnTo>
                    <a:close/>
                  </a:path>
                </a:pathLst>
              </a:custGeom>
              <a:grpFill/>
              <a:ln w="4259" cap="flat">
                <a:noFill/>
                <a:prstDash val="solid"/>
                <a:miter/>
              </a:ln>
            </p:spPr>
            <p:txBody>
              <a:bodyPr rtlCol="0" anchor="ctr"/>
              <a:lstStyle/>
              <a:p>
                <a:endParaRPr lang="en-IL"/>
              </a:p>
            </p:txBody>
          </p:sp>
        </p:grpSp>
        <p:grpSp>
          <p:nvGrpSpPr>
            <p:cNvPr id="9" name="גרפיקה 26">
              <a:extLst>
                <a:ext uri="{FF2B5EF4-FFF2-40B4-BE49-F238E27FC236}">
                  <a16:creationId xmlns:a16="http://schemas.microsoft.com/office/drawing/2014/main" id="{7D8DDA33-55A7-52DE-F141-4F140F05AD34}"/>
                </a:ext>
              </a:extLst>
            </p:cNvPr>
            <p:cNvGrpSpPr/>
            <p:nvPr/>
          </p:nvGrpSpPr>
          <p:grpSpPr>
            <a:xfrm>
              <a:off x="5447580" y="5374796"/>
              <a:ext cx="1775638" cy="194861"/>
              <a:chOff x="5447580" y="5374796"/>
              <a:chExt cx="1775638" cy="194861"/>
            </a:xfrm>
            <a:solidFill>
              <a:srgbClr val="002060"/>
            </a:solidFill>
          </p:grpSpPr>
          <p:sp>
            <p:nvSpPr>
              <p:cNvPr id="27" name="Freeform: Shape 26">
                <a:extLst>
                  <a:ext uri="{FF2B5EF4-FFF2-40B4-BE49-F238E27FC236}">
                    <a16:creationId xmlns:a16="http://schemas.microsoft.com/office/drawing/2014/main" id="{5E680EC5-8A10-EC68-E9CF-94348490F6BA}"/>
                  </a:ext>
                </a:extLst>
              </p:cNvPr>
              <p:cNvSpPr/>
              <p:nvPr/>
            </p:nvSpPr>
            <p:spPr>
              <a:xfrm>
                <a:off x="5447580" y="5374796"/>
                <a:ext cx="81306" cy="141539"/>
              </a:xfrm>
              <a:custGeom>
                <a:avLst/>
                <a:gdLst>
                  <a:gd name="connsiteX0" fmla="*/ 24315 w 81306"/>
                  <a:gd name="connsiteY0" fmla="*/ 128827 h 141539"/>
                  <a:gd name="connsiteX1" fmla="*/ 0 w 81306"/>
                  <a:gd name="connsiteY1" fmla="*/ 113172 h 141539"/>
                  <a:gd name="connsiteX2" fmla="*/ 4266 w 81306"/>
                  <a:gd name="connsiteY2" fmla="*/ 97559 h 141539"/>
                  <a:gd name="connsiteX3" fmla="*/ 47009 w 81306"/>
                  <a:gd name="connsiteY3" fmla="*/ 60830 h 141539"/>
                  <a:gd name="connsiteX4" fmla="*/ 46199 w 81306"/>
                  <a:gd name="connsiteY4" fmla="*/ 50806 h 141539"/>
                  <a:gd name="connsiteX5" fmla="*/ 56735 w 81306"/>
                  <a:gd name="connsiteY5" fmla="*/ 39843 h 141539"/>
                  <a:gd name="connsiteX6" fmla="*/ 58185 w 81306"/>
                  <a:gd name="connsiteY6" fmla="*/ 39843 h 141539"/>
                  <a:gd name="connsiteX7" fmla="*/ 58996 w 81306"/>
                  <a:gd name="connsiteY7" fmla="*/ 102123 h 141539"/>
                  <a:gd name="connsiteX8" fmla="*/ 64072 w 81306"/>
                  <a:gd name="connsiteY8" fmla="*/ 120978 h 141539"/>
                  <a:gd name="connsiteX9" fmla="*/ 78107 w 81306"/>
                  <a:gd name="connsiteY9" fmla="*/ 124433 h 141539"/>
                  <a:gd name="connsiteX10" fmla="*/ 81306 w 81306"/>
                  <a:gd name="connsiteY10" fmla="*/ 124433 h 141539"/>
                  <a:gd name="connsiteX11" fmla="*/ 81306 w 81306"/>
                  <a:gd name="connsiteY11" fmla="*/ 141539 h 141539"/>
                  <a:gd name="connsiteX12" fmla="*/ 78363 w 81306"/>
                  <a:gd name="connsiteY12" fmla="*/ 141539 h 141539"/>
                  <a:gd name="connsiteX13" fmla="*/ 50720 w 81306"/>
                  <a:gd name="connsiteY13" fmla="*/ 122983 h 141539"/>
                  <a:gd name="connsiteX14" fmla="*/ 24315 w 81306"/>
                  <a:gd name="connsiteY14" fmla="*/ 128827 h 141539"/>
                  <a:gd name="connsiteX15" fmla="*/ 47990 w 81306"/>
                  <a:gd name="connsiteY15" fmla="*/ 75675 h 141539"/>
                  <a:gd name="connsiteX16" fmla="*/ 11774 w 81306"/>
                  <a:gd name="connsiteY16" fmla="*/ 104939 h 141539"/>
                  <a:gd name="connsiteX17" fmla="*/ 28879 w 81306"/>
                  <a:gd name="connsiteY17" fmla="*/ 112404 h 141539"/>
                  <a:gd name="connsiteX18" fmla="*/ 48673 w 81306"/>
                  <a:gd name="connsiteY18" fmla="*/ 108650 h 141539"/>
                  <a:gd name="connsiteX19" fmla="*/ 47990 w 81306"/>
                  <a:gd name="connsiteY19" fmla="*/ 75675 h 141539"/>
                  <a:gd name="connsiteX20" fmla="*/ 32207 w 81306"/>
                  <a:gd name="connsiteY20" fmla="*/ 28368 h 141539"/>
                  <a:gd name="connsiteX21" fmla="*/ 16551 w 81306"/>
                  <a:gd name="connsiteY21" fmla="*/ 14461 h 141539"/>
                  <a:gd name="connsiteX22" fmla="*/ 27130 w 81306"/>
                  <a:gd name="connsiteY22" fmla="*/ 1749 h 141539"/>
                  <a:gd name="connsiteX23" fmla="*/ 42359 w 81306"/>
                  <a:gd name="connsiteY23" fmla="*/ 16039 h 141539"/>
                  <a:gd name="connsiteX24" fmla="*/ 32207 w 81306"/>
                  <a:gd name="connsiteY24" fmla="*/ 28368 h 141539"/>
                  <a:gd name="connsiteX25" fmla="*/ 57972 w 81306"/>
                  <a:gd name="connsiteY25" fmla="*/ 26619 h 141539"/>
                  <a:gd name="connsiteX26" fmla="*/ 42317 w 81306"/>
                  <a:gd name="connsiteY26" fmla="*/ 12712 h 141539"/>
                  <a:gd name="connsiteX27" fmla="*/ 52896 w 81306"/>
                  <a:gd name="connsiteY27" fmla="*/ 0 h 141539"/>
                  <a:gd name="connsiteX28" fmla="*/ 68125 w 81306"/>
                  <a:gd name="connsiteY28" fmla="*/ 14290 h 141539"/>
                  <a:gd name="connsiteX29" fmla="*/ 57972 w 81306"/>
                  <a:gd name="connsiteY29" fmla="*/ 26619 h 14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306" h="141539">
                    <a:moveTo>
                      <a:pt x="24315" y="128827"/>
                    </a:moveTo>
                    <a:cubicBezTo>
                      <a:pt x="10281" y="128827"/>
                      <a:pt x="0" y="123879"/>
                      <a:pt x="0" y="113172"/>
                    </a:cubicBezTo>
                    <a:cubicBezTo>
                      <a:pt x="0" y="109290"/>
                      <a:pt x="1322" y="103958"/>
                      <a:pt x="4266" y="97559"/>
                    </a:cubicBezTo>
                    <a:cubicBezTo>
                      <a:pt x="9598" y="85913"/>
                      <a:pt x="24059" y="73500"/>
                      <a:pt x="47009" y="60830"/>
                    </a:cubicBezTo>
                    <a:lnTo>
                      <a:pt x="46199" y="50806"/>
                    </a:lnTo>
                    <a:cubicBezTo>
                      <a:pt x="49526" y="46924"/>
                      <a:pt x="53152" y="43042"/>
                      <a:pt x="56735" y="39843"/>
                    </a:cubicBezTo>
                    <a:lnTo>
                      <a:pt x="58185" y="39843"/>
                    </a:lnTo>
                    <a:cubicBezTo>
                      <a:pt x="58740" y="60574"/>
                      <a:pt x="58868" y="81391"/>
                      <a:pt x="58996" y="102123"/>
                    </a:cubicBezTo>
                    <a:cubicBezTo>
                      <a:pt x="58996" y="111209"/>
                      <a:pt x="60062" y="117480"/>
                      <a:pt x="64072" y="120978"/>
                    </a:cubicBezTo>
                    <a:cubicBezTo>
                      <a:pt x="67144" y="123666"/>
                      <a:pt x="72220" y="124433"/>
                      <a:pt x="78107" y="124433"/>
                    </a:cubicBezTo>
                    <a:lnTo>
                      <a:pt x="81306" y="124433"/>
                    </a:lnTo>
                    <a:lnTo>
                      <a:pt x="81306" y="141539"/>
                    </a:lnTo>
                    <a:lnTo>
                      <a:pt x="78363" y="141539"/>
                    </a:lnTo>
                    <a:cubicBezTo>
                      <a:pt x="65267" y="141539"/>
                      <a:pt x="55797" y="138084"/>
                      <a:pt x="50720" y="122983"/>
                    </a:cubicBezTo>
                    <a:cubicBezTo>
                      <a:pt x="43170" y="126310"/>
                      <a:pt x="34724" y="128827"/>
                      <a:pt x="24315" y="128827"/>
                    </a:cubicBezTo>
                    <a:close/>
                    <a:moveTo>
                      <a:pt x="47990" y="75675"/>
                    </a:moveTo>
                    <a:cubicBezTo>
                      <a:pt x="24187" y="87961"/>
                      <a:pt x="11774" y="97857"/>
                      <a:pt x="11774" y="104939"/>
                    </a:cubicBezTo>
                    <a:cubicBezTo>
                      <a:pt x="11774" y="110143"/>
                      <a:pt x="19793" y="112404"/>
                      <a:pt x="28879" y="112404"/>
                    </a:cubicBezTo>
                    <a:cubicBezTo>
                      <a:pt x="34638" y="112404"/>
                      <a:pt x="40781" y="111209"/>
                      <a:pt x="48673" y="108650"/>
                    </a:cubicBezTo>
                    <a:lnTo>
                      <a:pt x="47990" y="75675"/>
                    </a:lnTo>
                    <a:close/>
                    <a:moveTo>
                      <a:pt x="32207" y="28368"/>
                    </a:moveTo>
                    <a:cubicBezTo>
                      <a:pt x="26747" y="23163"/>
                      <a:pt x="21926" y="18897"/>
                      <a:pt x="16551" y="14461"/>
                    </a:cubicBezTo>
                    <a:cubicBezTo>
                      <a:pt x="20049" y="9641"/>
                      <a:pt x="23760" y="5247"/>
                      <a:pt x="27130" y="1749"/>
                    </a:cubicBezTo>
                    <a:cubicBezTo>
                      <a:pt x="32591" y="6015"/>
                      <a:pt x="37155" y="10451"/>
                      <a:pt x="42359" y="16039"/>
                    </a:cubicBezTo>
                    <a:cubicBezTo>
                      <a:pt x="38605" y="21414"/>
                      <a:pt x="35961" y="24870"/>
                      <a:pt x="32207" y="28368"/>
                    </a:cubicBezTo>
                    <a:close/>
                    <a:moveTo>
                      <a:pt x="57972" y="26619"/>
                    </a:moveTo>
                    <a:cubicBezTo>
                      <a:pt x="52512" y="21414"/>
                      <a:pt x="47692" y="17148"/>
                      <a:pt x="42317" y="12712"/>
                    </a:cubicBezTo>
                    <a:cubicBezTo>
                      <a:pt x="45815" y="7892"/>
                      <a:pt x="49526" y="3498"/>
                      <a:pt x="52896" y="0"/>
                    </a:cubicBezTo>
                    <a:cubicBezTo>
                      <a:pt x="58356" y="4266"/>
                      <a:pt x="62921" y="8702"/>
                      <a:pt x="68125" y="14290"/>
                    </a:cubicBezTo>
                    <a:cubicBezTo>
                      <a:pt x="64414" y="19665"/>
                      <a:pt x="61726" y="23163"/>
                      <a:pt x="57972" y="26619"/>
                    </a:cubicBezTo>
                    <a:close/>
                  </a:path>
                </a:pathLst>
              </a:custGeom>
              <a:grpFill/>
              <a:ln w="4259" cap="flat">
                <a:noFill/>
                <a:prstDash val="solid"/>
                <a:miter/>
              </a:ln>
            </p:spPr>
            <p:txBody>
              <a:bodyPr rtlCol="0" anchor="ctr"/>
              <a:lstStyle/>
              <a:p>
                <a:endParaRPr lang="en-IL"/>
              </a:p>
            </p:txBody>
          </p:sp>
          <p:sp>
            <p:nvSpPr>
              <p:cNvPr id="28" name="Freeform: Shape 27">
                <a:extLst>
                  <a:ext uri="{FF2B5EF4-FFF2-40B4-BE49-F238E27FC236}">
                    <a16:creationId xmlns:a16="http://schemas.microsoft.com/office/drawing/2014/main" id="{72897DAA-DA9E-5AE6-29A9-AD6571B1E4D7}"/>
                  </a:ext>
                </a:extLst>
              </p:cNvPr>
              <p:cNvSpPr/>
              <p:nvPr/>
            </p:nvSpPr>
            <p:spPr>
              <a:xfrm>
                <a:off x="5519586" y="5409989"/>
                <a:ext cx="69575" cy="106303"/>
              </a:xfrm>
              <a:custGeom>
                <a:avLst/>
                <a:gdLst>
                  <a:gd name="connsiteX0" fmla="*/ 12286 w 69575"/>
                  <a:gd name="connsiteY0" fmla="*/ 89241 h 106303"/>
                  <a:gd name="connsiteX1" fmla="*/ 35278 w 69575"/>
                  <a:gd name="connsiteY1" fmla="*/ 77467 h 106303"/>
                  <a:gd name="connsiteX2" fmla="*/ 39160 w 69575"/>
                  <a:gd name="connsiteY2" fmla="*/ 63049 h 106303"/>
                  <a:gd name="connsiteX3" fmla="*/ 48374 w 69575"/>
                  <a:gd name="connsiteY3" fmla="*/ 56351 h 106303"/>
                  <a:gd name="connsiteX4" fmla="*/ 49185 w 69575"/>
                  <a:gd name="connsiteY4" fmla="*/ 57290 h 106303"/>
                  <a:gd name="connsiteX5" fmla="*/ 46241 w 69575"/>
                  <a:gd name="connsiteY5" fmla="*/ 72775 h 106303"/>
                  <a:gd name="connsiteX6" fmla="*/ 50635 w 69575"/>
                  <a:gd name="connsiteY6" fmla="*/ 83866 h 106303"/>
                  <a:gd name="connsiteX7" fmla="*/ 67186 w 69575"/>
                  <a:gd name="connsiteY7" fmla="*/ 89198 h 106303"/>
                  <a:gd name="connsiteX8" fmla="*/ 69575 w 69575"/>
                  <a:gd name="connsiteY8" fmla="*/ 89198 h 106303"/>
                  <a:gd name="connsiteX9" fmla="*/ 69575 w 69575"/>
                  <a:gd name="connsiteY9" fmla="*/ 106304 h 106303"/>
                  <a:gd name="connsiteX10" fmla="*/ 66504 w 69575"/>
                  <a:gd name="connsiteY10" fmla="*/ 106304 h 106303"/>
                  <a:gd name="connsiteX11" fmla="*/ 38989 w 69575"/>
                  <a:gd name="connsiteY11" fmla="*/ 92653 h 106303"/>
                  <a:gd name="connsiteX12" fmla="*/ 38478 w 69575"/>
                  <a:gd name="connsiteY12" fmla="*/ 92653 h 106303"/>
                  <a:gd name="connsiteX13" fmla="*/ 11902 w 69575"/>
                  <a:gd name="connsiteY13" fmla="*/ 106304 h 106303"/>
                  <a:gd name="connsiteX14" fmla="*/ 9342 w 69575"/>
                  <a:gd name="connsiteY14" fmla="*/ 106304 h 106303"/>
                  <a:gd name="connsiteX15" fmla="*/ 0 w 69575"/>
                  <a:gd name="connsiteY15" fmla="*/ 97346 h 106303"/>
                  <a:gd name="connsiteX16" fmla="*/ 9342 w 69575"/>
                  <a:gd name="connsiteY16" fmla="*/ 89198 h 106303"/>
                  <a:gd name="connsiteX17" fmla="*/ 12286 w 69575"/>
                  <a:gd name="connsiteY17" fmla="*/ 89198 h 106303"/>
                  <a:gd name="connsiteX18" fmla="*/ 60404 w 69575"/>
                  <a:gd name="connsiteY18" fmla="*/ 22694 h 106303"/>
                  <a:gd name="connsiteX19" fmla="*/ 55199 w 69575"/>
                  <a:gd name="connsiteY19" fmla="*/ 31780 h 106303"/>
                  <a:gd name="connsiteX20" fmla="*/ 20476 w 69575"/>
                  <a:gd name="connsiteY20" fmla="*/ 41805 h 106303"/>
                  <a:gd name="connsiteX21" fmla="*/ 20220 w 69575"/>
                  <a:gd name="connsiteY21" fmla="*/ 41421 h 106303"/>
                  <a:gd name="connsiteX22" fmla="*/ 23419 w 69575"/>
                  <a:gd name="connsiteY22" fmla="*/ 35833 h 106303"/>
                  <a:gd name="connsiteX23" fmla="*/ 29562 w 69575"/>
                  <a:gd name="connsiteY23" fmla="*/ 31439 h 106303"/>
                  <a:gd name="connsiteX24" fmla="*/ 29562 w 69575"/>
                  <a:gd name="connsiteY24" fmla="*/ 31055 h 106303"/>
                  <a:gd name="connsiteX25" fmla="*/ 19153 w 69575"/>
                  <a:gd name="connsiteY25" fmla="*/ 19409 h 106303"/>
                  <a:gd name="connsiteX26" fmla="*/ 25424 w 69575"/>
                  <a:gd name="connsiteY26" fmla="*/ 7636 h 106303"/>
                  <a:gd name="connsiteX27" fmla="*/ 41592 w 69575"/>
                  <a:gd name="connsiteY27" fmla="*/ 0 h 106303"/>
                  <a:gd name="connsiteX28" fmla="*/ 50038 w 69575"/>
                  <a:gd name="connsiteY28" fmla="*/ 6527 h 106303"/>
                  <a:gd name="connsiteX29" fmla="*/ 45729 w 69575"/>
                  <a:gd name="connsiteY29" fmla="*/ 15229 h 106303"/>
                  <a:gd name="connsiteX30" fmla="*/ 45473 w 69575"/>
                  <a:gd name="connsiteY30" fmla="*/ 15229 h 106303"/>
                  <a:gd name="connsiteX31" fmla="*/ 41208 w 69575"/>
                  <a:gd name="connsiteY31" fmla="*/ 10025 h 106303"/>
                  <a:gd name="connsiteX32" fmla="*/ 37070 w 69575"/>
                  <a:gd name="connsiteY32" fmla="*/ 9641 h 106303"/>
                  <a:gd name="connsiteX33" fmla="*/ 27728 w 69575"/>
                  <a:gd name="connsiteY33" fmla="*/ 14333 h 106303"/>
                  <a:gd name="connsiteX34" fmla="*/ 46838 w 69575"/>
                  <a:gd name="connsiteY34" fmla="*/ 22865 h 106303"/>
                  <a:gd name="connsiteX35" fmla="*/ 60446 w 69575"/>
                  <a:gd name="connsiteY35" fmla="*/ 22310 h 106303"/>
                  <a:gd name="connsiteX36" fmla="*/ 60446 w 69575"/>
                  <a:gd name="connsiteY36" fmla="*/ 22694 h 10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575" h="106303">
                    <a:moveTo>
                      <a:pt x="12286" y="89241"/>
                    </a:moveTo>
                    <a:cubicBezTo>
                      <a:pt x="22566" y="89241"/>
                      <a:pt x="33273" y="85103"/>
                      <a:pt x="35278" y="77467"/>
                    </a:cubicBezTo>
                    <a:lnTo>
                      <a:pt x="39160" y="63049"/>
                    </a:lnTo>
                    <a:lnTo>
                      <a:pt x="48374" y="56351"/>
                    </a:lnTo>
                    <a:lnTo>
                      <a:pt x="49185" y="57290"/>
                    </a:lnTo>
                    <a:cubicBezTo>
                      <a:pt x="47308" y="64115"/>
                      <a:pt x="46241" y="69874"/>
                      <a:pt x="46241" y="72775"/>
                    </a:cubicBezTo>
                    <a:cubicBezTo>
                      <a:pt x="46241" y="77467"/>
                      <a:pt x="47436" y="81306"/>
                      <a:pt x="50635" y="83866"/>
                    </a:cubicBezTo>
                    <a:cubicBezTo>
                      <a:pt x="54901" y="87321"/>
                      <a:pt x="60105" y="89198"/>
                      <a:pt x="67186" y="89198"/>
                    </a:cubicBezTo>
                    <a:lnTo>
                      <a:pt x="69575" y="89198"/>
                    </a:lnTo>
                    <a:lnTo>
                      <a:pt x="69575" y="106304"/>
                    </a:lnTo>
                    <a:lnTo>
                      <a:pt x="66504" y="106304"/>
                    </a:lnTo>
                    <a:cubicBezTo>
                      <a:pt x="53408" y="106304"/>
                      <a:pt x="43511" y="102678"/>
                      <a:pt x="38989" y="92653"/>
                    </a:cubicBezTo>
                    <a:lnTo>
                      <a:pt x="38478" y="92653"/>
                    </a:lnTo>
                    <a:cubicBezTo>
                      <a:pt x="33956" y="101611"/>
                      <a:pt x="23377" y="106304"/>
                      <a:pt x="11902" y="106304"/>
                    </a:cubicBezTo>
                    <a:lnTo>
                      <a:pt x="9342" y="106304"/>
                    </a:lnTo>
                    <a:cubicBezTo>
                      <a:pt x="2005" y="106304"/>
                      <a:pt x="0" y="100972"/>
                      <a:pt x="0" y="97346"/>
                    </a:cubicBezTo>
                    <a:cubicBezTo>
                      <a:pt x="0" y="94146"/>
                      <a:pt x="2133" y="89198"/>
                      <a:pt x="9342" y="89198"/>
                    </a:cubicBezTo>
                    <a:lnTo>
                      <a:pt x="12286" y="89198"/>
                    </a:lnTo>
                    <a:close/>
                    <a:moveTo>
                      <a:pt x="60404" y="22694"/>
                    </a:moveTo>
                    <a:cubicBezTo>
                      <a:pt x="58825" y="26021"/>
                      <a:pt x="57076" y="29093"/>
                      <a:pt x="55199" y="31780"/>
                    </a:cubicBezTo>
                    <a:cubicBezTo>
                      <a:pt x="41847" y="33913"/>
                      <a:pt x="30202" y="37411"/>
                      <a:pt x="20476" y="41805"/>
                    </a:cubicBezTo>
                    <a:lnTo>
                      <a:pt x="20220" y="41421"/>
                    </a:lnTo>
                    <a:lnTo>
                      <a:pt x="23419" y="35833"/>
                    </a:lnTo>
                    <a:cubicBezTo>
                      <a:pt x="24614" y="34382"/>
                      <a:pt x="27301" y="32207"/>
                      <a:pt x="29562" y="31439"/>
                    </a:cubicBezTo>
                    <a:lnTo>
                      <a:pt x="29562" y="31055"/>
                    </a:lnTo>
                    <a:cubicBezTo>
                      <a:pt x="23291" y="29178"/>
                      <a:pt x="19153" y="25168"/>
                      <a:pt x="19153" y="19409"/>
                    </a:cubicBezTo>
                    <a:cubicBezTo>
                      <a:pt x="19153" y="15783"/>
                      <a:pt x="21542" y="11518"/>
                      <a:pt x="25424" y="7636"/>
                    </a:cubicBezTo>
                    <a:cubicBezTo>
                      <a:pt x="30628" y="2943"/>
                      <a:pt x="36131" y="0"/>
                      <a:pt x="41592" y="0"/>
                    </a:cubicBezTo>
                    <a:cubicBezTo>
                      <a:pt x="46924" y="0"/>
                      <a:pt x="50038" y="3071"/>
                      <a:pt x="50038" y="6527"/>
                    </a:cubicBezTo>
                    <a:cubicBezTo>
                      <a:pt x="50038" y="10025"/>
                      <a:pt x="47905" y="12669"/>
                      <a:pt x="45729" y="15229"/>
                    </a:cubicBezTo>
                    <a:lnTo>
                      <a:pt x="45473" y="15229"/>
                    </a:lnTo>
                    <a:cubicBezTo>
                      <a:pt x="44023" y="12285"/>
                      <a:pt x="42658" y="10409"/>
                      <a:pt x="41208" y="10025"/>
                    </a:cubicBezTo>
                    <a:cubicBezTo>
                      <a:pt x="40269" y="9769"/>
                      <a:pt x="38648" y="9641"/>
                      <a:pt x="37070" y="9641"/>
                    </a:cubicBezTo>
                    <a:cubicBezTo>
                      <a:pt x="32377" y="9641"/>
                      <a:pt x="27728" y="12328"/>
                      <a:pt x="27728" y="14333"/>
                    </a:cubicBezTo>
                    <a:cubicBezTo>
                      <a:pt x="27728" y="20732"/>
                      <a:pt x="38947" y="22865"/>
                      <a:pt x="46838" y="22865"/>
                    </a:cubicBezTo>
                    <a:cubicBezTo>
                      <a:pt x="51360" y="22865"/>
                      <a:pt x="55925" y="22609"/>
                      <a:pt x="60446" y="22310"/>
                    </a:cubicBezTo>
                    <a:lnTo>
                      <a:pt x="60446" y="22694"/>
                    </a:lnTo>
                    <a:close/>
                  </a:path>
                </a:pathLst>
              </a:custGeom>
              <a:grpFill/>
              <a:ln w="4259" cap="flat">
                <a:noFill/>
                <a:prstDash val="solid"/>
                <a:miter/>
              </a:ln>
            </p:spPr>
            <p:txBody>
              <a:bodyPr rtlCol="0" anchor="ctr"/>
              <a:lstStyle/>
              <a:p>
                <a:endParaRPr lang="en-IL"/>
              </a:p>
            </p:txBody>
          </p:sp>
          <p:sp>
            <p:nvSpPr>
              <p:cNvPr id="29" name="Freeform: Shape 28">
                <a:extLst>
                  <a:ext uri="{FF2B5EF4-FFF2-40B4-BE49-F238E27FC236}">
                    <a16:creationId xmlns:a16="http://schemas.microsoft.com/office/drawing/2014/main" id="{464B6BAF-B3F0-339B-7D8A-E3D159585D40}"/>
                  </a:ext>
                </a:extLst>
              </p:cNvPr>
              <p:cNvSpPr/>
              <p:nvPr/>
            </p:nvSpPr>
            <p:spPr>
              <a:xfrm>
                <a:off x="5579819" y="5466341"/>
                <a:ext cx="69617" cy="103317"/>
              </a:xfrm>
              <a:custGeom>
                <a:avLst/>
                <a:gdLst>
                  <a:gd name="connsiteX0" fmla="*/ 12328 w 69617"/>
                  <a:gd name="connsiteY0" fmla="*/ 32889 h 103317"/>
                  <a:gd name="connsiteX1" fmla="*/ 35321 w 69617"/>
                  <a:gd name="connsiteY1" fmla="*/ 21116 h 103317"/>
                  <a:gd name="connsiteX2" fmla="*/ 39203 w 69617"/>
                  <a:gd name="connsiteY2" fmla="*/ 6697 h 103317"/>
                  <a:gd name="connsiteX3" fmla="*/ 48417 w 69617"/>
                  <a:gd name="connsiteY3" fmla="*/ 0 h 103317"/>
                  <a:gd name="connsiteX4" fmla="*/ 49227 w 69617"/>
                  <a:gd name="connsiteY4" fmla="*/ 938 h 103317"/>
                  <a:gd name="connsiteX5" fmla="*/ 46284 w 69617"/>
                  <a:gd name="connsiteY5" fmla="*/ 16423 h 103317"/>
                  <a:gd name="connsiteX6" fmla="*/ 50678 w 69617"/>
                  <a:gd name="connsiteY6" fmla="*/ 27514 h 103317"/>
                  <a:gd name="connsiteX7" fmla="*/ 67229 w 69617"/>
                  <a:gd name="connsiteY7" fmla="*/ 32847 h 103317"/>
                  <a:gd name="connsiteX8" fmla="*/ 69618 w 69617"/>
                  <a:gd name="connsiteY8" fmla="*/ 32847 h 103317"/>
                  <a:gd name="connsiteX9" fmla="*/ 69618 w 69617"/>
                  <a:gd name="connsiteY9" fmla="*/ 49953 h 103317"/>
                  <a:gd name="connsiteX10" fmla="*/ 66546 w 69617"/>
                  <a:gd name="connsiteY10" fmla="*/ 49953 h 103317"/>
                  <a:gd name="connsiteX11" fmla="*/ 39032 w 69617"/>
                  <a:gd name="connsiteY11" fmla="*/ 36302 h 103317"/>
                  <a:gd name="connsiteX12" fmla="*/ 38478 w 69617"/>
                  <a:gd name="connsiteY12" fmla="*/ 36302 h 103317"/>
                  <a:gd name="connsiteX13" fmla="*/ 11902 w 69617"/>
                  <a:gd name="connsiteY13" fmla="*/ 49953 h 103317"/>
                  <a:gd name="connsiteX14" fmla="*/ 9342 w 69617"/>
                  <a:gd name="connsiteY14" fmla="*/ 49953 h 103317"/>
                  <a:gd name="connsiteX15" fmla="*/ 0 w 69617"/>
                  <a:gd name="connsiteY15" fmla="*/ 40994 h 103317"/>
                  <a:gd name="connsiteX16" fmla="*/ 9342 w 69617"/>
                  <a:gd name="connsiteY16" fmla="*/ 32847 h 103317"/>
                  <a:gd name="connsiteX17" fmla="*/ 12328 w 69617"/>
                  <a:gd name="connsiteY17" fmla="*/ 32847 h 103317"/>
                  <a:gd name="connsiteX18" fmla="*/ 27429 w 69617"/>
                  <a:gd name="connsiteY18" fmla="*/ 103318 h 103317"/>
                  <a:gd name="connsiteX19" fmla="*/ 11774 w 69617"/>
                  <a:gd name="connsiteY19" fmla="*/ 89411 h 103317"/>
                  <a:gd name="connsiteX20" fmla="*/ 22353 w 69617"/>
                  <a:gd name="connsiteY20" fmla="*/ 76699 h 103317"/>
                  <a:gd name="connsiteX21" fmla="*/ 37582 w 69617"/>
                  <a:gd name="connsiteY21" fmla="*/ 90990 h 103317"/>
                  <a:gd name="connsiteX22" fmla="*/ 27429 w 69617"/>
                  <a:gd name="connsiteY22" fmla="*/ 103318 h 103317"/>
                  <a:gd name="connsiteX23" fmla="*/ 53195 w 69617"/>
                  <a:gd name="connsiteY23" fmla="*/ 101569 h 103317"/>
                  <a:gd name="connsiteX24" fmla="*/ 37539 w 69617"/>
                  <a:gd name="connsiteY24" fmla="*/ 87662 h 103317"/>
                  <a:gd name="connsiteX25" fmla="*/ 48118 w 69617"/>
                  <a:gd name="connsiteY25" fmla="*/ 74950 h 103317"/>
                  <a:gd name="connsiteX26" fmla="*/ 63347 w 69617"/>
                  <a:gd name="connsiteY26" fmla="*/ 89241 h 103317"/>
                  <a:gd name="connsiteX27" fmla="*/ 53195 w 69617"/>
                  <a:gd name="connsiteY27" fmla="*/ 101569 h 10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617" h="103317">
                    <a:moveTo>
                      <a:pt x="12328" y="32889"/>
                    </a:moveTo>
                    <a:cubicBezTo>
                      <a:pt x="22609" y="32889"/>
                      <a:pt x="33316" y="28752"/>
                      <a:pt x="35321" y="21116"/>
                    </a:cubicBezTo>
                    <a:lnTo>
                      <a:pt x="39203" y="6697"/>
                    </a:lnTo>
                    <a:lnTo>
                      <a:pt x="48417" y="0"/>
                    </a:lnTo>
                    <a:lnTo>
                      <a:pt x="49227" y="938"/>
                    </a:lnTo>
                    <a:cubicBezTo>
                      <a:pt x="47350" y="7764"/>
                      <a:pt x="46284" y="13523"/>
                      <a:pt x="46284" y="16423"/>
                    </a:cubicBezTo>
                    <a:cubicBezTo>
                      <a:pt x="46284" y="21116"/>
                      <a:pt x="47478" y="24955"/>
                      <a:pt x="50678" y="27514"/>
                    </a:cubicBezTo>
                    <a:cubicBezTo>
                      <a:pt x="54943" y="30970"/>
                      <a:pt x="60148" y="32847"/>
                      <a:pt x="67229" y="32847"/>
                    </a:cubicBezTo>
                    <a:lnTo>
                      <a:pt x="69618" y="32847"/>
                    </a:lnTo>
                    <a:lnTo>
                      <a:pt x="69618" y="49953"/>
                    </a:lnTo>
                    <a:lnTo>
                      <a:pt x="66546" y="49953"/>
                    </a:lnTo>
                    <a:cubicBezTo>
                      <a:pt x="53450" y="49953"/>
                      <a:pt x="43554" y="46327"/>
                      <a:pt x="39032" y="36302"/>
                    </a:cubicBezTo>
                    <a:lnTo>
                      <a:pt x="38478" y="36302"/>
                    </a:lnTo>
                    <a:cubicBezTo>
                      <a:pt x="33956" y="45260"/>
                      <a:pt x="23377" y="49953"/>
                      <a:pt x="11902" y="49953"/>
                    </a:cubicBezTo>
                    <a:lnTo>
                      <a:pt x="9342" y="49953"/>
                    </a:lnTo>
                    <a:cubicBezTo>
                      <a:pt x="2005" y="49953"/>
                      <a:pt x="0" y="44620"/>
                      <a:pt x="0" y="40994"/>
                    </a:cubicBezTo>
                    <a:cubicBezTo>
                      <a:pt x="0" y="37795"/>
                      <a:pt x="2133" y="32847"/>
                      <a:pt x="9342" y="32847"/>
                    </a:cubicBezTo>
                    <a:lnTo>
                      <a:pt x="12328" y="32847"/>
                    </a:lnTo>
                    <a:close/>
                    <a:moveTo>
                      <a:pt x="27429" y="103318"/>
                    </a:moveTo>
                    <a:cubicBezTo>
                      <a:pt x="21969" y="98114"/>
                      <a:pt x="17149" y="93848"/>
                      <a:pt x="11774" y="89411"/>
                    </a:cubicBezTo>
                    <a:cubicBezTo>
                      <a:pt x="15272" y="84591"/>
                      <a:pt x="18983" y="80197"/>
                      <a:pt x="22353" y="76699"/>
                    </a:cubicBezTo>
                    <a:cubicBezTo>
                      <a:pt x="27813" y="80965"/>
                      <a:pt x="32377" y="85401"/>
                      <a:pt x="37582" y="90990"/>
                    </a:cubicBezTo>
                    <a:cubicBezTo>
                      <a:pt x="33828" y="96365"/>
                      <a:pt x="31140" y="99820"/>
                      <a:pt x="27429" y="103318"/>
                    </a:cubicBezTo>
                    <a:close/>
                    <a:moveTo>
                      <a:pt x="53195" y="101569"/>
                    </a:moveTo>
                    <a:cubicBezTo>
                      <a:pt x="47692" y="96365"/>
                      <a:pt x="42914" y="92099"/>
                      <a:pt x="37539" y="87662"/>
                    </a:cubicBezTo>
                    <a:cubicBezTo>
                      <a:pt x="41037" y="82842"/>
                      <a:pt x="44748" y="78448"/>
                      <a:pt x="48118" y="74950"/>
                    </a:cubicBezTo>
                    <a:cubicBezTo>
                      <a:pt x="53578" y="79216"/>
                      <a:pt x="58143" y="83652"/>
                      <a:pt x="63347" y="89241"/>
                    </a:cubicBezTo>
                    <a:cubicBezTo>
                      <a:pt x="59636" y="94616"/>
                      <a:pt x="56948" y="98114"/>
                      <a:pt x="53195" y="101569"/>
                    </a:cubicBezTo>
                    <a:close/>
                  </a:path>
                </a:pathLst>
              </a:custGeom>
              <a:grpFill/>
              <a:ln w="4259" cap="flat">
                <a:noFill/>
                <a:prstDash val="solid"/>
                <a:miter/>
              </a:ln>
            </p:spPr>
            <p:txBody>
              <a:bodyPr rtlCol="0" anchor="ctr"/>
              <a:lstStyle/>
              <a:p>
                <a:endParaRPr lang="en-IL"/>
              </a:p>
            </p:txBody>
          </p:sp>
          <p:sp>
            <p:nvSpPr>
              <p:cNvPr id="30" name="Freeform: Shape 29">
                <a:extLst>
                  <a:ext uri="{FF2B5EF4-FFF2-40B4-BE49-F238E27FC236}">
                    <a16:creationId xmlns:a16="http://schemas.microsoft.com/office/drawing/2014/main" id="{2D9CB1FE-640C-4EA1-C0DF-563DDAC4E041}"/>
                  </a:ext>
                </a:extLst>
              </p:cNvPr>
              <p:cNvSpPr/>
              <p:nvPr/>
            </p:nvSpPr>
            <p:spPr>
              <a:xfrm>
                <a:off x="5640095" y="5466341"/>
                <a:ext cx="69575" cy="102635"/>
              </a:xfrm>
              <a:custGeom>
                <a:avLst/>
                <a:gdLst>
                  <a:gd name="connsiteX0" fmla="*/ 12285 w 69575"/>
                  <a:gd name="connsiteY0" fmla="*/ 32889 h 102635"/>
                  <a:gd name="connsiteX1" fmla="*/ 35278 w 69575"/>
                  <a:gd name="connsiteY1" fmla="*/ 21116 h 102635"/>
                  <a:gd name="connsiteX2" fmla="*/ 39160 w 69575"/>
                  <a:gd name="connsiteY2" fmla="*/ 6697 h 102635"/>
                  <a:gd name="connsiteX3" fmla="*/ 48374 w 69575"/>
                  <a:gd name="connsiteY3" fmla="*/ 0 h 102635"/>
                  <a:gd name="connsiteX4" fmla="*/ 49185 w 69575"/>
                  <a:gd name="connsiteY4" fmla="*/ 938 h 102635"/>
                  <a:gd name="connsiteX5" fmla="*/ 46241 w 69575"/>
                  <a:gd name="connsiteY5" fmla="*/ 16423 h 102635"/>
                  <a:gd name="connsiteX6" fmla="*/ 50635 w 69575"/>
                  <a:gd name="connsiteY6" fmla="*/ 27514 h 102635"/>
                  <a:gd name="connsiteX7" fmla="*/ 67186 w 69575"/>
                  <a:gd name="connsiteY7" fmla="*/ 32847 h 102635"/>
                  <a:gd name="connsiteX8" fmla="*/ 69575 w 69575"/>
                  <a:gd name="connsiteY8" fmla="*/ 32847 h 102635"/>
                  <a:gd name="connsiteX9" fmla="*/ 69575 w 69575"/>
                  <a:gd name="connsiteY9" fmla="*/ 49953 h 102635"/>
                  <a:gd name="connsiteX10" fmla="*/ 66504 w 69575"/>
                  <a:gd name="connsiteY10" fmla="*/ 49953 h 102635"/>
                  <a:gd name="connsiteX11" fmla="*/ 38989 w 69575"/>
                  <a:gd name="connsiteY11" fmla="*/ 36302 h 102635"/>
                  <a:gd name="connsiteX12" fmla="*/ 38478 w 69575"/>
                  <a:gd name="connsiteY12" fmla="*/ 36302 h 102635"/>
                  <a:gd name="connsiteX13" fmla="*/ 11902 w 69575"/>
                  <a:gd name="connsiteY13" fmla="*/ 49953 h 102635"/>
                  <a:gd name="connsiteX14" fmla="*/ 9342 w 69575"/>
                  <a:gd name="connsiteY14" fmla="*/ 49953 h 102635"/>
                  <a:gd name="connsiteX15" fmla="*/ 0 w 69575"/>
                  <a:gd name="connsiteY15" fmla="*/ 40994 h 102635"/>
                  <a:gd name="connsiteX16" fmla="*/ 9342 w 69575"/>
                  <a:gd name="connsiteY16" fmla="*/ 32847 h 102635"/>
                  <a:gd name="connsiteX17" fmla="*/ 12285 w 69575"/>
                  <a:gd name="connsiteY17" fmla="*/ 32847 h 102635"/>
                  <a:gd name="connsiteX18" fmla="*/ 36899 w 69575"/>
                  <a:gd name="connsiteY18" fmla="*/ 75249 h 102635"/>
                  <a:gd name="connsiteX19" fmla="*/ 52939 w 69575"/>
                  <a:gd name="connsiteY19" fmla="*/ 89539 h 102635"/>
                  <a:gd name="connsiteX20" fmla="*/ 41847 w 69575"/>
                  <a:gd name="connsiteY20" fmla="*/ 102635 h 102635"/>
                  <a:gd name="connsiteX21" fmla="*/ 26064 w 69575"/>
                  <a:gd name="connsiteY21" fmla="*/ 88857 h 102635"/>
                  <a:gd name="connsiteX22" fmla="*/ 36899 w 69575"/>
                  <a:gd name="connsiteY22" fmla="*/ 75249 h 10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75" h="102635">
                    <a:moveTo>
                      <a:pt x="12285" y="32889"/>
                    </a:moveTo>
                    <a:cubicBezTo>
                      <a:pt x="22566" y="32889"/>
                      <a:pt x="33273" y="28752"/>
                      <a:pt x="35278" y="21116"/>
                    </a:cubicBezTo>
                    <a:lnTo>
                      <a:pt x="39160" y="6697"/>
                    </a:lnTo>
                    <a:lnTo>
                      <a:pt x="48374" y="0"/>
                    </a:lnTo>
                    <a:lnTo>
                      <a:pt x="49185" y="938"/>
                    </a:lnTo>
                    <a:cubicBezTo>
                      <a:pt x="47308" y="7764"/>
                      <a:pt x="46241" y="13523"/>
                      <a:pt x="46241" y="16423"/>
                    </a:cubicBezTo>
                    <a:cubicBezTo>
                      <a:pt x="46241" y="21116"/>
                      <a:pt x="47436" y="24955"/>
                      <a:pt x="50635" y="27514"/>
                    </a:cubicBezTo>
                    <a:cubicBezTo>
                      <a:pt x="54901" y="30970"/>
                      <a:pt x="60105" y="32847"/>
                      <a:pt x="67186" y="32847"/>
                    </a:cubicBezTo>
                    <a:lnTo>
                      <a:pt x="69575" y="32847"/>
                    </a:lnTo>
                    <a:lnTo>
                      <a:pt x="69575" y="49953"/>
                    </a:lnTo>
                    <a:lnTo>
                      <a:pt x="66504" y="49953"/>
                    </a:lnTo>
                    <a:cubicBezTo>
                      <a:pt x="53408" y="49953"/>
                      <a:pt x="43511" y="46327"/>
                      <a:pt x="38989" y="36302"/>
                    </a:cubicBezTo>
                    <a:lnTo>
                      <a:pt x="38478" y="36302"/>
                    </a:lnTo>
                    <a:cubicBezTo>
                      <a:pt x="33956" y="45260"/>
                      <a:pt x="23377" y="49953"/>
                      <a:pt x="11902" y="49953"/>
                    </a:cubicBezTo>
                    <a:lnTo>
                      <a:pt x="9342" y="49953"/>
                    </a:lnTo>
                    <a:cubicBezTo>
                      <a:pt x="2005" y="49953"/>
                      <a:pt x="0" y="44620"/>
                      <a:pt x="0" y="40994"/>
                    </a:cubicBezTo>
                    <a:cubicBezTo>
                      <a:pt x="0" y="37795"/>
                      <a:pt x="2133" y="32847"/>
                      <a:pt x="9342" y="32847"/>
                    </a:cubicBezTo>
                    <a:lnTo>
                      <a:pt x="12285" y="32847"/>
                    </a:lnTo>
                    <a:close/>
                    <a:moveTo>
                      <a:pt x="36899" y="75249"/>
                    </a:moveTo>
                    <a:cubicBezTo>
                      <a:pt x="42359" y="79259"/>
                      <a:pt x="47734" y="84079"/>
                      <a:pt x="52939" y="89539"/>
                    </a:cubicBezTo>
                    <a:cubicBezTo>
                      <a:pt x="49995" y="94360"/>
                      <a:pt x="46369" y="98753"/>
                      <a:pt x="41847" y="102635"/>
                    </a:cubicBezTo>
                    <a:cubicBezTo>
                      <a:pt x="36643" y="97687"/>
                      <a:pt x="31439" y="93421"/>
                      <a:pt x="26064" y="88857"/>
                    </a:cubicBezTo>
                    <a:cubicBezTo>
                      <a:pt x="29647" y="84079"/>
                      <a:pt x="33273" y="79387"/>
                      <a:pt x="36899" y="75249"/>
                    </a:cubicBezTo>
                    <a:close/>
                  </a:path>
                </a:pathLst>
              </a:custGeom>
              <a:grpFill/>
              <a:ln w="4259" cap="flat">
                <a:noFill/>
                <a:prstDash val="solid"/>
                <a:miter/>
              </a:ln>
            </p:spPr>
            <p:txBody>
              <a:bodyPr rtlCol="0" anchor="ctr"/>
              <a:lstStyle/>
              <a:p>
                <a:endParaRPr lang="en-IL"/>
              </a:p>
            </p:txBody>
          </p:sp>
          <p:sp>
            <p:nvSpPr>
              <p:cNvPr id="31" name="Freeform: Shape 30">
                <a:extLst>
                  <a:ext uri="{FF2B5EF4-FFF2-40B4-BE49-F238E27FC236}">
                    <a16:creationId xmlns:a16="http://schemas.microsoft.com/office/drawing/2014/main" id="{4D4004E8-0F69-2BB4-4E4F-FA1779FF74DE}"/>
                  </a:ext>
                </a:extLst>
              </p:cNvPr>
              <p:cNvSpPr/>
              <p:nvPr/>
            </p:nvSpPr>
            <p:spPr>
              <a:xfrm>
                <a:off x="5700456" y="5378806"/>
                <a:ext cx="52170" cy="137486"/>
              </a:xfrm>
              <a:custGeom>
                <a:avLst/>
                <a:gdLst>
                  <a:gd name="connsiteX0" fmla="*/ 12200 w 52170"/>
                  <a:gd name="connsiteY0" fmla="*/ 120424 h 137486"/>
                  <a:gd name="connsiteX1" fmla="*/ 27173 w 52170"/>
                  <a:gd name="connsiteY1" fmla="*/ 116798 h 137486"/>
                  <a:gd name="connsiteX2" fmla="*/ 34254 w 52170"/>
                  <a:gd name="connsiteY2" fmla="*/ 102379 h 137486"/>
                  <a:gd name="connsiteX3" fmla="*/ 30372 w 52170"/>
                  <a:gd name="connsiteY3" fmla="*/ 33017 h 137486"/>
                  <a:gd name="connsiteX4" fmla="*/ 29050 w 52170"/>
                  <a:gd name="connsiteY4" fmla="*/ 16295 h 137486"/>
                  <a:gd name="connsiteX5" fmla="*/ 33060 w 52170"/>
                  <a:gd name="connsiteY5" fmla="*/ 7337 h 137486"/>
                  <a:gd name="connsiteX6" fmla="*/ 40397 w 52170"/>
                  <a:gd name="connsiteY6" fmla="*/ 0 h 137486"/>
                  <a:gd name="connsiteX7" fmla="*/ 41336 w 52170"/>
                  <a:gd name="connsiteY7" fmla="*/ 683 h 137486"/>
                  <a:gd name="connsiteX8" fmla="*/ 52171 w 52170"/>
                  <a:gd name="connsiteY8" fmla="*/ 31268 h 137486"/>
                  <a:gd name="connsiteX9" fmla="*/ 43767 w 52170"/>
                  <a:gd name="connsiteY9" fmla="*/ 38094 h 137486"/>
                  <a:gd name="connsiteX10" fmla="*/ 45516 w 52170"/>
                  <a:gd name="connsiteY10" fmla="*/ 84463 h 137486"/>
                  <a:gd name="connsiteX11" fmla="*/ 40184 w 52170"/>
                  <a:gd name="connsiteY11" fmla="*/ 117992 h 137486"/>
                  <a:gd name="connsiteX12" fmla="*/ 28026 w 52170"/>
                  <a:gd name="connsiteY12" fmla="*/ 133477 h 137486"/>
                  <a:gd name="connsiteX13" fmla="*/ 11347 w 52170"/>
                  <a:gd name="connsiteY13" fmla="*/ 137487 h 137486"/>
                  <a:gd name="connsiteX14" fmla="*/ 9342 w 52170"/>
                  <a:gd name="connsiteY14" fmla="*/ 137487 h 137486"/>
                  <a:gd name="connsiteX15" fmla="*/ 0 w 52170"/>
                  <a:gd name="connsiteY15" fmla="*/ 128529 h 137486"/>
                  <a:gd name="connsiteX16" fmla="*/ 9342 w 52170"/>
                  <a:gd name="connsiteY16" fmla="*/ 120381 h 137486"/>
                  <a:gd name="connsiteX17" fmla="*/ 12200 w 52170"/>
                  <a:gd name="connsiteY17" fmla="*/ 120381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170" h="137486">
                    <a:moveTo>
                      <a:pt x="12200" y="120424"/>
                    </a:moveTo>
                    <a:cubicBezTo>
                      <a:pt x="16466" y="120424"/>
                      <a:pt x="21414" y="119869"/>
                      <a:pt x="27173" y="116798"/>
                    </a:cubicBezTo>
                    <a:cubicBezTo>
                      <a:pt x="31866" y="114110"/>
                      <a:pt x="34254" y="109333"/>
                      <a:pt x="34254" y="102379"/>
                    </a:cubicBezTo>
                    <a:cubicBezTo>
                      <a:pt x="33998" y="81008"/>
                      <a:pt x="32505" y="57631"/>
                      <a:pt x="30372" y="33017"/>
                    </a:cubicBezTo>
                    <a:cubicBezTo>
                      <a:pt x="29818" y="26875"/>
                      <a:pt x="29050" y="21244"/>
                      <a:pt x="29050" y="16295"/>
                    </a:cubicBezTo>
                    <a:cubicBezTo>
                      <a:pt x="29050" y="13352"/>
                      <a:pt x="30372" y="10281"/>
                      <a:pt x="33060" y="7337"/>
                    </a:cubicBezTo>
                    <a:cubicBezTo>
                      <a:pt x="34937" y="5076"/>
                      <a:pt x="37454" y="2517"/>
                      <a:pt x="40397" y="0"/>
                    </a:cubicBezTo>
                    <a:lnTo>
                      <a:pt x="41336" y="683"/>
                    </a:lnTo>
                    <a:cubicBezTo>
                      <a:pt x="41080" y="9385"/>
                      <a:pt x="45217" y="19793"/>
                      <a:pt x="52171" y="31268"/>
                    </a:cubicBezTo>
                    <a:cubicBezTo>
                      <a:pt x="49782" y="33529"/>
                      <a:pt x="46966" y="35790"/>
                      <a:pt x="43767" y="38094"/>
                    </a:cubicBezTo>
                    <a:cubicBezTo>
                      <a:pt x="44279" y="53451"/>
                      <a:pt x="45516" y="69618"/>
                      <a:pt x="45516" y="84463"/>
                    </a:cubicBezTo>
                    <a:cubicBezTo>
                      <a:pt x="45516" y="98881"/>
                      <a:pt x="44023" y="109972"/>
                      <a:pt x="40184" y="117992"/>
                    </a:cubicBezTo>
                    <a:cubicBezTo>
                      <a:pt x="37368" y="124817"/>
                      <a:pt x="34169" y="130406"/>
                      <a:pt x="28026" y="133477"/>
                    </a:cubicBezTo>
                    <a:cubicBezTo>
                      <a:pt x="22822" y="136165"/>
                      <a:pt x="16551" y="137487"/>
                      <a:pt x="11347" y="137487"/>
                    </a:cubicBezTo>
                    <a:lnTo>
                      <a:pt x="9342" y="137487"/>
                    </a:lnTo>
                    <a:cubicBezTo>
                      <a:pt x="2005" y="137487"/>
                      <a:pt x="0" y="132155"/>
                      <a:pt x="0" y="128529"/>
                    </a:cubicBezTo>
                    <a:cubicBezTo>
                      <a:pt x="0" y="125329"/>
                      <a:pt x="2133" y="120381"/>
                      <a:pt x="9342" y="120381"/>
                    </a:cubicBezTo>
                    <a:lnTo>
                      <a:pt x="12200" y="120381"/>
                    </a:lnTo>
                    <a:close/>
                  </a:path>
                </a:pathLst>
              </a:custGeom>
              <a:grpFill/>
              <a:ln w="4259" cap="flat">
                <a:noFill/>
                <a:prstDash val="solid"/>
                <a:miter/>
              </a:ln>
            </p:spPr>
            <p:txBody>
              <a:bodyPr rtlCol="0" anchor="ctr"/>
              <a:lstStyle/>
              <a:p>
                <a:endParaRPr lang="en-IL"/>
              </a:p>
            </p:txBody>
          </p:sp>
          <p:sp>
            <p:nvSpPr>
              <p:cNvPr id="32" name="Freeform: Shape 31">
                <a:extLst>
                  <a:ext uri="{FF2B5EF4-FFF2-40B4-BE49-F238E27FC236}">
                    <a16:creationId xmlns:a16="http://schemas.microsoft.com/office/drawing/2014/main" id="{E2BA3DDC-E301-86DA-71A6-B9B2ED5B6B25}"/>
                  </a:ext>
                </a:extLst>
              </p:cNvPr>
              <p:cNvSpPr/>
              <p:nvPr/>
            </p:nvSpPr>
            <p:spPr>
              <a:xfrm>
                <a:off x="5794218" y="5381536"/>
                <a:ext cx="17745" cy="137998"/>
              </a:xfrm>
              <a:custGeom>
                <a:avLst/>
                <a:gdLst>
                  <a:gd name="connsiteX0" fmla="*/ 3370 w 17745"/>
                  <a:gd name="connsiteY0" fmla="*/ 137060 h 137998"/>
                  <a:gd name="connsiteX1" fmla="*/ 4820 w 17745"/>
                  <a:gd name="connsiteY1" fmla="*/ 110356 h 137998"/>
                  <a:gd name="connsiteX2" fmla="*/ 4820 w 17745"/>
                  <a:gd name="connsiteY2" fmla="*/ 97260 h 137998"/>
                  <a:gd name="connsiteX3" fmla="*/ 0 w 17745"/>
                  <a:gd name="connsiteY3" fmla="*/ 14162 h 137998"/>
                  <a:gd name="connsiteX4" fmla="*/ 13096 w 17745"/>
                  <a:gd name="connsiteY4" fmla="*/ 0 h 137998"/>
                  <a:gd name="connsiteX5" fmla="*/ 14290 w 17745"/>
                  <a:gd name="connsiteY5" fmla="*/ 384 h 137998"/>
                  <a:gd name="connsiteX6" fmla="*/ 17746 w 17745"/>
                  <a:gd name="connsiteY6" fmla="*/ 94445 h 137998"/>
                  <a:gd name="connsiteX7" fmla="*/ 16807 w 17745"/>
                  <a:gd name="connsiteY7" fmla="*/ 116499 h 137998"/>
                  <a:gd name="connsiteX8" fmla="*/ 5034 w 17745"/>
                  <a:gd name="connsiteY8" fmla="*/ 137999 h 137998"/>
                  <a:gd name="connsiteX9" fmla="*/ 3370 w 17745"/>
                  <a:gd name="connsiteY9" fmla="*/ 137060 h 1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5" h="137998">
                    <a:moveTo>
                      <a:pt x="3370" y="137060"/>
                    </a:moveTo>
                    <a:cubicBezTo>
                      <a:pt x="4692" y="128657"/>
                      <a:pt x="4820" y="119144"/>
                      <a:pt x="4820" y="110356"/>
                    </a:cubicBezTo>
                    <a:lnTo>
                      <a:pt x="4820" y="97260"/>
                    </a:lnTo>
                    <a:cubicBezTo>
                      <a:pt x="4820" y="72817"/>
                      <a:pt x="2133" y="37283"/>
                      <a:pt x="0" y="14162"/>
                    </a:cubicBezTo>
                    <a:cubicBezTo>
                      <a:pt x="3754" y="9342"/>
                      <a:pt x="8958" y="3754"/>
                      <a:pt x="13096" y="0"/>
                    </a:cubicBezTo>
                    <a:lnTo>
                      <a:pt x="14290" y="384"/>
                    </a:lnTo>
                    <a:cubicBezTo>
                      <a:pt x="17106" y="29519"/>
                      <a:pt x="17746" y="63305"/>
                      <a:pt x="17746" y="94445"/>
                    </a:cubicBezTo>
                    <a:cubicBezTo>
                      <a:pt x="17746" y="102593"/>
                      <a:pt x="17490" y="110612"/>
                      <a:pt x="16807" y="116499"/>
                    </a:cubicBezTo>
                    <a:cubicBezTo>
                      <a:pt x="16423" y="123836"/>
                      <a:pt x="12797" y="129467"/>
                      <a:pt x="5034" y="137999"/>
                    </a:cubicBezTo>
                    <a:lnTo>
                      <a:pt x="3370" y="137060"/>
                    </a:lnTo>
                    <a:close/>
                  </a:path>
                </a:pathLst>
              </a:custGeom>
              <a:grpFill/>
              <a:ln w="4259" cap="flat">
                <a:noFill/>
                <a:prstDash val="solid"/>
                <a:miter/>
              </a:ln>
            </p:spPr>
            <p:txBody>
              <a:bodyPr rtlCol="0" anchor="ctr"/>
              <a:lstStyle/>
              <a:p>
                <a:endParaRPr lang="en-IL"/>
              </a:p>
            </p:txBody>
          </p:sp>
          <p:sp>
            <p:nvSpPr>
              <p:cNvPr id="33" name="Freeform: Shape 32">
                <a:extLst>
                  <a:ext uri="{FF2B5EF4-FFF2-40B4-BE49-F238E27FC236}">
                    <a16:creationId xmlns:a16="http://schemas.microsoft.com/office/drawing/2014/main" id="{419EAE0A-1023-B97A-CE87-70B9C6470CF9}"/>
                  </a:ext>
                </a:extLst>
              </p:cNvPr>
              <p:cNvSpPr/>
              <p:nvPr/>
            </p:nvSpPr>
            <p:spPr>
              <a:xfrm>
                <a:off x="6022182" y="5374796"/>
                <a:ext cx="81306" cy="141539"/>
              </a:xfrm>
              <a:custGeom>
                <a:avLst/>
                <a:gdLst>
                  <a:gd name="connsiteX0" fmla="*/ 24315 w 81306"/>
                  <a:gd name="connsiteY0" fmla="*/ 128827 h 141539"/>
                  <a:gd name="connsiteX1" fmla="*/ 0 w 81306"/>
                  <a:gd name="connsiteY1" fmla="*/ 113172 h 141539"/>
                  <a:gd name="connsiteX2" fmla="*/ 4266 w 81306"/>
                  <a:gd name="connsiteY2" fmla="*/ 97559 h 141539"/>
                  <a:gd name="connsiteX3" fmla="*/ 47009 w 81306"/>
                  <a:gd name="connsiteY3" fmla="*/ 60830 h 141539"/>
                  <a:gd name="connsiteX4" fmla="*/ 46199 w 81306"/>
                  <a:gd name="connsiteY4" fmla="*/ 50806 h 141539"/>
                  <a:gd name="connsiteX5" fmla="*/ 56735 w 81306"/>
                  <a:gd name="connsiteY5" fmla="*/ 39843 h 141539"/>
                  <a:gd name="connsiteX6" fmla="*/ 58185 w 81306"/>
                  <a:gd name="connsiteY6" fmla="*/ 39843 h 141539"/>
                  <a:gd name="connsiteX7" fmla="*/ 58996 w 81306"/>
                  <a:gd name="connsiteY7" fmla="*/ 102123 h 141539"/>
                  <a:gd name="connsiteX8" fmla="*/ 64072 w 81306"/>
                  <a:gd name="connsiteY8" fmla="*/ 120978 h 141539"/>
                  <a:gd name="connsiteX9" fmla="*/ 78107 w 81306"/>
                  <a:gd name="connsiteY9" fmla="*/ 124433 h 141539"/>
                  <a:gd name="connsiteX10" fmla="*/ 81306 w 81306"/>
                  <a:gd name="connsiteY10" fmla="*/ 124433 h 141539"/>
                  <a:gd name="connsiteX11" fmla="*/ 81306 w 81306"/>
                  <a:gd name="connsiteY11" fmla="*/ 141539 h 141539"/>
                  <a:gd name="connsiteX12" fmla="*/ 78363 w 81306"/>
                  <a:gd name="connsiteY12" fmla="*/ 141539 h 141539"/>
                  <a:gd name="connsiteX13" fmla="*/ 50720 w 81306"/>
                  <a:gd name="connsiteY13" fmla="*/ 122983 h 141539"/>
                  <a:gd name="connsiteX14" fmla="*/ 24315 w 81306"/>
                  <a:gd name="connsiteY14" fmla="*/ 128827 h 141539"/>
                  <a:gd name="connsiteX15" fmla="*/ 47990 w 81306"/>
                  <a:gd name="connsiteY15" fmla="*/ 75675 h 141539"/>
                  <a:gd name="connsiteX16" fmla="*/ 11774 w 81306"/>
                  <a:gd name="connsiteY16" fmla="*/ 104939 h 141539"/>
                  <a:gd name="connsiteX17" fmla="*/ 28879 w 81306"/>
                  <a:gd name="connsiteY17" fmla="*/ 112404 h 141539"/>
                  <a:gd name="connsiteX18" fmla="*/ 48673 w 81306"/>
                  <a:gd name="connsiteY18" fmla="*/ 108650 h 141539"/>
                  <a:gd name="connsiteX19" fmla="*/ 47990 w 81306"/>
                  <a:gd name="connsiteY19" fmla="*/ 75675 h 141539"/>
                  <a:gd name="connsiteX20" fmla="*/ 32207 w 81306"/>
                  <a:gd name="connsiteY20" fmla="*/ 28368 h 141539"/>
                  <a:gd name="connsiteX21" fmla="*/ 16594 w 81306"/>
                  <a:gd name="connsiteY21" fmla="*/ 14461 h 141539"/>
                  <a:gd name="connsiteX22" fmla="*/ 27130 w 81306"/>
                  <a:gd name="connsiteY22" fmla="*/ 1749 h 141539"/>
                  <a:gd name="connsiteX23" fmla="*/ 42359 w 81306"/>
                  <a:gd name="connsiteY23" fmla="*/ 16039 h 141539"/>
                  <a:gd name="connsiteX24" fmla="*/ 32207 w 81306"/>
                  <a:gd name="connsiteY24" fmla="*/ 28368 h 141539"/>
                  <a:gd name="connsiteX25" fmla="*/ 57972 w 81306"/>
                  <a:gd name="connsiteY25" fmla="*/ 26619 h 141539"/>
                  <a:gd name="connsiteX26" fmla="*/ 42359 w 81306"/>
                  <a:gd name="connsiteY26" fmla="*/ 12712 h 141539"/>
                  <a:gd name="connsiteX27" fmla="*/ 52896 w 81306"/>
                  <a:gd name="connsiteY27" fmla="*/ 0 h 141539"/>
                  <a:gd name="connsiteX28" fmla="*/ 68125 w 81306"/>
                  <a:gd name="connsiteY28" fmla="*/ 14290 h 141539"/>
                  <a:gd name="connsiteX29" fmla="*/ 57972 w 81306"/>
                  <a:gd name="connsiteY29" fmla="*/ 26619 h 14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306" h="141539">
                    <a:moveTo>
                      <a:pt x="24315" y="128827"/>
                    </a:moveTo>
                    <a:cubicBezTo>
                      <a:pt x="10281" y="128827"/>
                      <a:pt x="0" y="123879"/>
                      <a:pt x="0" y="113172"/>
                    </a:cubicBezTo>
                    <a:cubicBezTo>
                      <a:pt x="0" y="109290"/>
                      <a:pt x="1322" y="103958"/>
                      <a:pt x="4266" y="97559"/>
                    </a:cubicBezTo>
                    <a:cubicBezTo>
                      <a:pt x="9598" y="85913"/>
                      <a:pt x="24059" y="73500"/>
                      <a:pt x="47009" y="60830"/>
                    </a:cubicBezTo>
                    <a:lnTo>
                      <a:pt x="46199" y="50806"/>
                    </a:lnTo>
                    <a:cubicBezTo>
                      <a:pt x="49526" y="46924"/>
                      <a:pt x="53152" y="43042"/>
                      <a:pt x="56735" y="39843"/>
                    </a:cubicBezTo>
                    <a:lnTo>
                      <a:pt x="58185" y="39843"/>
                    </a:lnTo>
                    <a:cubicBezTo>
                      <a:pt x="58697" y="60574"/>
                      <a:pt x="58868" y="81391"/>
                      <a:pt x="58996" y="102123"/>
                    </a:cubicBezTo>
                    <a:cubicBezTo>
                      <a:pt x="58996" y="111209"/>
                      <a:pt x="60062" y="117480"/>
                      <a:pt x="64072" y="120978"/>
                    </a:cubicBezTo>
                    <a:cubicBezTo>
                      <a:pt x="67144" y="123666"/>
                      <a:pt x="72220" y="124433"/>
                      <a:pt x="78107" y="124433"/>
                    </a:cubicBezTo>
                    <a:lnTo>
                      <a:pt x="81306" y="124433"/>
                    </a:lnTo>
                    <a:lnTo>
                      <a:pt x="81306" y="141539"/>
                    </a:lnTo>
                    <a:lnTo>
                      <a:pt x="78363" y="141539"/>
                    </a:lnTo>
                    <a:cubicBezTo>
                      <a:pt x="65267" y="141539"/>
                      <a:pt x="55797" y="138084"/>
                      <a:pt x="50720" y="122983"/>
                    </a:cubicBezTo>
                    <a:cubicBezTo>
                      <a:pt x="43170" y="126310"/>
                      <a:pt x="34724" y="128827"/>
                      <a:pt x="24315" y="128827"/>
                    </a:cubicBezTo>
                    <a:close/>
                    <a:moveTo>
                      <a:pt x="47990" y="75675"/>
                    </a:moveTo>
                    <a:cubicBezTo>
                      <a:pt x="24187" y="87961"/>
                      <a:pt x="11774" y="97857"/>
                      <a:pt x="11774" y="104939"/>
                    </a:cubicBezTo>
                    <a:cubicBezTo>
                      <a:pt x="11774" y="110143"/>
                      <a:pt x="19793" y="112404"/>
                      <a:pt x="28879" y="112404"/>
                    </a:cubicBezTo>
                    <a:cubicBezTo>
                      <a:pt x="34638" y="112404"/>
                      <a:pt x="40781" y="111209"/>
                      <a:pt x="48673" y="108650"/>
                    </a:cubicBezTo>
                    <a:lnTo>
                      <a:pt x="47990" y="75675"/>
                    </a:lnTo>
                    <a:close/>
                    <a:moveTo>
                      <a:pt x="32207" y="28368"/>
                    </a:moveTo>
                    <a:cubicBezTo>
                      <a:pt x="26747" y="23163"/>
                      <a:pt x="21926" y="18897"/>
                      <a:pt x="16594" y="14461"/>
                    </a:cubicBezTo>
                    <a:cubicBezTo>
                      <a:pt x="20049" y="9641"/>
                      <a:pt x="23803" y="5247"/>
                      <a:pt x="27130" y="1749"/>
                    </a:cubicBezTo>
                    <a:cubicBezTo>
                      <a:pt x="32633" y="6015"/>
                      <a:pt x="37155" y="10451"/>
                      <a:pt x="42359" y="16039"/>
                    </a:cubicBezTo>
                    <a:cubicBezTo>
                      <a:pt x="38605" y="21414"/>
                      <a:pt x="35961" y="24870"/>
                      <a:pt x="32207" y="28368"/>
                    </a:cubicBezTo>
                    <a:close/>
                    <a:moveTo>
                      <a:pt x="57972" y="26619"/>
                    </a:moveTo>
                    <a:cubicBezTo>
                      <a:pt x="52512" y="21414"/>
                      <a:pt x="47692" y="17148"/>
                      <a:pt x="42359" y="12712"/>
                    </a:cubicBezTo>
                    <a:cubicBezTo>
                      <a:pt x="45815" y="7892"/>
                      <a:pt x="49569" y="3498"/>
                      <a:pt x="52896" y="0"/>
                    </a:cubicBezTo>
                    <a:cubicBezTo>
                      <a:pt x="58399" y="4266"/>
                      <a:pt x="62921" y="8702"/>
                      <a:pt x="68125" y="14290"/>
                    </a:cubicBezTo>
                    <a:cubicBezTo>
                      <a:pt x="64414" y="19665"/>
                      <a:pt x="61726" y="23163"/>
                      <a:pt x="57972" y="26619"/>
                    </a:cubicBezTo>
                    <a:close/>
                  </a:path>
                </a:pathLst>
              </a:custGeom>
              <a:grpFill/>
              <a:ln w="4259" cap="flat">
                <a:noFill/>
                <a:prstDash val="solid"/>
                <a:miter/>
              </a:ln>
            </p:spPr>
            <p:txBody>
              <a:bodyPr rtlCol="0" anchor="ctr"/>
              <a:lstStyle/>
              <a:p>
                <a:endParaRPr lang="en-IL"/>
              </a:p>
            </p:txBody>
          </p:sp>
          <p:sp>
            <p:nvSpPr>
              <p:cNvPr id="34" name="Freeform: Shape 33">
                <a:extLst>
                  <a:ext uri="{FF2B5EF4-FFF2-40B4-BE49-F238E27FC236}">
                    <a16:creationId xmlns:a16="http://schemas.microsoft.com/office/drawing/2014/main" id="{D43143C9-1C6A-E7C9-E539-69BC4CE8EB98}"/>
                  </a:ext>
                </a:extLst>
              </p:cNvPr>
              <p:cNvSpPr/>
              <p:nvPr/>
            </p:nvSpPr>
            <p:spPr>
              <a:xfrm>
                <a:off x="6094189" y="5442665"/>
                <a:ext cx="60659" cy="126993"/>
              </a:xfrm>
              <a:custGeom>
                <a:avLst/>
                <a:gdLst>
                  <a:gd name="connsiteX0" fmla="*/ 11603 w 60659"/>
                  <a:gd name="connsiteY0" fmla="*/ 56565 h 126993"/>
                  <a:gd name="connsiteX1" fmla="*/ 37923 w 60659"/>
                  <a:gd name="connsiteY1" fmla="*/ 54005 h 126993"/>
                  <a:gd name="connsiteX2" fmla="*/ 45559 w 60659"/>
                  <a:gd name="connsiteY2" fmla="*/ 48118 h 126993"/>
                  <a:gd name="connsiteX3" fmla="*/ 32207 w 60659"/>
                  <a:gd name="connsiteY3" fmla="*/ 15101 h 126993"/>
                  <a:gd name="connsiteX4" fmla="*/ 42231 w 60659"/>
                  <a:gd name="connsiteY4" fmla="*/ 0 h 126993"/>
                  <a:gd name="connsiteX5" fmla="*/ 42914 w 60659"/>
                  <a:gd name="connsiteY5" fmla="*/ 0 h 126993"/>
                  <a:gd name="connsiteX6" fmla="*/ 56266 w 60659"/>
                  <a:gd name="connsiteY6" fmla="*/ 40739 h 126993"/>
                  <a:gd name="connsiteX7" fmla="*/ 46924 w 60659"/>
                  <a:gd name="connsiteY7" fmla="*/ 65608 h 126993"/>
                  <a:gd name="connsiteX8" fmla="*/ 10963 w 60659"/>
                  <a:gd name="connsiteY8" fmla="*/ 73628 h 126993"/>
                  <a:gd name="connsiteX9" fmla="*/ 9342 w 60659"/>
                  <a:gd name="connsiteY9" fmla="*/ 73628 h 126993"/>
                  <a:gd name="connsiteX10" fmla="*/ 0 w 60659"/>
                  <a:gd name="connsiteY10" fmla="*/ 64670 h 126993"/>
                  <a:gd name="connsiteX11" fmla="*/ 9342 w 60659"/>
                  <a:gd name="connsiteY11" fmla="*/ 56522 h 126993"/>
                  <a:gd name="connsiteX12" fmla="*/ 11603 w 60659"/>
                  <a:gd name="connsiteY12" fmla="*/ 56522 h 126993"/>
                  <a:gd name="connsiteX13" fmla="*/ 24699 w 60659"/>
                  <a:gd name="connsiteY13" fmla="*/ 126993 h 126993"/>
                  <a:gd name="connsiteX14" fmla="*/ 9043 w 60659"/>
                  <a:gd name="connsiteY14" fmla="*/ 113086 h 126993"/>
                  <a:gd name="connsiteX15" fmla="*/ 19623 w 60659"/>
                  <a:gd name="connsiteY15" fmla="*/ 100374 h 126993"/>
                  <a:gd name="connsiteX16" fmla="*/ 34852 w 60659"/>
                  <a:gd name="connsiteY16" fmla="*/ 114665 h 126993"/>
                  <a:gd name="connsiteX17" fmla="*/ 24699 w 60659"/>
                  <a:gd name="connsiteY17" fmla="*/ 126993 h 126993"/>
                  <a:gd name="connsiteX18" fmla="*/ 50507 w 60659"/>
                  <a:gd name="connsiteY18" fmla="*/ 125244 h 126993"/>
                  <a:gd name="connsiteX19" fmla="*/ 34852 w 60659"/>
                  <a:gd name="connsiteY19" fmla="*/ 111337 h 126993"/>
                  <a:gd name="connsiteX20" fmla="*/ 45431 w 60659"/>
                  <a:gd name="connsiteY20" fmla="*/ 98625 h 126993"/>
                  <a:gd name="connsiteX21" fmla="*/ 60660 w 60659"/>
                  <a:gd name="connsiteY21" fmla="*/ 112916 h 126993"/>
                  <a:gd name="connsiteX22" fmla="*/ 50507 w 60659"/>
                  <a:gd name="connsiteY22" fmla="*/ 125244 h 12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59" h="126993">
                    <a:moveTo>
                      <a:pt x="11603" y="56565"/>
                    </a:moveTo>
                    <a:cubicBezTo>
                      <a:pt x="22950" y="56565"/>
                      <a:pt x="32036" y="56181"/>
                      <a:pt x="37923" y="54005"/>
                    </a:cubicBezTo>
                    <a:cubicBezTo>
                      <a:pt x="42615" y="52256"/>
                      <a:pt x="45559" y="50379"/>
                      <a:pt x="45559" y="48118"/>
                    </a:cubicBezTo>
                    <a:cubicBezTo>
                      <a:pt x="45559" y="41848"/>
                      <a:pt x="39160" y="28752"/>
                      <a:pt x="32207" y="15101"/>
                    </a:cubicBezTo>
                    <a:cubicBezTo>
                      <a:pt x="35406" y="9342"/>
                      <a:pt x="38733" y="4266"/>
                      <a:pt x="42231" y="0"/>
                    </a:cubicBezTo>
                    <a:lnTo>
                      <a:pt x="42914" y="0"/>
                    </a:lnTo>
                    <a:cubicBezTo>
                      <a:pt x="49057" y="10835"/>
                      <a:pt x="56266" y="27514"/>
                      <a:pt x="56266" y="40739"/>
                    </a:cubicBezTo>
                    <a:cubicBezTo>
                      <a:pt x="56266" y="50763"/>
                      <a:pt x="52256" y="58527"/>
                      <a:pt x="46924" y="65608"/>
                    </a:cubicBezTo>
                    <a:cubicBezTo>
                      <a:pt x="40909" y="71623"/>
                      <a:pt x="31439" y="73628"/>
                      <a:pt x="10963" y="73628"/>
                    </a:cubicBezTo>
                    <a:lnTo>
                      <a:pt x="9342" y="73628"/>
                    </a:lnTo>
                    <a:cubicBezTo>
                      <a:pt x="2005" y="73628"/>
                      <a:pt x="0" y="68296"/>
                      <a:pt x="0" y="64670"/>
                    </a:cubicBezTo>
                    <a:cubicBezTo>
                      <a:pt x="0" y="61470"/>
                      <a:pt x="2133" y="56522"/>
                      <a:pt x="9342" y="56522"/>
                    </a:cubicBezTo>
                    <a:lnTo>
                      <a:pt x="11603" y="56522"/>
                    </a:lnTo>
                    <a:close/>
                    <a:moveTo>
                      <a:pt x="24699" y="126993"/>
                    </a:moveTo>
                    <a:cubicBezTo>
                      <a:pt x="19239" y="121789"/>
                      <a:pt x="14418" y="117523"/>
                      <a:pt x="9043" y="113086"/>
                    </a:cubicBezTo>
                    <a:cubicBezTo>
                      <a:pt x="12541" y="108266"/>
                      <a:pt x="16253" y="103872"/>
                      <a:pt x="19623" y="100374"/>
                    </a:cubicBezTo>
                    <a:cubicBezTo>
                      <a:pt x="25083" y="104640"/>
                      <a:pt x="29647" y="109077"/>
                      <a:pt x="34852" y="114665"/>
                    </a:cubicBezTo>
                    <a:cubicBezTo>
                      <a:pt x="31140" y="120040"/>
                      <a:pt x="28453" y="123495"/>
                      <a:pt x="24699" y="126993"/>
                    </a:cubicBezTo>
                    <a:close/>
                    <a:moveTo>
                      <a:pt x="50507" y="125244"/>
                    </a:moveTo>
                    <a:cubicBezTo>
                      <a:pt x="45047" y="120040"/>
                      <a:pt x="40226" y="115774"/>
                      <a:pt x="34852" y="111337"/>
                    </a:cubicBezTo>
                    <a:cubicBezTo>
                      <a:pt x="38350" y="106517"/>
                      <a:pt x="42061" y="102123"/>
                      <a:pt x="45431" y="98625"/>
                    </a:cubicBezTo>
                    <a:cubicBezTo>
                      <a:pt x="50891" y="102891"/>
                      <a:pt x="55455" y="107328"/>
                      <a:pt x="60660" y="112916"/>
                    </a:cubicBezTo>
                    <a:cubicBezTo>
                      <a:pt x="56906" y="118291"/>
                      <a:pt x="54261" y="121789"/>
                      <a:pt x="50507" y="125244"/>
                    </a:cubicBezTo>
                    <a:close/>
                  </a:path>
                </a:pathLst>
              </a:custGeom>
              <a:grpFill/>
              <a:ln w="4259" cap="flat">
                <a:noFill/>
                <a:prstDash val="solid"/>
                <a:miter/>
              </a:ln>
            </p:spPr>
            <p:txBody>
              <a:bodyPr rtlCol="0" anchor="ctr"/>
              <a:lstStyle/>
              <a:p>
                <a:endParaRPr lang="en-IL"/>
              </a:p>
            </p:txBody>
          </p:sp>
          <p:sp>
            <p:nvSpPr>
              <p:cNvPr id="35" name="Freeform: Shape 34">
                <a:extLst>
                  <a:ext uri="{FF2B5EF4-FFF2-40B4-BE49-F238E27FC236}">
                    <a16:creationId xmlns:a16="http://schemas.microsoft.com/office/drawing/2014/main" id="{EEA5C173-57E3-4396-FBFA-17A82726743F}"/>
                  </a:ext>
                </a:extLst>
              </p:cNvPr>
              <p:cNvSpPr/>
              <p:nvPr/>
            </p:nvSpPr>
            <p:spPr>
              <a:xfrm>
                <a:off x="6196014" y="5378550"/>
                <a:ext cx="129850" cy="153782"/>
              </a:xfrm>
              <a:custGeom>
                <a:avLst/>
                <a:gdLst>
                  <a:gd name="connsiteX0" fmla="*/ 46199 w 129850"/>
                  <a:gd name="connsiteY0" fmla="*/ 117608 h 153782"/>
                  <a:gd name="connsiteX1" fmla="*/ 61556 w 129850"/>
                  <a:gd name="connsiteY1" fmla="*/ 96364 h 153782"/>
                  <a:gd name="connsiteX2" fmla="*/ 73713 w 129850"/>
                  <a:gd name="connsiteY2" fmla="*/ 75931 h 153782"/>
                  <a:gd name="connsiteX3" fmla="*/ 75035 w 129850"/>
                  <a:gd name="connsiteY3" fmla="*/ 75931 h 153782"/>
                  <a:gd name="connsiteX4" fmla="*/ 100417 w 129850"/>
                  <a:gd name="connsiteY4" fmla="*/ 106261 h 153782"/>
                  <a:gd name="connsiteX5" fmla="*/ 128230 w 129850"/>
                  <a:gd name="connsiteY5" fmla="*/ 120680 h 153782"/>
                  <a:gd name="connsiteX6" fmla="*/ 129851 w 129850"/>
                  <a:gd name="connsiteY6" fmla="*/ 120680 h 153782"/>
                  <a:gd name="connsiteX7" fmla="*/ 129851 w 129850"/>
                  <a:gd name="connsiteY7" fmla="*/ 137786 h 153782"/>
                  <a:gd name="connsiteX8" fmla="*/ 128230 w 129850"/>
                  <a:gd name="connsiteY8" fmla="*/ 137786 h 153782"/>
                  <a:gd name="connsiteX9" fmla="*/ 101099 w 129850"/>
                  <a:gd name="connsiteY9" fmla="*/ 123879 h 153782"/>
                  <a:gd name="connsiteX10" fmla="*/ 100715 w 129850"/>
                  <a:gd name="connsiteY10" fmla="*/ 124007 h 153782"/>
                  <a:gd name="connsiteX11" fmla="*/ 100715 w 129850"/>
                  <a:gd name="connsiteY11" fmla="*/ 126140 h 153782"/>
                  <a:gd name="connsiteX12" fmla="*/ 83994 w 129850"/>
                  <a:gd name="connsiteY12" fmla="*/ 153782 h 153782"/>
                  <a:gd name="connsiteX13" fmla="*/ 55797 w 129850"/>
                  <a:gd name="connsiteY13" fmla="*/ 125073 h 153782"/>
                  <a:gd name="connsiteX14" fmla="*/ 55114 w 129850"/>
                  <a:gd name="connsiteY14" fmla="*/ 125073 h 153782"/>
                  <a:gd name="connsiteX15" fmla="*/ 32377 w 129850"/>
                  <a:gd name="connsiteY15" fmla="*/ 137786 h 153782"/>
                  <a:gd name="connsiteX16" fmla="*/ 12328 w 129850"/>
                  <a:gd name="connsiteY16" fmla="*/ 130022 h 153782"/>
                  <a:gd name="connsiteX17" fmla="*/ 3498 w 129850"/>
                  <a:gd name="connsiteY17" fmla="*/ 92739 h 153782"/>
                  <a:gd name="connsiteX18" fmla="*/ 0 w 129850"/>
                  <a:gd name="connsiteY18" fmla="*/ 12414 h 153782"/>
                  <a:gd name="connsiteX19" fmla="*/ 12541 w 129850"/>
                  <a:gd name="connsiteY19" fmla="*/ 0 h 153782"/>
                  <a:gd name="connsiteX20" fmla="*/ 13480 w 129850"/>
                  <a:gd name="connsiteY20" fmla="*/ 512 h 153782"/>
                  <a:gd name="connsiteX21" fmla="*/ 15613 w 129850"/>
                  <a:gd name="connsiteY21" fmla="*/ 97260 h 153782"/>
                  <a:gd name="connsiteX22" fmla="*/ 15613 w 129850"/>
                  <a:gd name="connsiteY22" fmla="*/ 104896 h 153782"/>
                  <a:gd name="connsiteX23" fmla="*/ 25637 w 129850"/>
                  <a:gd name="connsiteY23" fmla="*/ 119187 h 153782"/>
                  <a:gd name="connsiteX24" fmla="*/ 34169 w 129850"/>
                  <a:gd name="connsiteY24" fmla="*/ 120637 h 153782"/>
                  <a:gd name="connsiteX25" fmla="*/ 46199 w 129850"/>
                  <a:gd name="connsiteY25" fmla="*/ 117608 h 153782"/>
                  <a:gd name="connsiteX26" fmla="*/ 70898 w 129850"/>
                  <a:gd name="connsiteY26" fmla="*/ 94104 h 153782"/>
                  <a:gd name="connsiteX27" fmla="*/ 64328 w 129850"/>
                  <a:gd name="connsiteY27" fmla="*/ 112276 h 153782"/>
                  <a:gd name="connsiteX28" fmla="*/ 85145 w 129850"/>
                  <a:gd name="connsiteY28" fmla="*/ 136079 h 153782"/>
                  <a:gd name="connsiteX29" fmla="*/ 92355 w 129850"/>
                  <a:gd name="connsiteY29" fmla="*/ 126311 h 153782"/>
                  <a:gd name="connsiteX30" fmla="*/ 87790 w 129850"/>
                  <a:gd name="connsiteY30" fmla="*/ 114665 h 153782"/>
                  <a:gd name="connsiteX31" fmla="*/ 71495 w 129850"/>
                  <a:gd name="connsiteY31" fmla="*/ 94104 h 153782"/>
                  <a:gd name="connsiteX32" fmla="*/ 70898 w 129850"/>
                  <a:gd name="connsiteY32" fmla="*/ 94104 h 15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850" h="153782">
                    <a:moveTo>
                      <a:pt x="46199" y="117608"/>
                    </a:moveTo>
                    <a:cubicBezTo>
                      <a:pt x="53664" y="113470"/>
                      <a:pt x="56735" y="105835"/>
                      <a:pt x="61556" y="96364"/>
                    </a:cubicBezTo>
                    <a:cubicBezTo>
                      <a:pt x="64883" y="89667"/>
                      <a:pt x="67826" y="83951"/>
                      <a:pt x="73713" y="75931"/>
                    </a:cubicBezTo>
                    <a:lnTo>
                      <a:pt x="75035" y="75931"/>
                    </a:lnTo>
                    <a:cubicBezTo>
                      <a:pt x="83055" y="86468"/>
                      <a:pt x="90947" y="96237"/>
                      <a:pt x="100417" y="106261"/>
                    </a:cubicBezTo>
                    <a:cubicBezTo>
                      <a:pt x="110186" y="116542"/>
                      <a:pt x="119272" y="120680"/>
                      <a:pt x="128230" y="120680"/>
                    </a:cubicBezTo>
                    <a:lnTo>
                      <a:pt x="129851" y="120680"/>
                    </a:lnTo>
                    <a:lnTo>
                      <a:pt x="129851" y="137786"/>
                    </a:lnTo>
                    <a:lnTo>
                      <a:pt x="128230" y="137786"/>
                    </a:lnTo>
                    <a:cubicBezTo>
                      <a:pt x="116883" y="137786"/>
                      <a:pt x="109119" y="133392"/>
                      <a:pt x="101099" y="123879"/>
                    </a:cubicBezTo>
                    <a:lnTo>
                      <a:pt x="100715" y="124007"/>
                    </a:lnTo>
                    <a:lnTo>
                      <a:pt x="100715" y="126140"/>
                    </a:lnTo>
                    <a:cubicBezTo>
                      <a:pt x="100715" y="144568"/>
                      <a:pt x="91629" y="153782"/>
                      <a:pt x="83994" y="153782"/>
                    </a:cubicBezTo>
                    <a:cubicBezTo>
                      <a:pt x="71026" y="153782"/>
                      <a:pt x="58740" y="140814"/>
                      <a:pt x="55797" y="125073"/>
                    </a:cubicBezTo>
                    <a:lnTo>
                      <a:pt x="55114" y="125073"/>
                    </a:lnTo>
                    <a:cubicBezTo>
                      <a:pt x="50166" y="132539"/>
                      <a:pt x="42957" y="137786"/>
                      <a:pt x="32377" y="137786"/>
                    </a:cubicBezTo>
                    <a:cubicBezTo>
                      <a:pt x="24614" y="137786"/>
                      <a:pt x="17831" y="135525"/>
                      <a:pt x="12328" y="130022"/>
                    </a:cubicBezTo>
                    <a:cubicBezTo>
                      <a:pt x="4180" y="121746"/>
                      <a:pt x="3498" y="112404"/>
                      <a:pt x="3498" y="92739"/>
                    </a:cubicBezTo>
                    <a:cubicBezTo>
                      <a:pt x="3498" y="67357"/>
                      <a:pt x="2005" y="40738"/>
                      <a:pt x="0" y="12414"/>
                    </a:cubicBezTo>
                    <a:cubicBezTo>
                      <a:pt x="4522" y="7465"/>
                      <a:pt x="8702" y="3071"/>
                      <a:pt x="12541" y="0"/>
                    </a:cubicBezTo>
                    <a:lnTo>
                      <a:pt x="13480" y="512"/>
                    </a:lnTo>
                    <a:cubicBezTo>
                      <a:pt x="15613" y="29775"/>
                      <a:pt x="15613" y="64371"/>
                      <a:pt x="15613" y="97260"/>
                    </a:cubicBezTo>
                    <a:lnTo>
                      <a:pt x="15613" y="104896"/>
                    </a:lnTo>
                    <a:cubicBezTo>
                      <a:pt x="15613" y="113428"/>
                      <a:pt x="20433" y="117310"/>
                      <a:pt x="25637" y="119187"/>
                    </a:cubicBezTo>
                    <a:cubicBezTo>
                      <a:pt x="28965" y="120381"/>
                      <a:pt x="32463" y="120637"/>
                      <a:pt x="34169" y="120637"/>
                    </a:cubicBezTo>
                    <a:cubicBezTo>
                      <a:pt x="37496" y="120680"/>
                      <a:pt x="42573" y="119613"/>
                      <a:pt x="46199" y="117608"/>
                    </a:cubicBezTo>
                    <a:close/>
                    <a:moveTo>
                      <a:pt x="70898" y="94104"/>
                    </a:moveTo>
                    <a:cubicBezTo>
                      <a:pt x="66760" y="101867"/>
                      <a:pt x="64328" y="106816"/>
                      <a:pt x="64328" y="112276"/>
                    </a:cubicBezTo>
                    <a:cubicBezTo>
                      <a:pt x="64328" y="122685"/>
                      <a:pt x="72988" y="136079"/>
                      <a:pt x="85145" y="136079"/>
                    </a:cubicBezTo>
                    <a:cubicBezTo>
                      <a:pt x="88473" y="136079"/>
                      <a:pt x="92355" y="132069"/>
                      <a:pt x="92355" y="126311"/>
                    </a:cubicBezTo>
                    <a:cubicBezTo>
                      <a:pt x="92355" y="122557"/>
                      <a:pt x="91544" y="119784"/>
                      <a:pt x="87790" y="114665"/>
                    </a:cubicBezTo>
                    <a:cubicBezTo>
                      <a:pt x="82842" y="107712"/>
                      <a:pt x="77126" y="101313"/>
                      <a:pt x="71495" y="94104"/>
                    </a:cubicBezTo>
                    <a:lnTo>
                      <a:pt x="70898" y="94104"/>
                    </a:lnTo>
                    <a:close/>
                  </a:path>
                </a:pathLst>
              </a:custGeom>
              <a:grpFill/>
              <a:ln w="4259" cap="flat">
                <a:noFill/>
                <a:prstDash val="solid"/>
                <a:miter/>
              </a:ln>
            </p:spPr>
            <p:txBody>
              <a:bodyPr rtlCol="0" anchor="ctr"/>
              <a:lstStyle/>
              <a:p>
                <a:endParaRPr lang="en-IL"/>
              </a:p>
            </p:txBody>
          </p:sp>
          <p:sp>
            <p:nvSpPr>
              <p:cNvPr id="36" name="Freeform: Shape 35">
                <a:extLst>
                  <a:ext uri="{FF2B5EF4-FFF2-40B4-BE49-F238E27FC236}">
                    <a16:creationId xmlns:a16="http://schemas.microsoft.com/office/drawing/2014/main" id="{1848B035-8E01-1FE5-41D1-7D4DD16FFDF0}"/>
                  </a:ext>
                </a:extLst>
              </p:cNvPr>
              <p:cNvSpPr/>
              <p:nvPr/>
            </p:nvSpPr>
            <p:spPr>
              <a:xfrm>
                <a:off x="6316608" y="5448936"/>
                <a:ext cx="131514" cy="67442"/>
              </a:xfrm>
              <a:custGeom>
                <a:avLst/>
                <a:gdLst>
                  <a:gd name="connsiteX0" fmla="*/ 88857 w 131514"/>
                  <a:gd name="connsiteY0" fmla="*/ 25595 h 67442"/>
                  <a:gd name="connsiteX1" fmla="*/ 46881 w 131514"/>
                  <a:gd name="connsiteY1" fmla="*/ 16253 h 67442"/>
                  <a:gd name="connsiteX2" fmla="*/ 29903 w 131514"/>
                  <a:gd name="connsiteY2" fmla="*/ 22950 h 67442"/>
                  <a:gd name="connsiteX3" fmla="*/ 31524 w 131514"/>
                  <a:gd name="connsiteY3" fmla="*/ 29647 h 67442"/>
                  <a:gd name="connsiteX4" fmla="*/ 27514 w 131514"/>
                  <a:gd name="connsiteY4" fmla="*/ 41677 h 67442"/>
                  <a:gd name="connsiteX5" fmla="*/ 26192 w 131514"/>
                  <a:gd name="connsiteY5" fmla="*/ 41677 h 67442"/>
                  <a:gd name="connsiteX6" fmla="*/ 19665 w 131514"/>
                  <a:gd name="connsiteY6" fmla="*/ 24059 h 67442"/>
                  <a:gd name="connsiteX7" fmla="*/ 48673 w 131514"/>
                  <a:gd name="connsiteY7" fmla="*/ 0 h 67442"/>
                  <a:gd name="connsiteX8" fmla="*/ 92525 w 131514"/>
                  <a:gd name="connsiteY8" fmla="*/ 11475 h 67442"/>
                  <a:gd name="connsiteX9" fmla="*/ 115390 w 131514"/>
                  <a:gd name="connsiteY9" fmla="*/ 15869 h 67442"/>
                  <a:gd name="connsiteX10" fmla="*/ 127035 w 131514"/>
                  <a:gd name="connsiteY10" fmla="*/ 15869 h 67442"/>
                  <a:gd name="connsiteX11" fmla="*/ 127291 w 131514"/>
                  <a:gd name="connsiteY11" fmla="*/ 16125 h 67442"/>
                  <a:gd name="connsiteX12" fmla="*/ 119016 w 131514"/>
                  <a:gd name="connsiteY12" fmla="*/ 29903 h 67442"/>
                  <a:gd name="connsiteX13" fmla="*/ 96450 w 131514"/>
                  <a:gd name="connsiteY13" fmla="*/ 34980 h 67442"/>
                  <a:gd name="connsiteX14" fmla="*/ 74140 w 131514"/>
                  <a:gd name="connsiteY14" fmla="*/ 49526 h 67442"/>
                  <a:gd name="connsiteX15" fmla="*/ 15485 w 131514"/>
                  <a:gd name="connsiteY15" fmla="*/ 67442 h 67442"/>
                  <a:gd name="connsiteX16" fmla="*/ 9342 w 131514"/>
                  <a:gd name="connsiteY16" fmla="*/ 67442 h 67442"/>
                  <a:gd name="connsiteX17" fmla="*/ 0 w 131514"/>
                  <a:gd name="connsiteY17" fmla="*/ 58484 h 67442"/>
                  <a:gd name="connsiteX18" fmla="*/ 9342 w 131514"/>
                  <a:gd name="connsiteY18" fmla="*/ 50337 h 67442"/>
                  <a:gd name="connsiteX19" fmla="*/ 17490 w 131514"/>
                  <a:gd name="connsiteY19" fmla="*/ 50337 h 67442"/>
                  <a:gd name="connsiteX20" fmla="*/ 88857 w 131514"/>
                  <a:gd name="connsiteY20" fmla="*/ 26149 h 67442"/>
                  <a:gd name="connsiteX21" fmla="*/ 88857 w 131514"/>
                  <a:gd name="connsiteY21" fmla="*/ 25595 h 67442"/>
                  <a:gd name="connsiteX22" fmla="*/ 103830 w 131514"/>
                  <a:gd name="connsiteY22" fmla="*/ 34681 h 67442"/>
                  <a:gd name="connsiteX23" fmla="*/ 104213 w 131514"/>
                  <a:gd name="connsiteY23" fmla="*/ 34809 h 67442"/>
                  <a:gd name="connsiteX24" fmla="*/ 127889 w 131514"/>
                  <a:gd name="connsiteY24" fmla="*/ 50294 h 67442"/>
                  <a:gd name="connsiteX25" fmla="*/ 131515 w 131514"/>
                  <a:gd name="connsiteY25" fmla="*/ 50294 h 67442"/>
                  <a:gd name="connsiteX26" fmla="*/ 131515 w 131514"/>
                  <a:gd name="connsiteY26" fmla="*/ 67400 h 67442"/>
                  <a:gd name="connsiteX27" fmla="*/ 127377 w 131514"/>
                  <a:gd name="connsiteY27" fmla="*/ 67400 h 67442"/>
                  <a:gd name="connsiteX28" fmla="*/ 98668 w 131514"/>
                  <a:gd name="connsiteY28" fmla="*/ 45346 h 67442"/>
                  <a:gd name="connsiteX29" fmla="*/ 99052 w 131514"/>
                  <a:gd name="connsiteY29" fmla="*/ 37880 h 67442"/>
                  <a:gd name="connsiteX30" fmla="*/ 103830 w 131514"/>
                  <a:gd name="connsiteY30" fmla="*/ 34681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514" h="67442">
                    <a:moveTo>
                      <a:pt x="88857" y="25595"/>
                    </a:moveTo>
                    <a:cubicBezTo>
                      <a:pt x="73372" y="19836"/>
                      <a:pt x="59209" y="16253"/>
                      <a:pt x="46881" y="16253"/>
                    </a:cubicBezTo>
                    <a:cubicBezTo>
                      <a:pt x="39245" y="16253"/>
                      <a:pt x="33657" y="18642"/>
                      <a:pt x="29903" y="22950"/>
                    </a:cubicBezTo>
                    <a:lnTo>
                      <a:pt x="31524" y="29647"/>
                    </a:lnTo>
                    <a:lnTo>
                      <a:pt x="27514" y="41677"/>
                    </a:lnTo>
                    <a:lnTo>
                      <a:pt x="26192" y="41677"/>
                    </a:lnTo>
                    <a:lnTo>
                      <a:pt x="19665" y="24059"/>
                    </a:lnTo>
                    <a:cubicBezTo>
                      <a:pt x="20732" y="9214"/>
                      <a:pt x="32633" y="0"/>
                      <a:pt x="48673" y="0"/>
                    </a:cubicBezTo>
                    <a:cubicBezTo>
                      <a:pt x="57631" y="0"/>
                      <a:pt x="71409" y="3071"/>
                      <a:pt x="92525" y="11475"/>
                    </a:cubicBezTo>
                    <a:cubicBezTo>
                      <a:pt x="98924" y="14035"/>
                      <a:pt x="106944" y="15869"/>
                      <a:pt x="115390" y="15869"/>
                    </a:cubicBezTo>
                    <a:lnTo>
                      <a:pt x="127035" y="15869"/>
                    </a:lnTo>
                    <a:lnTo>
                      <a:pt x="127291" y="16125"/>
                    </a:lnTo>
                    <a:lnTo>
                      <a:pt x="119016" y="29903"/>
                    </a:lnTo>
                    <a:cubicBezTo>
                      <a:pt x="108309" y="29903"/>
                      <a:pt x="100843" y="32164"/>
                      <a:pt x="96450" y="34980"/>
                    </a:cubicBezTo>
                    <a:lnTo>
                      <a:pt x="74140" y="49526"/>
                    </a:lnTo>
                    <a:cubicBezTo>
                      <a:pt x="55583" y="61428"/>
                      <a:pt x="37112" y="67442"/>
                      <a:pt x="15485" y="67442"/>
                    </a:cubicBezTo>
                    <a:lnTo>
                      <a:pt x="9342" y="67442"/>
                    </a:lnTo>
                    <a:cubicBezTo>
                      <a:pt x="2005" y="67442"/>
                      <a:pt x="0" y="62110"/>
                      <a:pt x="0" y="58484"/>
                    </a:cubicBezTo>
                    <a:cubicBezTo>
                      <a:pt x="0" y="55285"/>
                      <a:pt x="2133" y="50337"/>
                      <a:pt x="9342" y="50337"/>
                    </a:cubicBezTo>
                    <a:lnTo>
                      <a:pt x="17490" y="50337"/>
                    </a:lnTo>
                    <a:cubicBezTo>
                      <a:pt x="39117" y="50337"/>
                      <a:pt x="61342" y="42701"/>
                      <a:pt x="88857" y="26149"/>
                    </a:cubicBezTo>
                    <a:lnTo>
                      <a:pt x="88857" y="25595"/>
                    </a:lnTo>
                    <a:close/>
                    <a:moveTo>
                      <a:pt x="103830" y="34681"/>
                    </a:moveTo>
                    <a:lnTo>
                      <a:pt x="104213" y="34809"/>
                    </a:lnTo>
                    <a:cubicBezTo>
                      <a:pt x="104768" y="46156"/>
                      <a:pt x="114110" y="50294"/>
                      <a:pt x="127889" y="50294"/>
                    </a:cubicBezTo>
                    <a:lnTo>
                      <a:pt x="131515" y="50294"/>
                    </a:lnTo>
                    <a:lnTo>
                      <a:pt x="131515" y="67400"/>
                    </a:lnTo>
                    <a:lnTo>
                      <a:pt x="127377" y="67400"/>
                    </a:lnTo>
                    <a:cubicBezTo>
                      <a:pt x="110143" y="67400"/>
                      <a:pt x="98668" y="61385"/>
                      <a:pt x="98668" y="45346"/>
                    </a:cubicBezTo>
                    <a:cubicBezTo>
                      <a:pt x="98668" y="42786"/>
                      <a:pt x="98796" y="40397"/>
                      <a:pt x="99052" y="37880"/>
                    </a:cubicBezTo>
                    <a:lnTo>
                      <a:pt x="103830" y="34681"/>
                    </a:lnTo>
                    <a:close/>
                  </a:path>
                </a:pathLst>
              </a:custGeom>
              <a:grpFill/>
              <a:ln w="4259" cap="flat">
                <a:noFill/>
                <a:prstDash val="solid"/>
                <a:miter/>
              </a:ln>
            </p:spPr>
            <p:txBody>
              <a:bodyPr rtlCol="0" anchor="ctr"/>
              <a:lstStyle/>
              <a:p>
                <a:endParaRPr lang="en-IL"/>
              </a:p>
            </p:txBody>
          </p:sp>
          <p:sp>
            <p:nvSpPr>
              <p:cNvPr id="37" name="Freeform: Shape 36">
                <a:extLst>
                  <a:ext uri="{FF2B5EF4-FFF2-40B4-BE49-F238E27FC236}">
                    <a16:creationId xmlns:a16="http://schemas.microsoft.com/office/drawing/2014/main" id="{F1130EF9-B0CD-21C0-2129-A219C47FFCB3}"/>
                  </a:ext>
                </a:extLst>
              </p:cNvPr>
              <p:cNvSpPr/>
              <p:nvPr/>
            </p:nvSpPr>
            <p:spPr>
              <a:xfrm>
                <a:off x="6438823" y="5378806"/>
                <a:ext cx="52170" cy="137486"/>
              </a:xfrm>
              <a:custGeom>
                <a:avLst/>
                <a:gdLst>
                  <a:gd name="connsiteX0" fmla="*/ 12200 w 52170"/>
                  <a:gd name="connsiteY0" fmla="*/ 120424 h 137486"/>
                  <a:gd name="connsiteX1" fmla="*/ 27173 w 52170"/>
                  <a:gd name="connsiteY1" fmla="*/ 116798 h 137486"/>
                  <a:gd name="connsiteX2" fmla="*/ 34254 w 52170"/>
                  <a:gd name="connsiteY2" fmla="*/ 102379 h 137486"/>
                  <a:gd name="connsiteX3" fmla="*/ 30373 w 52170"/>
                  <a:gd name="connsiteY3" fmla="*/ 33017 h 137486"/>
                  <a:gd name="connsiteX4" fmla="*/ 29050 w 52170"/>
                  <a:gd name="connsiteY4" fmla="*/ 16295 h 137486"/>
                  <a:gd name="connsiteX5" fmla="*/ 33060 w 52170"/>
                  <a:gd name="connsiteY5" fmla="*/ 7337 h 137486"/>
                  <a:gd name="connsiteX6" fmla="*/ 40397 w 52170"/>
                  <a:gd name="connsiteY6" fmla="*/ 0 h 137486"/>
                  <a:gd name="connsiteX7" fmla="*/ 41336 w 52170"/>
                  <a:gd name="connsiteY7" fmla="*/ 683 h 137486"/>
                  <a:gd name="connsiteX8" fmla="*/ 52171 w 52170"/>
                  <a:gd name="connsiteY8" fmla="*/ 31268 h 137486"/>
                  <a:gd name="connsiteX9" fmla="*/ 43767 w 52170"/>
                  <a:gd name="connsiteY9" fmla="*/ 38094 h 137486"/>
                  <a:gd name="connsiteX10" fmla="*/ 45516 w 52170"/>
                  <a:gd name="connsiteY10" fmla="*/ 84463 h 137486"/>
                  <a:gd name="connsiteX11" fmla="*/ 40184 w 52170"/>
                  <a:gd name="connsiteY11" fmla="*/ 117992 h 137486"/>
                  <a:gd name="connsiteX12" fmla="*/ 28026 w 52170"/>
                  <a:gd name="connsiteY12" fmla="*/ 133477 h 137486"/>
                  <a:gd name="connsiteX13" fmla="*/ 11347 w 52170"/>
                  <a:gd name="connsiteY13" fmla="*/ 137487 h 137486"/>
                  <a:gd name="connsiteX14" fmla="*/ 9342 w 52170"/>
                  <a:gd name="connsiteY14" fmla="*/ 137487 h 137486"/>
                  <a:gd name="connsiteX15" fmla="*/ 0 w 52170"/>
                  <a:gd name="connsiteY15" fmla="*/ 128529 h 137486"/>
                  <a:gd name="connsiteX16" fmla="*/ 9342 w 52170"/>
                  <a:gd name="connsiteY16" fmla="*/ 120381 h 137486"/>
                  <a:gd name="connsiteX17" fmla="*/ 12200 w 52170"/>
                  <a:gd name="connsiteY17" fmla="*/ 120381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170" h="137486">
                    <a:moveTo>
                      <a:pt x="12200" y="120424"/>
                    </a:moveTo>
                    <a:cubicBezTo>
                      <a:pt x="16466" y="120424"/>
                      <a:pt x="21414" y="119869"/>
                      <a:pt x="27173" y="116798"/>
                    </a:cubicBezTo>
                    <a:cubicBezTo>
                      <a:pt x="31866" y="114110"/>
                      <a:pt x="34254" y="109333"/>
                      <a:pt x="34254" y="102379"/>
                    </a:cubicBezTo>
                    <a:cubicBezTo>
                      <a:pt x="33998" y="81008"/>
                      <a:pt x="32505" y="57631"/>
                      <a:pt x="30373" y="33017"/>
                    </a:cubicBezTo>
                    <a:cubicBezTo>
                      <a:pt x="29818" y="26875"/>
                      <a:pt x="29050" y="21244"/>
                      <a:pt x="29050" y="16295"/>
                    </a:cubicBezTo>
                    <a:cubicBezTo>
                      <a:pt x="29050" y="13352"/>
                      <a:pt x="30373" y="10281"/>
                      <a:pt x="33060" y="7337"/>
                    </a:cubicBezTo>
                    <a:cubicBezTo>
                      <a:pt x="34937" y="5076"/>
                      <a:pt x="37454" y="2517"/>
                      <a:pt x="40397" y="0"/>
                    </a:cubicBezTo>
                    <a:lnTo>
                      <a:pt x="41336" y="683"/>
                    </a:lnTo>
                    <a:cubicBezTo>
                      <a:pt x="41080" y="9385"/>
                      <a:pt x="45217" y="19793"/>
                      <a:pt x="52171" y="31268"/>
                    </a:cubicBezTo>
                    <a:cubicBezTo>
                      <a:pt x="49782" y="33529"/>
                      <a:pt x="46966" y="35790"/>
                      <a:pt x="43767" y="38094"/>
                    </a:cubicBezTo>
                    <a:cubicBezTo>
                      <a:pt x="44322" y="53451"/>
                      <a:pt x="45516" y="69618"/>
                      <a:pt x="45516" y="84463"/>
                    </a:cubicBezTo>
                    <a:cubicBezTo>
                      <a:pt x="45516" y="98881"/>
                      <a:pt x="44066" y="109972"/>
                      <a:pt x="40184" y="117992"/>
                    </a:cubicBezTo>
                    <a:cubicBezTo>
                      <a:pt x="37368" y="124817"/>
                      <a:pt x="34169" y="130406"/>
                      <a:pt x="28026" y="133477"/>
                    </a:cubicBezTo>
                    <a:cubicBezTo>
                      <a:pt x="22822" y="136165"/>
                      <a:pt x="16551" y="137487"/>
                      <a:pt x="11347" y="137487"/>
                    </a:cubicBezTo>
                    <a:lnTo>
                      <a:pt x="9342" y="137487"/>
                    </a:lnTo>
                    <a:cubicBezTo>
                      <a:pt x="2005" y="137487"/>
                      <a:pt x="0" y="132155"/>
                      <a:pt x="0" y="128529"/>
                    </a:cubicBezTo>
                    <a:cubicBezTo>
                      <a:pt x="0" y="125329"/>
                      <a:pt x="2133" y="120381"/>
                      <a:pt x="9342" y="120381"/>
                    </a:cubicBezTo>
                    <a:lnTo>
                      <a:pt x="12200" y="120381"/>
                    </a:lnTo>
                    <a:close/>
                  </a:path>
                </a:pathLst>
              </a:custGeom>
              <a:grpFill/>
              <a:ln w="4259" cap="flat">
                <a:noFill/>
                <a:prstDash val="solid"/>
                <a:miter/>
              </a:ln>
            </p:spPr>
            <p:txBody>
              <a:bodyPr rtlCol="0" anchor="ctr"/>
              <a:lstStyle/>
              <a:p>
                <a:endParaRPr lang="en-IL"/>
              </a:p>
            </p:txBody>
          </p:sp>
          <p:sp>
            <p:nvSpPr>
              <p:cNvPr id="38" name="Freeform: Shape 37">
                <a:extLst>
                  <a:ext uri="{FF2B5EF4-FFF2-40B4-BE49-F238E27FC236}">
                    <a16:creationId xmlns:a16="http://schemas.microsoft.com/office/drawing/2014/main" id="{843A425F-D57C-DCA6-3F6A-754C47ECDC63}"/>
                  </a:ext>
                </a:extLst>
              </p:cNvPr>
              <p:cNvSpPr/>
              <p:nvPr/>
            </p:nvSpPr>
            <p:spPr>
              <a:xfrm>
                <a:off x="6697501" y="5382816"/>
                <a:ext cx="64669" cy="135140"/>
              </a:xfrm>
              <a:custGeom>
                <a:avLst/>
                <a:gdLst>
                  <a:gd name="connsiteX0" fmla="*/ 22865 w 64669"/>
                  <a:gd name="connsiteY0" fmla="*/ 45473 h 135140"/>
                  <a:gd name="connsiteX1" fmla="*/ 24742 w 64669"/>
                  <a:gd name="connsiteY1" fmla="*/ 44791 h 135140"/>
                  <a:gd name="connsiteX2" fmla="*/ 62537 w 64669"/>
                  <a:gd name="connsiteY2" fmla="*/ 83013 h 135140"/>
                  <a:gd name="connsiteX3" fmla="*/ 64670 w 64669"/>
                  <a:gd name="connsiteY3" fmla="*/ 97986 h 135140"/>
                  <a:gd name="connsiteX4" fmla="*/ 57460 w 64669"/>
                  <a:gd name="connsiteY4" fmla="*/ 122855 h 135140"/>
                  <a:gd name="connsiteX5" fmla="*/ 29818 w 64669"/>
                  <a:gd name="connsiteY5" fmla="*/ 135141 h 135140"/>
                  <a:gd name="connsiteX6" fmla="*/ 13778 w 64669"/>
                  <a:gd name="connsiteY6" fmla="*/ 131131 h 135140"/>
                  <a:gd name="connsiteX7" fmla="*/ 0 w 64669"/>
                  <a:gd name="connsiteY7" fmla="*/ 101483 h 135140"/>
                  <a:gd name="connsiteX8" fmla="*/ 8148 w 64669"/>
                  <a:gd name="connsiteY8" fmla="*/ 75846 h 135140"/>
                  <a:gd name="connsiteX9" fmla="*/ 21372 w 64669"/>
                  <a:gd name="connsiteY9" fmla="*/ 58868 h 135140"/>
                  <a:gd name="connsiteX10" fmla="*/ 22865 w 64669"/>
                  <a:gd name="connsiteY10" fmla="*/ 45473 h 135140"/>
                  <a:gd name="connsiteX11" fmla="*/ 16594 w 64669"/>
                  <a:gd name="connsiteY11" fmla="*/ 28368 h 135140"/>
                  <a:gd name="connsiteX12" fmla="*/ 938 w 64669"/>
                  <a:gd name="connsiteY12" fmla="*/ 14461 h 135140"/>
                  <a:gd name="connsiteX13" fmla="*/ 11475 w 64669"/>
                  <a:gd name="connsiteY13" fmla="*/ 1749 h 135140"/>
                  <a:gd name="connsiteX14" fmla="*/ 26704 w 64669"/>
                  <a:gd name="connsiteY14" fmla="*/ 16039 h 135140"/>
                  <a:gd name="connsiteX15" fmla="*/ 16594 w 64669"/>
                  <a:gd name="connsiteY15" fmla="*/ 28368 h 135140"/>
                  <a:gd name="connsiteX16" fmla="*/ 8276 w 64669"/>
                  <a:gd name="connsiteY16" fmla="*/ 99308 h 135140"/>
                  <a:gd name="connsiteX17" fmla="*/ 30586 w 64669"/>
                  <a:gd name="connsiteY17" fmla="*/ 117352 h 135140"/>
                  <a:gd name="connsiteX18" fmla="*/ 51446 w 64669"/>
                  <a:gd name="connsiteY18" fmla="*/ 110143 h 135140"/>
                  <a:gd name="connsiteX19" fmla="*/ 57332 w 64669"/>
                  <a:gd name="connsiteY19" fmla="*/ 101313 h 135140"/>
                  <a:gd name="connsiteX20" fmla="*/ 50123 w 64669"/>
                  <a:gd name="connsiteY20" fmla="*/ 86766 h 135140"/>
                  <a:gd name="connsiteX21" fmla="*/ 28623 w 64669"/>
                  <a:gd name="connsiteY21" fmla="*/ 69405 h 135140"/>
                  <a:gd name="connsiteX22" fmla="*/ 8276 w 64669"/>
                  <a:gd name="connsiteY22" fmla="*/ 99308 h 135140"/>
                  <a:gd name="connsiteX23" fmla="*/ 42359 w 64669"/>
                  <a:gd name="connsiteY23" fmla="*/ 26619 h 135140"/>
                  <a:gd name="connsiteX24" fmla="*/ 26704 w 64669"/>
                  <a:gd name="connsiteY24" fmla="*/ 12712 h 135140"/>
                  <a:gd name="connsiteX25" fmla="*/ 37240 w 64669"/>
                  <a:gd name="connsiteY25" fmla="*/ 0 h 135140"/>
                  <a:gd name="connsiteX26" fmla="*/ 52469 w 64669"/>
                  <a:gd name="connsiteY26" fmla="*/ 14290 h 135140"/>
                  <a:gd name="connsiteX27" fmla="*/ 42359 w 64669"/>
                  <a:gd name="connsiteY27" fmla="*/ 26619 h 13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669" h="135140">
                    <a:moveTo>
                      <a:pt x="22865" y="45473"/>
                    </a:moveTo>
                    <a:lnTo>
                      <a:pt x="24742" y="44791"/>
                    </a:lnTo>
                    <a:cubicBezTo>
                      <a:pt x="33017" y="52555"/>
                      <a:pt x="58953" y="68594"/>
                      <a:pt x="62537" y="83013"/>
                    </a:cubicBezTo>
                    <a:cubicBezTo>
                      <a:pt x="64285" y="87961"/>
                      <a:pt x="64670" y="93037"/>
                      <a:pt x="64670" y="97986"/>
                    </a:cubicBezTo>
                    <a:cubicBezTo>
                      <a:pt x="64670" y="106133"/>
                      <a:pt x="61726" y="117779"/>
                      <a:pt x="57460" y="122855"/>
                    </a:cubicBezTo>
                    <a:cubicBezTo>
                      <a:pt x="49185" y="131685"/>
                      <a:pt x="39544" y="135141"/>
                      <a:pt x="29818" y="135141"/>
                    </a:cubicBezTo>
                    <a:cubicBezTo>
                      <a:pt x="23121" y="135141"/>
                      <a:pt x="17788" y="133818"/>
                      <a:pt x="13778" y="131131"/>
                    </a:cubicBezTo>
                    <a:cubicBezTo>
                      <a:pt x="4436" y="125116"/>
                      <a:pt x="0" y="114409"/>
                      <a:pt x="0" y="101483"/>
                    </a:cubicBezTo>
                    <a:cubicBezTo>
                      <a:pt x="0" y="92525"/>
                      <a:pt x="3754" y="84122"/>
                      <a:pt x="8148" y="75846"/>
                    </a:cubicBezTo>
                    <a:cubicBezTo>
                      <a:pt x="11347" y="70642"/>
                      <a:pt x="15229" y="65139"/>
                      <a:pt x="21372" y="58868"/>
                    </a:cubicBezTo>
                    <a:cubicBezTo>
                      <a:pt x="21414" y="54432"/>
                      <a:pt x="22182" y="49867"/>
                      <a:pt x="22865" y="45473"/>
                    </a:cubicBezTo>
                    <a:close/>
                    <a:moveTo>
                      <a:pt x="16594" y="28368"/>
                    </a:moveTo>
                    <a:cubicBezTo>
                      <a:pt x="11134" y="23163"/>
                      <a:pt x="6313" y="18898"/>
                      <a:pt x="938" y="14461"/>
                    </a:cubicBezTo>
                    <a:cubicBezTo>
                      <a:pt x="4394" y="9641"/>
                      <a:pt x="8148" y="5247"/>
                      <a:pt x="11475" y="1749"/>
                    </a:cubicBezTo>
                    <a:cubicBezTo>
                      <a:pt x="16978" y="6015"/>
                      <a:pt x="21500" y="10451"/>
                      <a:pt x="26704" y="16039"/>
                    </a:cubicBezTo>
                    <a:cubicBezTo>
                      <a:pt x="22993" y="21414"/>
                      <a:pt x="20305" y="24870"/>
                      <a:pt x="16594" y="28368"/>
                    </a:cubicBezTo>
                    <a:close/>
                    <a:moveTo>
                      <a:pt x="8276" y="99308"/>
                    </a:moveTo>
                    <a:cubicBezTo>
                      <a:pt x="8276" y="109205"/>
                      <a:pt x="19111" y="117352"/>
                      <a:pt x="30586" y="117352"/>
                    </a:cubicBezTo>
                    <a:cubicBezTo>
                      <a:pt x="38349" y="117352"/>
                      <a:pt x="45132" y="114665"/>
                      <a:pt x="51446" y="110143"/>
                    </a:cubicBezTo>
                    <a:cubicBezTo>
                      <a:pt x="55711" y="107072"/>
                      <a:pt x="57332" y="104128"/>
                      <a:pt x="57332" y="101313"/>
                    </a:cubicBezTo>
                    <a:cubicBezTo>
                      <a:pt x="57332" y="96748"/>
                      <a:pt x="54261" y="91672"/>
                      <a:pt x="50123" y="86766"/>
                    </a:cubicBezTo>
                    <a:cubicBezTo>
                      <a:pt x="43980" y="79429"/>
                      <a:pt x="36473" y="73926"/>
                      <a:pt x="28623" y="69405"/>
                    </a:cubicBezTo>
                    <a:cubicBezTo>
                      <a:pt x="16039" y="79387"/>
                      <a:pt x="8276" y="89283"/>
                      <a:pt x="8276" y="99308"/>
                    </a:cubicBezTo>
                    <a:close/>
                    <a:moveTo>
                      <a:pt x="42359" y="26619"/>
                    </a:moveTo>
                    <a:cubicBezTo>
                      <a:pt x="36899" y="21414"/>
                      <a:pt x="32079" y="17149"/>
                      <a:pt x="26704" y="12712"/>
                    </a:cubicBezTo>
                    <a:cubicBezTo>
                      <a:pt x="30159" y="7892"/>
                      <a:pt x="33913" y="3498"/>
                      <a:pt x="37240" y="0"/>
                    </a:cubicBezTo>
                    <a:cubicBezTo>
                      <a:pt x="42743" y="4266"/>
                      <a:pt x="47265" y="8702"/>
                      <a:pt x="52469" y="14290"/>
                    </a:cubicBezTo>
                    <a:cubicBezTo>
                      <a:pt x="48801" y="19665"/>
                      <a:pt x="46113" y="23163"/>
                      <a:pt x="42359" y="26619"/>
                    </a:cubicBezTo>
                    <a:close/>
                  </a:path>
                </a:pathLst>
              </a:custGeom>
              <a:grpFill/>
              <a:ln w="4259" cap="flat">
                <a:noFill/>
                <a:prstDash val="solid"/>
                <a:miter/>
              </a:ln>
            </p:spPr>
            <p:txBody>
              <a:bodyPr rtlCol="0" anchor="ctr"/>
              <a:lstStyle/>
              <a:p>
                <a:endParaRPr lang="en-IL"/>
              </a:p>
            </p:txBody>
          </p:sp>
          <p:sp>
            <p:nvSpPr>
              <p:cNvPr id="39" name="Freeform: Shape 38">
                <a:extLst>
                  <a:ext uri="{FF2B5EF4-FFF2-40B4-BE49-F238E27FC236}">
                    <a16:creationId xmlns:a16="http://schemas.microsoft.com/office/drawing/2014/main" id="{ED3E0633-BDE3-0B7F-9512-415F3DDCA1F2}"/>
                  </a:ext>
                </a:extLst>
              </p:cNvPr>
              <p:cNvSpPr/>
              <p:nvPr/>
            </p:nvSpPr>
            <p:spPr>
              <a:xfrm>
                <a:off x="6772153" y="5447230"/>
                <a:ext cx="73243" cy="107626"/>
              </a:xfrm>
              <a:custGeom>
                <a:avLst/>
                <a:gdLst>
                  <a:gd name="connsiteX0" fmla="*/ 57076 w 73243"/>
                  <a:gd name="connsiteY0" fmla="*/ 171 h 107626"/>
                  <a:gd name="connsiteX1" fmla="*/ 66546 w 73243"/>
                  <a:gd name="connsiteY1" fmla="*/ 18215 h 107626"/>
                  <a:gd name="connsiteX2" fmla="*/ 73244 w 73243"/>
                  <a:gd name="connsiteY2" fmla="*/ 43597 h 107626"/>
                  <a:gd name="connsiteX3" fmla="*/ 73244 w 73243"/>
                  <a:gd name="connsiteY3" fmla="*/ 58313 h 107626"/>
                  <a:gd name="connsiteX4" fmla="*/ 56394 w 73243"/>
                  <a:gd name="connsiteY4" fmla="*/ 95469 h 107626"/>
                  <a:gd name="connsiteX5" fmla="*/ 34340 w 73243"/>
                  <a:gd name="connsiteY5" fmla="*/ 107626 h 107626"/>
                  <a:gd name="connsiteX6" fmla="*/ 0 w 73243"/>
                  <a:gd name="connsiteY6" fmla="*/ 97346 h 107626"/>
                  <a:gd name="connsiteX7" fmla="*/ 1450 w 73243"/>
                  <a:gd name="connsiteY7" fmla="*/ 92781 h 107626"/>
                  <a:gd name="connsiteX8" fmla="*/ 16295 w 73243"/>
                  <a:gd name="connsiteY8" fmla="*/ 95170 h 107626"/>
                  <a:gd name="connsiteX9" fmla="*/ 63219 w 73243"/>
                  <a:gd name="connsiteY9" fmla="*/ 59081 h 107626"/>
                  <a:gd name="connsiteX10" fmla="*/ 64670 w 73243"/>
                  <a:gd name="connsiteY10" fmla="*/ 53195 h 107626"/>
                  <a:gd name="connsiteX11" fmla="*/ 62793 w 73243"/>
                  <a:gd name="connsiteY11" fmla="*/ 46113 h 107626"/>
                  <a:gd name="connsiteX12" fmla="*/ 46753 w 73243"/>
                  <a:gd name="connsiteY12" fmla="*/ 16722 h 107626"/>
                  <a:gd name="connsiteX13" fmla="*/ 56223 w 73243"/>
                  <a:gd name="connsiteY13" fmla="*/ 0 h 107626"/>
                  <a:gd name="connsiteX14" fmla="*/ 57076 w 73243"/>
                  <a:gd name="connsiteY14" fmla="*/ 171 h 10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243" h="107626">
                    <a:moveTo>
                      <a:pt x="57076" y="171"/>
                    </a:moveTo>
                    <a:lnTo>
                      <a:pt x="66546" y="18215"/>
                    </a:lnTo>
                    <a:cubicBezTo>
                      <a:pt x="70002" y="24912"/>
                      <a:pt x="73244" y="32121"/>
                      <a:pt x="73244" y="43597"/>
                    </a:cubicBezTo>
                    <a:lnTo>
                      <a:pt x="73244" y="58313"/>
                    </a:lnTo>
                    <a:cubicBezTo>
                      <a:pt x="73244" y="70215"/>
                      <a:pt x="66845" y="82885"/>
                      <a:pt x="56394" y="95469"/>
                    </a:cubicBezTo>
                    <a:cubicBezTo>
                      <a:pt x="48246" y="104000"/>
                      <a:pt x="41037" y="107626"/>
                      <a:pt x="34340" y="107626"/>
                    </a:cubicBezTo>
                    <a:cubicBezTo>
                      <a:pt x="24443" y="107626"/>
                      <a:pt x="13096" y="104000"/>
                      <a:pt x="0" y="97346"/>
                    </a:cubicBezTo>
                    <a:lnTo>
                      <a:pt x="1450" y="92781"/>
                    </a:lnTo>
                    <a:cubicBezTo>
                      <a:pt x="5588" y="94104"/>
                      <a:pt x="10409" y="95170"/>
                      <a:pt x="16295" y="95170"/>
                    </a:cubicBezTo>
                    <a:cubicBezTo>
                      <a:pt x="35150" y="95042"/>
                      <a:pt x="54389" y="78875"/>
                      <a:pt x="63219" y="59081"/>
                    </a:cubicBezTo>
                    <a:cubicBezTo>
                      <a:pt x="64285" y="56821"/>
                      <a:pt x="64670" y="54688"/>
                      <a:pt x="64670" y="53195"/>
                    </a:cubicBezTo>
                    <a:cubicBezTo>
                      <a:pt x="64670" y="50934"/>
                      <a:pt x="63603" y="48374"/>
                      <a:pt x="62793" y="46113"/>
                    </a:cubicBezTo>
                    <a:cubicBezTo>
                      <a:pt x="57972" y="35406"/>
                      <a:pt x="52640" y="25680"/>
                      <a:pt x="46753" y="16722"/>
                    </a:cubicBezTo>
                    <a:cubicBezTo>
                      <a:pt x="49824" y="10963"/>
                      <a:pt x="52896" y="5503"/>
                      <a:pt x="56223" y="0"/>
                    </a:cubicBezTo>
                    <a:lnTo>
                      <a:pt x="57076" y="171"/>
                    </a:lnTo>
                    <a:close/>
                  </a:path>
                </a:pathLst>
              </a:custGeom>
              <a:grpFill/>
              <a:ln w="4259" cap="flat">
                <a:noFill/>
                <a:prstDash val="solid"/>
                <a:miter/>
              </a:ln>
            </p:spPr>
            <p:txBody>
              <a:bodyPr rtlCol="0" anchor="ctr"/>
              <a:lstStyle/>
              <a:p>
                <a:endParaRPr lang="en-IL"/>
              </a:p>
            </p:txBody>
          </p:sp>
          <p:sp>
            <p:nvSpPr>
              <p:cNvPr id="40" name="Freeform: Shape 39">
                <a:extLst>
                  <a:ext uri="{FF2B5EF4-FFF2-40B4-BE49-F238E27FC236}">
                    <a16:creationId xmlns:a16="http://schemas.microsoft.com/office/drawing/2014/main" id="{54AB08E9-7414-9FD7-6E64-9473E58509D9}"/>
                  </a:ext>
                </a:extLst>
              </p:cNvPr>
              <p:cNvSpPr/>
              <p:nvPr/>
            </p:nvSpPr>
            <p:spPr>
              <a:xfrm>
                <a:off x="6889547" y="5381536"/>
                <a:ext cx="17745" cy="137998"/>
              </a:xfrm>
              <a:custGeom>
                <a:avLst/>
                <a:gdLst>
                  <a:gd name="connsiteX0" fmla="*/ 3370 w 17745"/>
                  <a:gd name="connsiteY0" fmla="*/ 137060 h 137998"/>
                  <a:gd name="connsiteX1" fmla="*/ 4820 w 17745"/>
                  <a:gd name="connsiteY1" fmla="*/ 110356 h 137998"/>
                  <a:gd name="connsiteX2" fmla="*/ 4820 w 17745"/>
                  <a:gd name="connsiteY2" fmla="*/ 97260 h 137998"/>
                  <a:gd name="connsiteX3" fmla="*/ 0 w 17745"/>
                  <a:gd name="connsiteY3" fmla="*/ 14162 h 137998"/>
                  <a:gd name="connsiteX4" fmla="*/ 13096 w 17745"/>
                  <a:gd name="connsiteY4" fmla="*/ 0 h 137998"/>
                  <a:gd name="connsiteX5" fmla="*/ 14290 w 17745"/>
                  <a:gd name="connsiteY5" fmla="*/ 384 h 137998"/>
                  <a:gd name="connsiteX6" fmla="*/ 17746 w 17745"/>
                  <a:gd name="connsiteY6" fmla="*/ 94445 h 137998"/>
                  <a:gd name="connsiteX7" fmla="*/ 16807 w 17745"/>
                  <a:gd name="connsiteY7" fmla="*/ 116499 h 137998"/>
                  <a:gd name="connsiteX8" fmla="*/ 5034 w 17745"/>
                  <a:gd name="connsiteY8" fmla="*/ 137999 h 137998"/>
                  <a:gd name="connsiteX9" fmla="*/ 3370 w 17745"/>
                  <a:gd name="connsiteY9" fmla="*/ 137060 h 1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5" h="137998">
                    <a:moveTo>
                      <a:pt x="3370" y="137060"/>
                    </a:moveTo>
                    <a:cubicBezTo>
                      <a:pt x="4692" y="128657"/>
                      <a:pt x="4820" y="119144"/>
                      <a:pt x="4820" y="110356"/>
                    </a:cubicBezTo>
                    <a:lnTo>
                      <a:pt x="4820" y="97260"/>
                    </a:lnTo>
                    <a:cubicBezTo>
                      <a:pt x="4820" y="72817"/>
                      <a:pt x="2133" y="37283"/>
                      <a:pt x="0" y="14162"/>
                    </a:cubicBezTo>
                    <a:cubicBezTo>
                      <a:pt x="3754" y="9342"/>
                      <a:pt x="8958" y="3754"/>
                      <a:pt x="13096" y="0"/>
                    </a:cubicBezTo>
                    <a:lnTo>
                      <a:pt x="14290" y="384"/>
                    </a:lnTo>
                    <a:cubicBezTo>
                      <a:pt x="17106" y="29519"/>
                      <a:pt x="17746" y="63305"/>
                      <a:pt x="17746" y="94445"/>
                    </a:cubicBezTo>
                    <a:cubicBezTo>
                      <a:pt x="17746" y="102593"/>
                      <a:pt x="17490" y="110612"/>
                      <a:pt x="16807" y="116499"/>
                    </a:cubicBezTo>
                    <a:cubicBezTo>
                      <a:pt x="16423" y="123836"/>
                      <a:pt x="12797" y="129467"/>
                      <a:pt x="5034" y="137999"/>
                    </a:cubicBezTo>
                    <a:lnTo>
                      <a:pt x="3370" y="137060"/>
                    </a:lnTo>
                    <a:close/>
                  </a:path>
                </a:pathLst>
              </a:custGeom>
              <a:grpFill/>
              <a:ln w="4259" cap="flat">
                <a:noFill/>
                <a:prstDash val="solid"/>
                <a:miter/>
              </a:ln>
            </p:spPr>
            <p:txBody>
              <a:bodyPr rtlCol="0" anchor="ctr"/>
              <a:lstStyle/>
              <a:p>
                <a:endParaRPr lang="en-IL"/>
              </a:p>
            </p:txBody>
          </p:sp>
          <p:sp>
            <p:nvSpPr>
              <p:cNvPr id="41" name="Freeform: Shape 40">
                <a:extLst>
                  <a:ext uri="{FF2B5EF4-FFF2-40B4-BE49-F238E27FC236}">
                    <a16:creationId xmlns:a16="http://schemas.microsoft.com/office/drawing/2014/main" id="{919F04C0-F708-9BDA-BE4B-1DD1C2D08C8A}"/>
                  </a:ext>
                </a:extLst>
              </p:cNvPr>
              <p:cNvSpPr/>
              <p:nvPr/>
            </p:nvSpPr>
            <p:spPr>
              <a:xfrm>
                <a:off x="6926702" y="5401159"/>
                <a:ext cx="73243" cy="153696"/>
              </a:xfrm>
              <a:custGeom>
                <a:avLst/>
                <a:gdLst>
                  <a:gd name="connsiteX0" fmla="*/ 57076 w 73243"/>
                  <a:gd name="connsiteY0" fmla="*/ 46241 h 153696"/>
                  <a:gd name="connsiteX1" fmla="*/ 66546 w 73243"/>
                  <a:gd name="connsiteY1" fmla="*/ 64286 h 153696"/>
                  <a:gd name="connsiteX2" fmla="*/ 73244 w 73243"/>
                  <a:gd name="connsiteY2" fmla="*/ 89667 h 153696"/>
                  <a:gd name="connsiteX3" fmla="*/ 73244 w 73243"/>
                  <a:gd name="connsiteY3" fmla="*/ 104384 h 153696"/>
                  <a:gd name="connsiteX4" fmla="*/ 56394 w 73243"/>
                  <a:gd name="connsiteY4" fmla="*/ 141539 h 153696"/>
                  <a:gd name="connsiteX5" fmla="*/ 34340 w 73243"/>
                  <a:gd name="connsiteY5" fmla="*/ 153697 h 153696"/>
                  <a:gd name="connsiteX6" fmla="*/ 0 w 73243"/>
                  <a:gd name="connsiteY6" fmla="*/ 143416 h 153696"/>
                  <a:gd name="connsiteX7" fmla="*/ 1450 w 73243"/>
                  <a:gd name="connsiteY7" fmla="*/ 138852 h 153696"/>
                  <a:gd name="connsiteX8" fmla="*/ 16295 w 73243"/>
                  <a:gd name="connsiteY8" fmla="*/ 141241 h 153696"/>
                  <a:gd name="connsiteX9" fmla="*/ 63176 w 73243"/>
                  <a:gd name="connsiteY9" fmla="*/ 105152 h 153696"/>
                  <a:gd name="connsiteX10" fmla="*/ 64627 w 73243"/>
                  <a:gd name="connsiteY10" fmla="*/ 99265 h 153696"/>
                  <a:gd name="connsiteX11" fmla="*/ 62750 w 73243"/>
                  <a:gd name="connsiteY11" fmla="*/ 92184 h 153696"/>
                  <a:gd name="connsiteX12" fmla="*/ 46711 w 73243"/>
                  <a:gd name="connsiteY12" fmla="*/ 62793 h 153696"/>
                  <a:gd name="connsiteX13" fmla="*/ 56223 w 73243"/>
                  <a:gd name="connsiteY13" fmla="*/ 46071 h 153696"/>
                  <a:gd name="connsiteX14" fmla="*/ 57076 w 73243"/>
                  <a:gd name="connsiteY14" fmla="*/ 46241 h 153696"/>
                  <a:gd name="connsiteX15" fmla="*/ 44748 w 73243"/>
                  <a:gd name="connsiteY15" fmla="*/ 0 h 153696"/>
                  <a:gd name="connsiteX16" fmla="*/ 60788 w 73243"/>
                  <a:gd name="connsiteY16" fmla="*/ 14290 h 153696"/>
                  <a:gd name="connsiteX17" fmla="*/ 49697 w 73243"/>
                  <a:gd name="connsiteY17" fmla="*/ 27386 h 153696"/>
                  <a:gd name="connsiteX18" fmla="*/ 33913 w 73243"/>
                  <a:gd name="connsiteY18" fmla="*/ 13608 h 153696"/>
                  <a:gd name="connsiteX19" fmla="*/ 44748 w 73243"/>
                  <a:gd name="connsiteY19" fmla="*/ 0 h 15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3" h="153696">
                    <a:moveTo>
                      <a:pt x="57076" y="46241"/>
                    </a:moveTo>
                    <a:lnTo>
                      <a:pt x="66546" y="64286"/>
                    </a:lnTo>
                    <a:cubicBezTo>
                      <a:pt x="70002" y="70983"/>
                      <a:pt x="73244" y="78192"/>
                      <a:pt x="73244" y="89667"/>
                    </a:cubicBezTo>
                    <a:lnTo>
                      <a:pt x="73244" y="104384"/>
                    </a:lnTo>
                    <a:cubicBezTo>
                      <a:pt x="73244" y="116286"/>
                      <a:pt x="66845" y="128955"/>
                      <a:pt x="56394" y="141539"/>
                    </a:cubicBezTo>
                    <a:cubicBezTo>
                      <a:pt x="48246" y="150071"/>
                      <a:pt x="41037" y="153697"/>
                      <a:pt x="34340" y="153697"/>
                    </a:cubicBezTo>
                    <a:cubicBezTo>
                      <a:pt x="24443" y="153697"/>
                      <a:pt x="13096" y="150071"/>
                      <a:pt x="0" y="143416"/>
                    </a:cubicBezTo>
                    <a:lnTo>
                      <a:pt x="1450" y="138852"/>
                    </a:lnTo>
                    <a:cubicBezTo>
                      <a:pt x="5588" y="140174"/>
                      <a:pt x="10409" y="141241"/>
                      <a:pt x="16295" y="141241"/>
                    </a:cubicBezTo>
                    <a:cubicBezTo>
                      <a:pt x="35150" y="141113"/>
                      <a:pt x="54389" y="124945"/>
                      <a:pt x="63176" y="105152"/>
                    </a:cubicBezTo>
                    <a:cubicBezTo>
                      <a:pt x="64243" y="102891"/>
                      <a:pt x="64627" y="100758"/>
                      <a:pt x="64627" y="99265"/>
                    </a:cubicBezTo>
                    <a:cubicBezTo>
                      <a:pt x="64627" y="97004"/>
                      <a:pt x="63560" y="94445"/>
                      <a:pt x="62750" y="92184"/>
                    </a:cubicBezTo>
                    <a:cubicBezTo>
                      <a:pt x="57930" y="81477"/>
                      <a:pt x="52597" y="71751"/>
                      <a:pt x="46711" y="62793"/>
                    </a:cubicBezTo>
                    <a:cubicBezTo>
                      <a:pt x="49782" y="57034"/>
                      <a:pt x="52853" y="51574"/>
                      <a:pt x="56223" y="46071"/>
                    </a:cubicBezTo>
                    <a:lnTo>
                      <a:pt x="57076" y="46241"/>
                    </a:lnTo>
                    <a:close/>
                    <a:moveTo>
                      <a:pt x="44748" y="0"/>
                    </a:moveTo>
                    <a:cubicBezTo>
                      <a:pt x="50209" y="4010"/>
                      <a:pt x="55583" y="8830"/>
                      <a:pt x="60788" y="14290"/>
                    </a:cubicBezTo>
                    <a:cubicBezTo>
                      <a:pt x="57844" y="19111"/>
                      <a:pt x="54261" y="23505"/>
                      <a:pt x="49697" y="27386"/>
                    </a:cubicBezTo>
                    <a:cubicBezTo>
                      <a:pt x="44492" y="22438"/>
                      <a:pt x="39288" y="18172"/>
                      <a:pt x="33913" y="13608"/>
                    </a:cubicBezTo>
                    <a:cubicBezTo>
                      <a:pt x="37539" y="8830"/>
                      <a:pt x="41165" y="4138"/>
                      <a:pt x="44748" y="0"/>
                    </a:cubicBezTo>
                    <a:close/>
                  </a:path>
                </a:pathLst>
              </a:custGeom>
              <a:grpFill/>
              <a:ln w="4259" cap="flat">
                <a:noFill/>
                <a:prstDash val="solid"/>
                <a:miter/>
              </a:ln>
            </p:spPr>
            <p:txBody>
              <a:bodyPr rtlCol="0" anchor="ctr"/>
              <a:lstStyle/>
              <a:p>
                <a:endParaRPr lang="en-IL"/>
              </a:p>
            </p:txBody>
          </p:sp>
          <p:sp>
            <p:nvSpPr>
              <p:cNvPr id="42" name="Freeform: Shape 41">
                <a:extLst>
                  <a:ext uri="{FF2B5EF4-FFF2-40B4-BE49-F238E27FC236}">
                    <a16:creationId xmlns:a16="http://schemas.microsoft.com/office/drawing/2014/main" id="{3590A2FE-B8A0-59C4-3917-860E6BCF0E20}"/>
                  </a:ext>
                </a:extLst>
              </p:cNvPr>
              <p:cNvSpPr/>
              <p:nvPr/>
            </p:nvSpPr>
            <p:spPr>
              <a:xfrm>
                <a:off x="7029039" y="5454652"/>
                <a:ext cx="91927" cy="111934"/>
              </a:xfrm>
              <a:custGeom>
                <a:avLst/>
                <a:gdLst>
                  <a:gd name="connsiteX0" fmla="*/ 91928 w 91927"/>
                  <a:gd name="connsiteY0" fmla="*/ 44578 h 111934"/>
                  <a:gd name="connsiteX1" fmla="*/ 91928 w 91927"/>
                  <a:gd name="connsiteY1" fmla="*/ 61684 h 111934"/>
                  <a:gd name="connsiteX2" fmla="*/ 80837 w 91927"/>
                  <a:gd name="connsiteY2" fmla="*/ 61684 h 111934"/>
                  <a:gd name="connsiteX3" fmla="*/ 70684 w 91927"/>
                  <a:gd name="connsiteY3" fmla="*/ 89070 h 111934"/>
                  <a:gd name="connsiteX4" fmla="*/ 38477 w 91927"/>
                  <a:gd name="connsiteY4" fmla="*/ 111935 h 111934"/>
                  <a:gd name="connsiteX5" fmla="*/ 0 w 91927"/>
                  <a:gd name="connsiteY5" fmla="*/ 98455 h 111934"/>
                  <a:gd name="connsiteX6" fmla="*/ 2261 w 91927"/>
                  <a:gd name="connsiteY6" fmla="*/ 94061 h 111934"/>
                  <a:gd name="connsiteX7" fmla="*/ 21883 w 91927"/>
                  <a:gd name="connsiteY7" fmla="*/ 98881 h 111934"/>
                  <a:gd name="connsiteX8" fmla="*/ 59039 w 91927"/>
                  <a:gd name="connsiteY8" fmla="*/ 80453 h 111934"/>
                  <a:gd name="connsiteX9" fmla="*/ 71580 w 91927"/>
                  <a:gd name="connsiteY9" fmla="*/ 61726 h 111934"/>
                  <a:gd name="connsiteX10" fmla="*/ 65053 w 91927"/>
                  <a:gd name="connsiteY10" fmla="*/ 61726 h 111934"/>
                  <a:gd name="connsiteX11" fmla="*/ 23888 w 91927"/>
                  <a:gd name="connsiteY11" fmla="*/ 34340 h 111934"/>
                  <a:gd name="connsiteX12" fmla="*/ 30714 w 91927"/>
                  <a:gd name="connsiteY12" fmla="*/ 12840 h 111934"/>
                  <a:gd name="connsiteX13" fmla="*/ 51275 w 91927"/>
                  <a:gd name="connsiteY13" fmla="*/ 0 h 111934"/>
                  <a:gd name="connsiteX14" fmla="*/ 80026 w 91927"/>
                  <a:gd name="connsiteY14" fmla="*/ 44620 h 111934"/>
                  <a:gd name="connsiteX15" fmla="*/ 91928 w 91927"/>
                  <a:gd name="connsiteY15" fmla="*/ 44620 h 111934"/>
                  <a:gd name="connsiteX16" fmla="*/ 61598 w 91927"/>
                  <a:gd name="connsiteY16" fmla="*/ 25083 h 111934"/>
                  <a:gd name="connsiteX17" fmla="*/ 47436 w 91927"/>
                  <a:gd name="connsiteY17" fmla="*/ 17618 h 111934"/>
                  <a:gd name="connsiteX18" fmla="*/ 32335 w 91927"/>
                  <a:gd name="connsiteY18" fmla="*/ 29391 h 111934"/>
                  <a:gd name="connsiteX19" fmla="*/ 46881 w 91927"/>
                  <a:gd name="connsiteY19" fmla="*/ 42615 h 111934"/>
                  <a:gd name="connsiteX20" fmla="*/ 70940 w 91927"/>
                  <a:gd name="connsiteY20" fmla="*/ 44620 h 111934"/>
                  <a:gd name="connsiteX21" fmla="*/ 61598 w 91927"/>
                  <a:gd name="connsiteY21" fmla="*/ 25083 h 11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927" h="111934">
                    <a:moveTo>
                      <a:pt x="91928" y="44578"/>
                    </a:moveTo>
                    <a:lnTo>
                      <a:pt x="91928" y="61684"/>
                    </a:lnTo>
                    <a:lnTo>
                      <a:pt x="80837" y="61684"/>
                    </a:lnTo>
                    <a:cubicBezTo>
                      <a:pt x="80154" y="70087"/>
                      <a:pt x="76315" y="80666"/>
                      <a:pt x="70684" y="89070"/>
                    </a:cubicBezTo>
                    <a:cubicBezTo>
                      <a:pt x="60404" y="104726"/>
                      <a:pt x="45559" y="111935"/>
                      <a:pt x="38477" y="111935"/>
                    </a:cubicBezTo>
                    <a:cubicBezTo>
                      <a:pt x="26320" y="111935"/>
                      <a:pt x="12840" y="106304"/>
                      <a:pt x="0" y="98455"/>
                    </a:cubicBezTo>
                    <a:lnTo>
                      <a:pt x="2261" y="94061"/>
                    </a:lnTo>
                    <a:cubicBezTo>
                      <a:pt x="7465" y="96876"/>
                      <a:pt x="13864" y="98881"/>
                      <a:pt x="21883" y="98881"/>
                    </a:cubicBezTo>
                    <a:cubicBezTo>
                      <a:pt x="35363" y="98881"/>
                      <a:pt x="47564" y="92184"/>
                      <a:pt x="59039" y="80453"/>
                    </a:cubicBezTo>
                    <a:cubicBezTo>
                      <a:pt x="65437" y="73926"/>
                      <a:pt x="69874" y="68551"/>
                      <a:pt x="71580" y="61726"/>
                    </a:cubicBezTo>
                    <a:lnTo>
                      <a:pt x="65053" y="61726"/>
                    </a:lnTo>
                    <a:cubicBezTo>
                      <a:pt x="37795" y="61726"/>
                      <a:pt x="23888" y="53024"/>
                      <a:pt x="23888" y="34340"/>
                    </a:cubicBezTo>
                    <a:cubicBezTo>
                      <a:pt x="23888" y="25254"/>
                      <a:pt x="26832" y="18300"/>
                      <a:pt x="30714" y="12840"/>
                    </a:cubicBezTo>
                    <a:cubicBezTo>
                      <a:pt x="35790" y="5503"/>
                      <a:pt x="42871" y="0"/>
                      <a:pt x="51275" y="0"/>
                    </a:cubicBezTo>
                    <a:cubicBezTo>
                      <a:pt x="63560" y="0"/>
                      <a:pt x="76272" y="17234"/>
                      <a:pt x="80026" y="44620"/>
                    </a:cubicBezTo>
                    <a:lnTo>
                      <a:pt x="91928" y="44620"/>
                    </a:lnTo>
                    <a:close/>
                    <a:moveTo>
                      <a:pt x="61598" y="25083"/>
                    </a:moveTo>
                    <a:cubicBezTo>
                      <a:pt x="57332" y="20263"/>
                      <a:pt x="52384" y="17618"/>
                      <a:pt x="47436" y="17618"/>
                    </a:cubicBezTo>
                    <a:cubicBezTo>
                      <a:pt x="39971" y="17618"/>
                      <a:pt x="32335" y="24016"/>
                      <a:pt x="32335" y="29391"/>
                    </a:cubicBezTo>
                    <a:cubicBezTo>
                      <a:pt x="32335" y="36217"/>
                      <a:pt x="38605" y="40226"/>
                      <a:pt x="46881" y="42615"/>
                    </a:cubicBezTo>
                    <a:cubicBezTo>
                      <a:pt x="54218" y="44620"/>
                      <a:pt x="62238" y="44620"/>
                      <a:pt x="70940" y="44620"/>
                    </a:cubicBezTo>
                    <a:cubicBezTo>
                      <a:pt x="69447" y="37113"/>
                      <a:pt x="66120" y="30031"/>
                      <a:pt x="61598" y="25083"/>
                    </a:cubicBezTo>
                    <a:close/>
                  </a:path>
                </a:pathLst>
              </a:custGeom>
              <a:grpFill/>
              <a:ln w="4259" cap="flat">
                <a:noFill/>
                <a:prstDash val="solid"/>
                <a:miter/>
              </a:ln>
            </p:spPr>
            <p:txBody>
              <a:bodyPr rtlCol="0" anchor="ctr"/>
              <a:lstStyle/>
              <a:p>
                <a:endParaRPr lang="en-IL"/>
              </a:p>
            </p:txBody>
          </p:sp>
          <p:sp>
            <p:nvSpPr>
              <p:cNvPr id="43" name="Freeform: Shape 42">
                <a:extLst>
                  <a:ext uri="{FF2B5EF4-FFF2-40B4-BE49-F238E27FC236}">
                    <a16:creationId xmlns:a16="http://schemas.microsoft.com/office/drawing/2014/main" id="{1375A45F-A0A0-D76F-7E31-D68EC146F24F}"/>
                  </a:ext>
                </a:extLst>
              </p:cNvPr>
              <p:cNvSpPr/>
              <p:nvPr/>
            </p:nvSpPr>
            <p:spPr>
              <a:xfrm>
                <a:off x="7111667" y="5378806"/>
                <a:ext cx="52170" cy="137486"/>
              </a:xfrm>
              <a:custGeom>
                <a:avLst/>
                <a:gdLst>
                  <a:gd name="connsiteX0" fmla="*/ 12200 w 52170"/>
                  <a:gd name="connsiteY0" fmla="*/ 120424 h 137486"/>
                  <a:gd name="connsiteX1" fmla="*/ 27173 w 52170"/>
                  <a:gd name="connsiteY1" fmla="*/ 116798 h 137486"/>
                  <a:gd name="connsiteX2" fmla="*/ 34254 w 52170"/>
                  <a:gd name="connsiteY2" fmla="*/ 102379 h 137486"/>
                  <a:gd name="connsiteX3" fmla="*/ 30372 w 52170"/>
                  <a:gd name="connsiteY3" fmla="*/ 33017 h 137486"/>
                  <a:gd name="connsiteX4" fmla="*/ 29050 w 52170"/>
                  <a:gd name="connsiteY4" fmla="*/ 16295 h 137486"/>
                  <a:gd name="connsiteX5" fmla="*/ 33060 w 52170"/>
                  <a:gd name="connsiteY5" fmla="*/ 7337 h 137486"/>
                  <a:gd name="connsiteX6" fmla="*/ 40397 w 52170"/>
                  <a:gd name="connsiteY6" fmla="*/ 0 h 137486"/>
                  <a:gd name="connsiteX7" fmla="*/ 41336 w 52170"/>
                  <a:gd name="connsiteY7" fmla="*/ 683 h 137486"/>
                  <a:gd name="connsiteX8" fmla="*/ 52171 w 52170"/>
                  <a:gd name="connsiteY8" fmla="*/ 31268 h 137486"/>
                  <a:gd name="connsiteX9" fmla="*/ 43767 w 52170"/>
                  <a:gd name="connsiteY9" fmla="*/ 38094 h 137486"/>
                  <a:gd name="connsiteX10" fmla="*/ 45516 w 52170"/>
                  <a:gd name="connsiteY10" fmla="*/ 84463 h 137486"/>
                  <a:gd name="connsiteX11" fmla="*/ 40184 w 52170"/>
                  <a:gd name="connsiteY11" fmla="*/ 117992 h 137486"/>
                  <a:gd name="connsiteX12" fmla="*/ 28026 w 52170"/>
                  <a:gd name="connsiteY12" fmla="*/ 133477 h 137486"/>
                  <a:gd name="connsiteX13" fmla="*/ 11347 w 52170"/>
                  <a:gd name="connsiteY13" fmla="*/ 137487 h 137486"/>
                  <a:gd name="connsiteX14" fmla="*/ 9342 w 52170"/>
                  <a:gd name="connsiteY14" fmla="*/ 137487 h 137486"/>
                  <a:gd name="connsiteX15" fmla="*/ 0 w 52170"/>
                  <a:gd name="connsiteY15" fmla="*/ 128529 h 137486"/>
                  <a:gd name="connsiteX16" fmla="*/ 9342 w 52170"/>
                  <a:gd name="connsiteY16" fmla="*/ 120381 h 137486"/>
                  <a:gd name="connsiteX17" fmla="*/ 12200 w 52170"/>
                  <a:gd name="connsiteY17" fmla="*/ 120381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170" h="137486">
                    <a:moveTo>
                      <a:pt x="12200" y="120424"/>
                    </a:moveTo>
                    <a:cubicBezTo>
                      <a:pt x="16466" y="120424"/>
                      <a:pt x="21414" y="119869"/>
                      <a:pt x="27173" y="116798"/>
                    </a:cubicBezTo>
                    <a:cubicBezTo>
                      <a:pt x="31866" y="114110"/>
                      <a:pt x="34254" y="109333"/>
                      <a:pt x="34254" y="102379"/>
                    </a:cubicBezTo>
                    <a:cubicBezTo>
                      <a:pt x="33998" y="81008"/>
                      <a:pt x="32505" y="57631"/>
                      <a:pt x="30372" y="33017"/>
                    </a:cubicBezTo>
                    <a:cubicBezTo>
                      <a:pt x="29818" y="26875"/>
                      <a:pt x="29050" y="21244"/>
                      <a:pt x="29050" y="16295"/>
                    </a:cubicBezTo>
                    <a:cubicBezTo>
                      <a:pt x="29050" y="13352"/>
                      <a:pt x="30372" y="10281"/>
                      <a:pt x="33060" y="7337"/>
                    </a:cubicBezTo>
                    <a:cubicBezTo>
                      <a:pt x="34937" y="5076"/>
                      <a:pt x="37454" y="2517"/>
                      <a:pt x="40397" y="0"/>
                    </a:cubicBezTo>
                    <a:lnTo>
                      <a:pt x="41336" y="683"/>
                    </a:lnTo>
                    <a:cubicBezTo>
                      <a:pt x="41080" y="9385"/>
                      <a:pt x="45217" y="19793"/>
                      <a:pt x="52171" y="31268"/>
                    </a:cubicBezTo>
                    <a:cubicBezTo>
                      <a:pt x="49782" y="33529"/>
                      <a:pt x="46966" y="35790"/>
                      <a:pt x="43767" y="38094"/>
                    </a:cubicBezTo>
                    <a:cubicBezTo>
                      <a:pt x="44322" y="53451"/>
                      <a:pt x="45516" y="69618"/>
                      <a:pt x="45516" y="84463"/>
                    </a:cubicBezTo>
                    <a:cubicBezTo>
                      <a:pt x="45516" y="98881"/>
                      <a:pt x="44066" y="109972"/>
                      <a:pt x="40184" y="117992"/>
                    </a:cubicBezTo>
                    <a:cubicBezTo>
                      <a:pt x="37368" y="124817"/>
                      <a:pt x="34169" y="130406"/>
                      <a:pt x="28026" y="133477"/>
                    </a:cubicBezTo>
                    <a:cubicBezTo>
                      <a:pt x="22822" y="136165"/>
                      <a:pt x="16551" y="137487"/>
                      <a:pt x="11347" y="137487"/>
                    </a:cubicBezTo>
                    <a:lnTo>
                      <a:pt x="9342" y="137487"/>
                    </a:lnTo>
                    <a:cubicBezTo>
                      <a:pt x="2005" y="137487"/>
                      <a:pt x="0" y="132155"/>
                      <a:pt x="0" y="128529"/>
                    </a:cubicBezTo>
                    <a:cubicBezTo>
                      <a:pt x="0" y="125329"/>
                      <a:pt x="2133" y="120381"/>
                      <a:pt x="9342" y="120381"/>
                    </a:cubicBezTo>
                    <a:lnTo>
                      <a:pt x="12200" y="120381"/>
                    </a:lnTo>
                    <a:close/>
                  </a:path>
                </a:pathLst>
              </a:custGeom>
              <a:grpFill/>
              <a:ln w="4259" cap="flat">
                <a:noFill/>
                <a:prstDash val="solid"/>
                <a:miter/>
              </a:ln>
            </p:spPr>
            <p:txBody>
              <a:bodyPr rtlCol="0" anchor="ctr"/>
              <a:lstStyle/>
              <a:p>
                <a:endParaRPr lang="en-IL"/>
              </a:p>
            </p:txBody>
          </p:sp>
          <p:sp>
            <p:nvSpPr>
              <p:cNvPr id="44" name="Freeform: Shape 43">
                <a:extLst>
                  <a:ext uri="{FF2B5EF4-FFF2-40B4-BE49-F238E27FC236}">
                    <a16:creationId xmlns:a16="http://schemas.microsoft.com/office/drawing/2014/main" id="{42122B63-974C-C36B-1923-7521D654DE1B}"/>
                  </a:ext>
                </a:extLst>
              </p:cNvPr>
              <p:cNvSpPr/>
              <p:nvPr/>
            </p:nvSpPr>
            <p:spPr>
              <a:xfrm>
                <a:off x="7205472" y="5381536"/>
                <a:ext cx="17745" cy="137998"/>
              </a:xfrm>
              <a:custGeom>
                <a:avLst/>
                <a:gdLst>
                  <a:gd name="connsiteX0" fmla="*/ 3370 w 17745"/>
                  <a:gd name="connsiteY0" fmla="*/ 137060 h 137998"/>
                  <a:gd name="connsiteX1" fmla="*/ 4820 w 17745"/>
                  <a:gd name="connsiteY1" fmla="*/ 110356 h 137998"/>
                  <a:gd name="connsiteX2" fmla="*/ 4820 w 17745"/>
                  <a:gd name="connsiteY2" fmla="*/ 97260 h 137998"/>
                  <a:gd name="connsiteX3" fmla="*/ 0 w 17745"/>
                  <a:gd name="connsiteY3" fmla="*/ 14162 h 137998"/>
                  <a:gd name="connsiteX4" fmla="*/ 13096 w 17745"/>
                  <a:gd name="connsiteY4" fmla="*/ 0 h 137998"/>
                  <a:gd name="connsiteX5" fmla="*/ 14290 w 17745"/>
                  <a:gd name="connsiteY5" fmla="*/ 384 h 137998"/>
                  <a:gd name="connsiteX6" fmla="*/ 17746 w 17745"/>
                  <a:gd name="connsiteY6" fmla="*/ 94445 h 137998"/>
                  <a:gd name="connsiteX7" fmla="*/ 16807 w 17745"/>
                  <a:gd name="connsiteY7" fmla="*/ 116499 h 137998"/>
                  <a:gd name="connsiteX8" fmla="*/ 5034 w 17745"/>
                  <a:gd name="connsiteY8" fmla="*/ 137999 h 137998"/>
                  <a:gd name="connsiteX9" fmla="*/ 3370 w 17745"/>
                  <a:gd name="connsiteY9" fmla="*/ 137060 h 1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5" h="137998">
                    <a:moveTo>
                      <a:pt x="3370" y="137060"/>
                    </a:moveTo>
                    <a:cubicBezTo>
                      <a:pt x="4692" y="128657"/>
                      <a:pt x="4820" y="119144"/>
                      <a:pt x="4820" y="110356"/>
                    </a:cubicBezTo>
                    <a:lnTo>
                      <a:pt x="4820" y="97260"/>
                    </a:lnTo>
                    <a:cubicBezTo>
                      <a:pt x="4820" y="72817"/>
                      <a:pt x="2133" y="37283"/>
                      <a:pt x="0" y="14162"/>
                    </a:cubicBezTo>
                    <a:cubicBezTo>
                      <a:pt x="3754" y="9342"/>
                      <a:pt x="8958" y="3754"/>
                      <a:pt x="13096" y="0"/>
                    </a:cubicBezTo>
                    <a:lnTo>
                      <a:pt x="14290" y="384"/>
                    </a:lnTo>
                    <a:cubicBezTo>
                      <a:pt x="17106" y="29519"/>
                      <a:pt x="17746" y="63305"/>
                      <a:pt x="17746" y="94445"/>
                    </a:cubicBezTo>
                    <a:cubicBezTo>
                      <a:pt x="17746" y="102593"/>
                      <a:pt x="17490" y="110612"/>
                      <a:pt x="16807" y="116499"/>
                    </a:cubicBezTo>
                    <a:cubicBezTo>
                      <a:pt x="16423" y="123836"/>
                      <a:pt x="12797" y="129467"/>
                      <a:pt x="5034" y="137999"/>
                    </a:cubicBezTo>
                    <a:lnTo>
                      <a:pt x="3370" y="137060"/>
                    </a:lnTo>
                    <a:close/>
                  </a:path>
                </a:pathLst>
              </a:custGeom>
              <a:grpFill/>
              <a:ln w="4259" cap="flat">
                <a:noFill/>
                <a:prstDash val="solid"/>
                <a:miter/>
              </a:ln>
            </p:spPr>
            <p:txBody>
              <a:bodyPr rtlCol="0" anchor="ctr"/>
              <a:lstStyle/>
              <a:p>
                <a:endParaRPr lang="en-IL"/>
              </a:p>
            </p:txBody>
          </p:sp>
        </p:grpSp>
        <p:grpSp>
          <p:nvGrpSpPr>
            <p:cNvPr id="10" name="גרפיקה 26">
              <a:extLst>
                <a:ext uri="{FF2B5EF4-FFF2-40B4-BE49-F238E27FC236}">
                  <a16:creationId xmlns:a16="http://schemas.microsoft.com/office/drawing/2014/main" id="{6BB29220-4202-9678-396A-854FE51609E7}"/>
                </a:ext>
              </a:extLst>
            </p:cNvPr>
            <p:cNvGrpSpPr/>
            <p:nvPr/>
          </p:nvGrpSpPr>
          <p:grpSpPr>
            <a:xfrm>
              <a:off x="5453253" y="4389567"/>
              <a:ext cx="1760964" cy="120764"/>
              <a:chOff x="5453253" y="4389567"/>
              <a:chExt cx="1760964" cy="120764"/>
            </a:xfrm>
            <a:solidFill>
              <a:srgbClr val="002060"/>
            </a:solidFill>
          </p:grpSpPr>
          <p:sp>
            <p:nvSpPr>
              <p:cNvPr id="11" name="Freeform: Shape 10">
                <a:extLst>
                  <a:ext uri="{FF2B5EF4-FFF2-40B4-BE49-F238E27FC236}">
                    <a16:creationId xmlns:a16="http://schemas.microsoft.com/office/drawing/2014/main" id="{649EE537-39B6-6DB5-3429-D78C54AD1651}"/>
                  </a:ext>
                </a:extLst>
              </p:cNvPr>
              <p:cNvSpPr/>
              <p:nvPr/>
            </p:nvSpPr>
            <p:spPr>
              <a:xfrm>
                <a:off x="5453253" y="4410042"/>
                <a:ext cx="96748" cy="94615"/>
              </a:xfrm>
              <a:custGeom>
                <a:avLst/>
                <a:gdLst>
                  <a:gd name="connsiteX0" fmla="*/ 67058 w 96748"/>
                  <a:gd name="connsiteY0" fmla="*/ 94573 h 94615"/>
                  <a:gd name="connsiteX1" fmla="*/ 67058 w 96748"/>
                  <a:gd name="connsiteY1" fmla="*/ 46966 h 94615"/>
                  <a:gd name="connsiteX2" fmla="*/ 39544 w 96748"/>
                  <a:gd name="connsiteY2" fmla="*/ 17277 h 94615"/>
                  <a:gd name="connsiteX3" fmla="*/ 7508 w 96748"/>
                  <a:gd name="connsiteY3" fmla="*/ 25723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58 w 96748"/>
                  <a:gd name="connsiteY9" fmla="*/ 94616 h 94615"/>
                  <a:gd name="connsiteX10" fmla="*/ 5332 w 96748"/>
                  <a:gd name="connsiteY10" fmla="*/ 94573 h 94615"/>
                  <a:gd name="connsiteX11" fmla="*/ 5332 w 96748"/>
                  <a:gd name="connsiteY11" fmla="*/ 39331 h 94615"/>
                  <a:gd name="connsiteX12" fmla="*/ 33444 w 96748"/>
                  <a:gd name="connsiteY12" fmla="*/ 39331 h 94615"/>
                  <a:gd name="connsiteX13" fmla="*/ 33444 w 96748"/>
                  <a:gd name="connsiteY13" fmla="*/ 94573 h 94615"/>
                  <a:gd name="connsiteX14" fmla="*/ 5332 w 96748"/>
                  <a:gd name="connsiteY14" fmla="*/ 94573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58" y="94573"/>
                    </a:moveTo>
                    <a:lnTo>
                      <a:pt x="67058" y="46966"/>
                    </a:lnTo>
                    <a:cubicBezTo>
                      <a:pt x="67058" y="30628"/>
                      <a:pt x="57418" y="17277"/>
                      <a:pt x="39544" y="17277"/>
                    </a:cubicBezTo>
                    <a:cubicBezTo>
                      <a:pt x="31695" y="17277"/>
                      <a:pt x="18514" y="19623"/>
                      <a:pt x="7508" y="25723"/>
                    </a:cubicBezTo>
                    <a:lnTo>
                      <a:pt x="0" y="4308"/>
                    </a:lnTo>
                    <a:cubicBezTo>
                      <a:pt x="14376" y="1749"/>
                      <a:pt x="24400" y="0"/>
                      <a:pt x="34596" y="0"/>
                    </a:cubicBezTo>
                    <a:lnTo>
                      <a:pt x="39715" y="0"/>
                    </a:lnTo>
                    <a:cubicBezTo>
                      <a:pt x="70599" y="0"/>
                      <a:pt x="96748" y="16722"/>
                      <a:pt x="96748" y="47990"/>
                    </a:cubicBezTo>
                    <a:lnTo>
                      <a:pt x="96748" y="94616"/>
                    </a:lnTo>
                    <a:lnTo>
                      <a:pt x="67058" y="94616"/>
                    </a:lnTo>
                    <a:close/>
                    <a:moveTo>
                      <a:pt x="5332" y="94573"/>
                    </a:moveTo>
                    <a:lnTo>
                      <a:pt x="5332" y="39331"/>
                    </a:lnTo>
                    <a:lnTo>
                      <a:pt x="33444" y="39331"/>
                    </a:lnTo>
                    <a:lnTo>
                      <a:pt x="33444" y="94573"/>
                    </a:lnTo>
                    <a:lnTo>
                      <a:pt x="5332" y="94573"/>
                    </a:lnTo>
                    <a:close/>
                  </a:path>
                </a:pathLst>
              </a:custGeom>
              <a:grpFill/>
              <a:ln w="4259" cap="flat">
                <a:noFill/>
                <a:prstDash val="solid"/>
                <a:miter/>
              </a:ln>
            </p:spPr>
            <p:txBody>
              <a:bodyPr rtlCol="0" anchor="ctr"/>
              <a:lstStyle/>
              <a:p>
                <a:endParaRPr lang="en-IL"/>
              </a:p>
            </p:txBody>
          </p:sp>
          <p:sp>
            <p:nvSpPr>
              <p:cNvPr id="12" name="Freeform: Shape 11">
                <a:extLst>
                  <a:ext uri="{FF2B5EF4-FFF2-40B4-BE49-F238E27FC236}">
                    <a16:creationId xmlns:a16="http://schemas.microsoft.com/office/drawing/2014/main" id="{0635B97C-D747-9CF9-07C2-BB5BF44561A8}"/>
                  </a:ext>
                </a:extLst>
              </p:cNvPr>
              <p:cNvSpPr/>
              <p:nvPr/>
            </p:nvSpPr>
            <p:spPr>
              <a:xfrm>
                <a:off x="5566553" y="4410000"/>
                <a:ext cx="100886" cy="94615"/>
              </a:xfrm>
              <a:custGeom>
                <a:avLst/>
                <a:gdLst>
                  <a:gd name="connsiteX0" fmla="*/ 555 w 100886"/>
                  <a:gd name="connsiteY0" fmla="*/ 94616 h 94615"/>
                  <a:gd name="connsiteX1" fmla="*/ 555 w 100886"/>
                  <a:gd name="connsiteY1" fmla="*/ 75718 h 94615"/>
                  <a:gd name="connsiteX2" fmla="*/ 61513 w 100886"/>
                  <a:gd name="connsiteY2" fmla="*/ 75718 h 94615"/>
                  <a:gd name="connsiteX3" fmla="*/ 61513 w 100886"/>
                  <a:gd name="connsiteY3" fmla="*/ 47009 h 94615"/>
                  <a:gd name="connsiteX4" fmla="*/ 35961 w 100886"/>
                  <a:gd name="connsiteY4" fmla="*/ 17319 h 94615"/>
                  <a:gd name="connsiteX5" fmla="*/ 7465 w 100886"/>
                  <a:gd name="connsiteY5" fmla="*/ 24784 h 94615"/>
                  <a:gd name="connsiteX6" fmla="*/ 0 w 100886"/>
                  <a:gd name="connsiteY6" fmla="*/ 3327 h 94615"/>
                  <a:gd name="connsiteX7" fmla="*/ 31055 w 100886"/>
                  <a:gd name="connsiteY7" fmla="*/ 0 h 94615"/>
                  <a:gd name="connsiteX8" fmla="*/ 36174 w 100886"/>
                  <a:gd name="connsiteY8" fmla="*/ 0 h 94615"/>
                  <a:gd name="connsiteX9" fmla="*/ 91245 w 100886"/>
                  <a:gd name="connsiteY9" fmla="*/ 47990 h 94615"/>
                  <a:gd name="connsiteX10" fmla="*/ 91245 w 100886"/>
                  <a:gd name="connsiteY10" fmla="*/ 75718 h 94615"/>
                  <a:gd name="connsiteX11" fmla="*/ 100886 w 100886"/>
                  <a:gd name="connsiteY11" fmla="*/ 75718 h 94615"/>
                  <a:gd name="connsiteX12" fmla="*/ 100886 w 100886"/>
                  <a:gd name="connsiteY12" fmla="*/ 94616 h 94615"/>
                  <a:gd name="connsiteX13" fmla="*/ 555 w 100886"/>
                  <a:gd name="connsiteY13"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86" h="94615">
                    <a:moveTo>
                      <a:pt x="555" y="94616"/>
                    </a:moveTo>
                    <a:lnTo>
                      <a:pt x="555" y="75718"/>
                    </a:lnTo>
                    <a:lnTo>
                      <a:pt x="61513" y="75718"/>
                    </a:lnTo>
                    <a:lnTo>
                      <a:pt x="61513" y="47009"/>
                    </a:lnTo>
                    <a:cubicBezTo>
                      <a:pt x="61513" y="30500"/>
                      <a:pt x="53834" y="17319"/>
                      <a:pt x="35961" y="17319"/>
                    </a:cubicBezTo>
                    <a:cubicBezTo>
                      <a:pt x="28112" y="17319"/>
                      <a:pt x="18471" y="18684"/>
                      <a:pt x="7465" y="24784"/>
                    </a:cubicBezTo>
                    <a:lnTo>
                      <a:pt x="0" y="3327"/>
                    </a:lnTo>
                    <a:cubicBezTo>
                      <a:pt x="14162" y="768"/>
                      <a:pt x="21030" y="0"/>
                      <a:pt x="31055" y="0"/>
                    </a:cubicBezTo>
                    <a:lnTo>
                      <a:pt x="36174" y="0"/>
                    </a:lnTo>
                    <a:cubicBezTo>
                      <a:pt x="67826" y="0"/>
                      <a:pt x="91245" y="17106"/>
                      <a:pt x="91245" y="47990"/>
                    </a:cubicBezTo>
                    <a:lnTo>
                      <a:pt x="91245" y="75718"/>
                    </a:lnTo>
                    <a:lnTo>
                      <a:pt x="100886" y="75718"/>
                    </a:lnTo>
                    <a:lnTo>
                      <a:pt x="100886" y="94616"/>
                    </a:lnTo>
                    <a:lnTo>
                      <a:pt x="555" y="94616"/>
                    </a:lnTo>
                    <a:close/>
                  </a:path>
                </a:pathLst>
              </a:custGeom>
              <a:grpFill/>
              <a:ln w="4259" cap="flat">
                <a:noFill/>
                <a:prstDash val="solid"/>
                <a:miter/>
              </a:ln>
            </p:spPr>
            <p:txBody>
              <a:bodyPr rtlCol="0" anchor="ctr"/>
              <a:lstStyle/>
              <a:p>
                <a:endParaRPr lang="en-IL"/>
              </a:p>
            </p:txBody>
          </p:sp>
          <p:sp>
            <p:nvSpPr>
              <p:cNvPr id="13" name="Freeform: Shape 12">
                <a:extLst>
                  <a:ext uri="{FF2B5EF4-FFF2-40B4-BE49-F238E27FC236}">
                    <a16:creationId xmlns:a16="http://schemas.microsoft.com/office/drawing/2014/main" id="{23BD3A2C-8255-530A-14BD-74A761D3314E}"/>
                  </a:ext>
                </a:extLst>
              </p:cNvPr>
              <p:cNvSpPr/>
              <p:nvPr/>
            </p:nvSpPr>
            <p:spPr>
              <a:xfrm>
                <a:off x="5683137" y="4412175"/>
                <a:ext cx="28111" cy="49952"/>
              </a:xfrm>
              <a:custGeom>
                <a:avLst/>
                <a:gdLst>
                  <a:gd name="connsiteX0" fmla="*/ 0 w 28111"/>
                  <a:gd name="connsiteY0" fmla="*/ 49953 h 49952"/>
                  <a:gd name="connsiteX1" fmla="*/ 0 w 28111"/>
                  <a:gd name="connsiteY1" fmla="*/ 0 h 49952"/>
                  <a:gd name="connsiteX2" fmla="*/ 28112 w 28111"/>
                  <a:gd name="connsiteY2" fmla="*/ 0 h 49952"/>
                  <a:gd name="connsiteX3" fmla="*/ 28112 w 28111"/>
                  <a:gd name="connsiteY3" fmla="*/ 40525 h 49952"/>
                  <a:gd name="connsiteX4" fmla="*/ 0 w 28111"/>
                  <a:gd name="connsiteY4" fmla="*/ 49953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1" h="49952">
                    <a:moveTo>
                      <a:pt x="0" y="49953"/>
                    </a:moveTo>
                    <a:lnTo>
                      <a:pt x="0" y="0"/>
                    </a:lnTo>
                    <a:lnTo>
                      <a:pt x="28112" y="0"/>
                    </a:lnTo>
                    <a:lnTo>
                      <a:pt x="28112" y="40525"/>
                    </a:lnTo>
                    <a:lnTo>
                      <a:pt x="0" y="49953"/>
                    </a:lnTo>
                    <a:close/>
                  </a:path>
                </a:pathLst>
              </a:custGeom>
              <a:grpFill/>
              <a:ln w="4259" cap="flat">
                <a:noFill/>
                <a:prstDash val="solid"/>
                <a:miter/>
              </a:ln>
            </p:spPr>
            <p:txBody>
              <a:bodyPr rtlCol="0" anchor="ctr"/>
              <a:lstStyle/>
              <a:p>
                <a:endParaRPr lang="en-IL"/>
              </a:p>
            </p:txBody>
          </p:sp>
          <p:sp>
            <p:nvSpPr>
              <p:cNvPr id="14" name="Freeform: Shape 13">
                <a:extLst>
                  <a:ext uri="{FF2B5EF4-FFF2-40B4-BE49-F238E27FC236}">
                    <a16:creationId xmlns:a16="http://schemas.microsoft.com/office/drawing/2014/main" id="{85274788-7132-DC18-1EA4-913A220FB996}"/>
                  </a:ext>
                </a:extLst>
              </p:cNvPr>
              <p:cNvSpPr/>
              <p:nvPr/>
            </p:nvSpPr>
            <p:spPr>
              <a:xfrm>
                <a:off x="5727842" y="4410000"/>
                <a:ext cx="100886" cy="94615"/>
              </a:xfrm>
              <a:custGeom>
                <a:avLst/>
                <a:gdLst>
                  <a:gd name="connsiteX0" fmla="*/ 555 w 100886"/>
                  <a:gd name="connsiteY0" fmla="*/ 94616 h 94615"/>
                  <a:gd name="connsiteX1" fmla="*/ 555 w 100886"/>
                  <a:gd name="connsiteY1" fmla="*/ 75718 h 94615"/>
                  <a:gd name="connsiteX2" fmla="*/ 61513 w 100886"/>
                  <a:gd name="connsiteY2" fmla="*/ 75718 h 94615"/>
                  <a:gd name="connsiteX3" fmla="*/ 61513 w 100886"/>
                  <a:gd name="connsiteY3" fmla="*/ 47009 h 94615"/>
                  <a:gd name="connsiteX4" fmla="*/ 35961 w 100886"/>
                  <a:gd name="connsiteY4" fmla="*/ 17319 h 94615"/>
                  <a:gd name="connsiteX5" fmla="*/ 7465 w 100886"/>
                  <a:gd name="connsiteY5" fmla="*/ 24784 h 94615"/>
                  <a:gd name="connsiteX6" fmla="*/ 0 w 100886"/>
                  <a:gd name="connsiteY6" fmla="*/ 3327 h 94615"/>
                  <a:gd name="connsiteX7" fmla="*/ 31055 w 100886"/>
                  <a:gd name="connsiteY7" fmla="*/ 0 h 94615"/>
                  <a:gd name="connsiteX8" fmla="*/ 36174 w 100886"/>
                  <a:gd name="connsiteY8" fmla="*/ 0 h 94615"/>
                  <a:gd name="connsiteX9" fmla="*/ 91245 w 100886"/>
                  <a:gd name="connsiteY9" fmla="*/ 47990 h 94615"/>
                  <a:gd name="connsiteX10" fmla="*/ 91245 w 100886"/>
                  <a:gd name="connsiteY10" fmla="*/ 75718 h 94615"/>
                  <a:gd name="connsiteX11" fmla="*/ 100886 w 100886"/>
                  <a:gd name="connsiteY11" fmla="*/ 75718 h 94615"/>
                  <a:gd name="connsiteX12" fmla="*/ 100886 w 100886"/>
                  <a:gd name="connsiteY12" fmla="*/ 94616 h 94615"/>
                  <a:gd name="connsiteX13" fmla="*/ 555 w 100886"/>
                  <a:gd name="connsiteY13"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86" h="94615">
                    <a:moveTo>
                      <a:pt x="555" y="94616"/>
                    </a:moveTo>
                    <a:lnTo>
                      <a:pt x="555" y="75718"/>
                    </a:lnTo>
                    <a:lnTo>
                      <a:pt x="61513" y="75718"/>
                    </a:lnTo>
                    <a:lnTo>
                      <a:pt x="61513" y="47009"/>
                    </a:lnTo>
                    <a:cubicBezTo>
                      <a:pt x="61513" y="30500"/>
                      <a:pt x="53834" y="17319"/>
                      <a:pt x="35961" y="17319"/>
                    </a:cubicBezTo>
                    <a:cubicBezTo>
                      <a:pt x="28112" y="17319"/>
                      <a:pt x="18471" y="18684"/>
                      <a:pt x="7465" y="24784"/>
                    </a:cubicBezTo>
                    <a:lnTo>
                      <a:pt x="0" y="3327"/>
                    </a:lnTo>
                    <a:cubicBezTo>
                      <a:pt x="14162" y="768"/>
                      <a:pt x="21030" y="0"/>
                      <a:pt x="31055" y="0"/>
                    </a:cubicBezTo>
                    <a:lnTo>
                      <a:pt x="36174" y="0"/>
                    </a:lnTo>
                    <a:cubicBezTo>
                      <a:pt x="67826" y="0"/>
                      <a:pt x="91245" y="17106"/>
                      <a:pt x="91245" y="47990"/>
                    </a:cubicBezTo>
                    <a:lnTo>
                      <a:pt x="91245" y="75718"/>
                    </a:lnTo>
                    <a:lnTo>
                      <a:pt x="100886" y="75718"/>
                    </a:lnTo>
                    <a:lnTo>
                      <a:pt x="100886" y="94616"/>
                    </a:lnTo>
                    <a:lnTo>
                      <a:pt x="555" y="94616"/>
                    </a:lnTo>
                    <a:close/>
                  </a:path>
                </a:pathLst>
              </a:custGeom>
              <a:grpFill/>
              <a:ln w="4259" cap="flat">
                <a:noFill/>
                <a:prstDash val="solid"/>
                <a:miter/>
              </a:ln>
            </p:spPr>
            <p:txBody>
              <a:bodyPr rtlCol="0" anchor="ctr"/>
              <a:lstStyle/>
              <a:p>
                <a:endParaRPr lang="en-IL"/>
              </a:p>
            </p:txBody>
          </p:sp>
          <p:sp>
            <p:nvSpPr>
              <p:cNvPr id="15" name="Freeform: Shape 14">
                <a:extLst>
                  <a:ext uri="{FF2B5EF4-FFF2-40B4-BE49-F238E27FC236}">
                    <a16:creationId xmlns:a16="http://schemas.microsoft.com/office/drawing/2014/main" id="{7CF2FC86-3C58-D3D3-42F1-6F5B21088009}"/>
                  </a:ext>
                </a:extLst>
              </p:cNvPr>
              <p:cNvSpPr/>
              <p:nvPr/>
            </p:nvSpPr>
            <p:spPr>
              <a:xfrm>
                <a:off x="5844427" y="4410042"/>
                <a:ext cx="107967" cy="96748"/>
              </a:xfrm>
              <a:custGeom>
                <a:avLst/>
                <a:gdLst>
                  <a:gd name="connsiteX0" fmla="*/ 52512 w 107967"/>
                  <a:gd name="connsiteY0" fmla="*/ 96748 h 96748"/>
                  <a:gd name="connsiteX1" fmla="*/ 0 w 107967"/>
                  <a:gd name="connsiteY1" fmla="*/ 47564 h 96748"/>
                  <a:gd name="connsiteX2" fmla="*/ 0 w 107967"/>
                  <a:gd name="connsiteY2" fmla="*/ 7465 h 96748"/>
                  <a:gd name="connsiteX3" fmla="*/ 48374 w 107967"/>
                  <a:gd name="connsiteY3" fmla="*/ 0 h 96748"/>
                  <a:gd name="connsiteX4" fmla="*/ 107967 w 107967"/>
                  <a:gd name="connsiteY4" fmla="*/ 47990 h 96748"/>
                  <a:gd name="connsiteX5" fmla="*/ 52512 w 107967"/>
                  <a:gd name="connsiteY5" fmla="*/ 96748 h 96748"/>
                  <a:gd name="connsiteX6" fmla="*/ 48374 w 107967"/>
                  <a:gd name="connsiteY6" fmla="*/ 17277 h 96748"/>
                  <a:gd name="connsiteX7" fmla="*/ 29690 w 107967"/>
                  <a:gd name="connsiteY7" fmla="*/ 19025 h 96748"/>
                  <a:gd name="connsiteX8" fmla="*/ 29690 w 107967"/>
                  <a:gd name="connsiteY8" fmla="*/ 50081 h 96748"/>
                  <a:gd name="connsiteX9" fmla="*/ 54090 w 107967"/>
                  <a:gd name="connsiteY9" fmla="*/ 79771 h 96748"/>
                  <a:gd name="connsiteX10" fmla="*/ 78277 w 107967"/>
                  <a:gd name="connsiteY10" fmla="*/ 47137 h 96748"/>
                  <a:gd name="connsiteX11" fmla="*/ 48374 w 107967"/>
                  <a:gd name="connsiteY11" fmla="*/ 17277 h 9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967" h="96748">
                    <a:moveTo>
                      <a:pt x="52512" y="96748"/>
                    </a:moveTo>
                    <a:cubicBezTo>
                      <a:pt x="21244" y="96748"/>
                      <a:pt x="0" y="75889"/>
                      <a:pt x="0" y="47564"/>
                    </a:cubicBezTo>
                    <a:lnTo>
                      <a:pt x="0" y="7465"/>
                    </a:lnTo>
                    <a:cubicBezTo>
                      <a:pt x="19879" y="1152"/>
                      <a:pt x="30671" y="0"/>
                      <a:pt x="48374" y="0"/>
                    </a:cubicBezTo>
                    <a:cubicBezTo>
                      <a:pt x="78277" y="0"/>
                      <a:pt x="107967" y="16509"/>
                      <a:pt x="107967" y="47990"/>
                    </a:cubicBezTo>
                    <a:cubicBezTo>
                      <a:pt x="107967" y="77680"/>
                      <a:pt x="83354" y="96748"/>
                      <a:pt x="52512" y="96748"/>
                    </a:cubicBezTo>
                    <a:close/>
                    <a:moveTo>
                      <a:pt x="48374" y="17277"/>
                    </a:moveTo>
                    <a:cubicBezTo>
                      <a:pt x="40525" y="17277"/>
                      <a:pt x="36174" y="17277"/>
                      <a:pt x="29690" y="19025"/>
                    </a:cubicBezTo>
                    <a:lnTo>
                      <a:pt x="29690" y="50081"/>
                    </a:lnTo>
                    <a:cubicBezTo>
                      <a:pt x="29690" y="65992"/>
                      <a:pt x="36771" y="79771"/>
                      <a:pt x="54090" y="79771"/>
                    </a:cubicBezTo>
                    <a:cubicBezTo>
                      <a:pt x="69831" y="79771"/>
                      <a:pt x="78277" y="62281"/>
                      <a:pt x="78277" y="47137"/>
                    </a:cubicBezTo>
                    <a:cubicBezTo>
                      <a:pt x="78277" y="29093"/>
                      <a:pt x="68040" y="17277"/>
                      <a:pt x="48374" y="17277"/>
                    </a:cubicBezTo>
                    <a:close/>
                  </a:path>
                </a:pathLst>
              </a:custGeom>
              <a:grpFill/>
              <a:ln w="4259" cap="flat">
                <a:noFill/>
                <a:prstDash val="solid"/>
                <a:miter/>
              </a:ln>
            </p:spPr>
            <p:txBody>
              <a:bodyPr rtlCol="0" anchor="ctr"/>
              <a:lstStyle/>
              <a:p>
                <a:endParaRPr lang="en-IL"/>
              </a:p>
            </p:txBody>
          </p:sp>
          <p:sp>
            <p:nvSpPr>
              <p:cNvPr id="16" name="Freeform: Shape 15">
                <a:extLst>
                  <a:ext uri="{FF2B5EF4-FFF2-40B4-BE49-F238E27FC236}">
                    <a16:creationId xmlns:a16="http://schemas.microsoft.com/office/drawing/2014/main" id="{552BF5ED-DC51-85CC-1125-B177941FC150}"/>
                  </a:ext>
                </a:extLst>
              </p:cNvPr>
              <p:cNvSpPr/>
              <p:nvPr/>
            </p:nvSpPr>
            <p:spPr>
              <a:xfrm>
                <a:off x="5963187" y="4410000"/>
                <a:ext cx="96748" cy="94615"/>
              </a:xfrm>
              <a:custGeom>
                <a:avLst/>
                <a:gdLst>
                  <a:gd name="connsiteX0" fmla="*/ 67058 w 96748"/>
                  <a:gd name="connsiteY0" fmla="*/ 94616 h 94615"/>
                  <a:gd name="connsiteX1" fmla="*/ 67058 w 96748"/>
                  <a:gd name="connsiteY1" fmla="*/ 47009 h 94615"/>
                  <a:gd name="connsiteX2" fmla="*/ 39544 w 96748"/>
                  <a:gd name="connsiteY2" fmla="*/ 17319 h 94615"/>
                  <a:gd name="connsiteX3" fmla="*/ 7465 w 96748"/>
                  <a:gd name="connsiteY3" fmla="*/ 25765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58 w 96748"/>
                  <a:gd name="connsiteY9" fmla="*/ 94616 h 94615"/>
                  <a:gd name="connsiteX10" fmla="*/ 5332 w 96748"/>
                  <a:gd name="connsiteY10" fmla="*/ 94616 h 94615"/>
                  <a:gd name="connsiteX11" fmla="*/ 5332 w 96748"/>
                  <a:gd name="connsiteY11" fmla="*/ 39373 h 94615"/>
                  <a:gd name="connsiteX12" fmla="*/ 33444 w 96748"/>
                  <a:gd name="connsiteY12" fmla="*/ 39373 h 94615"/>
                  <a:gd name="connsiteX13" fmla="*/ 33444 w 96748"/>
                  <a:gd name="connsiteY13" fmla="*/ 94616 h 94615"/>
                  <a:gd name="connsiteX14" fmla="*/ 5332 w 96748"/>
                  <a:gd name="connsiteY14"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58" y="94616"/>
                    </a:moveTo>
                    <a:lnTo>
                      <a:pt x="67058" y="47009"/>
                    </a:lnTo>
                    <a:cubicBezTo>
                      <a:pt x="67058" y="30671"/>
                      <a:pt x="57418" y="17319"/>
                      <a:pt x="39544" y="17319"/>
                    </a:cubicBezTo>
                    <a:cubicBezTo>
                      <a:pt x="31695" y="17319"/>
                      <a:pt x="18514" y="19665"/>
                      <a:pt x="7465" y="25765"/>
                    </a:cubicBezTo>
                    <a:lnTo>
                      <a:pt x="0" y="4308"/>
                    </a:lnTo>
                    <a:cubicBezTo>
                      <a:pt x="14376" y="1749"/>
                      <a:pt x="24400" y="0"/>
                      <a:pt x="34596" y="0"/>
                    </a:cubicBezTo>
                    <a:lnTo>
                      <a:pt x="39715" y="0"/>
                    </a:lnTo>
                    <a:cubicBezTo>
                      <a:pt x="70599" y="0"/>
                      <a:pt x="96748" y="16722"/>
                      <a:pt x="96748" y="47990"/>
                    </a:cubicBezTo>
                    <a:lnTo>
                      <a:pt x="96748" y="94616"/>
                    </a:lnTo>
                    <a:lnTo>
                      <a:pt x="67058" y="94616"/>
                    </a:lnTo>
                    <a:close/>
                    <a:moveTo>
                      <a:pt x="5332" y="94616"/>
                    </a:moveTo>
                    <a:lnTo>
                      <a:pt x="5332" y="39373"/>
                    </a:lnTo>
                    <a:lnTo>
                      <a:pt x="33444" y="39373"/>
                    </a:lnTo>
                    <a:lnTo>
                      <a:pt x="33444" y="94616"/>
                    </a:lnTo>
                    <a:lnTo>
                      <a:pt x="5332" y="94616"/>
                    </a:lnTo>
                    <a:close/>
                  </a:path>
                </a:pathLst>
              </a:custGeom>
              <a:grpFill/>
              <a:ln w="4259" cap="flat">
                <a:noFill/>
                <a:prstDash val="solid"/>
                <a:miter/>
              </a:ln>
            </p:spPr>
            <p:txBody>
              <a:bodyPr rtlCol="0" anchor="ctr"/>
              <a:lstStyle/>
              <a:p>
                <a:endParaRPr lang="en-IL"/>
              </a:p>
            </p:txBody>
          </p:sp>
          <p:sp>
            <p:nvSpPr>
              <p:cNvPr id="17" name="Freeform: Shape 16">
                <a:extLst>
                  <a:ext uri="{FF2B5EF4-FFF2-40B4-BE49-F238E27FC236}">
                    <a16:creationId xmlns:a16="http://schemas.microsoft.com/office/drawing/2014/main" id="{8B67E0E9-3E19-D39C-B914-6F980942C840}"/>
                  </a:ext>
                </a:extLst>
              </p:cNvPr>
              <p:cNvSpPr/>
              <p:nvPr/>
            </p:nvSpPr>
            <p:spPr>
              <a:xfrm>
                <a:off x="6124690" y="4410000"/>
                <a:ext cx="113256" cy="96791"/>
              </a:xfrm>
              <a:custGeom>
                <a:avLst/>
                <a:gdLst>
                  <a:gd name="connsiteX0" fmla="*/ 83567 w 113256"/>
                  <a:gd name="connsiteY0" fmla="*/ 94616 h 96791"/>
                  <a:gd name="connsiteX1" fmla="*/ 83567 w 113256"/>
                  <a:gd name="connsiteY1" fmla="*/ 47222 h 96791"/>
                  <a:gd name="connsiteX2" fmla="*/ 56053 w 113256"/>
                  <a:gd name="connsiteY2" fmla="*/ 17532 h 96791"/>
                  <a:gd name="connsiteX3" fmla="*/ 49569 w 113256"/>
                  <a:gd name="connsiteY3" fmla="*/ 17532 h 96791"/>
                  <a:gd name="connsiteX4" fmla="*/ 49569 w 113256"/>
                  <a:gd name="connsiteY4" fmla="*/ 63944 h 96791"/>
                  <a:gd name="connsiteX5" fmla="*/ 20860 w 113256"/>
                  <a:gd name="connsiteY5" fmla="*/ 96791 h 96791"/>
                  <a:gd name="connsiteX6" fmla="*/ 0 w 113256"/>
                  <a:gd name="connsiteY6" fmla="*/ 92269 h 96791"/>
                  <a:gd name="connsiteX7" fmla="*/ 0 w 113256"/>
                  <a:gd name="connsiteY7" fmla="*/ 76912 h 96791"/>
                  <a:gd name="connsiteX8" fmla="*/ 13181 w 113256"/>
                  <a:gd name="connsiteY8" fmla="*/ 79259 h 96791"/>
                  <a:gd name="connsiteX9" fmla="*/ 21628 w 113256"/>
                  <a:gd name="connsiteY9" fmla="*/ 63134 h 96791"/>
                  <a:gd name="connsiteX10" fmla="*/ 21414 w 113256"/>
                  <a:gd name="connsiteY10" fmla="*/ 18087 h 96791"/>
                  <a:gd name="connsiteX11" fmla="*/ 14930 w 113256"/>
                  <a:gd name="connsiteY11" fmla="*/ 6697 h 96791"/>
                  <a:gd name="connsiteX12" fmla="*/ 56223 w 113256"/>
                  <a:gd name="connsiteY12" fmla="*/ 0 h 96791"/>
                  <a:gd name="connsiteX13" fmla="*/ 113257 w 113256"/>
                  <a:gd name="connsiteY13" fmla="*/ 47990 h 96791"/>
                  <a:gd name="connsiteX14" fmla="*/ 113257 w 113256"/>
                  <a:gd name="connsiteY14" fmla="*/ 94616 h 96791"/>
                  <a:gd name="connsiteX15" fmla="*/ 83567 w 113256"/>
                  <a:gd name="connsiteY15" fmla="*/ 94616 h 9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256" h="96791">
                    <a:moveTo>
                      <a:pt x="83567" y="94616"/>
                    </a:moveTo>
                    <a:lnTo>
                      <a:pt x="83567" y="47222"/>
                    </a:lnTo>
                    <a:cubicBezTo>
                      <a:pt x="83567" y="30714"/>
                      <a:pt x="73926" y="17532"/>
                      <a:pt x="56053" y="17532"/>
                    </a:cubicBezTo>
                    <a:cubicBezTo>
                      <a:pt x="53877" y="17532"/>
                      <a:pt x="51744" y="17319"/>
                      <a:pt x="49569" y="17532"/>
                    </a:cubicBezTo>
                    <a:lnTo>
                      <a:pt x="49569" y="63944"/>
                    </a:lnTo>
                    <a:cubicBezTo>
                      <a:pt x="49569" y="80666"/>
                      <a:pt x="45431" y="96791"/>
                      <a:pt x="20860" y="96791"/>
                    </a:cubicBezTo>
                    <a:cubicBezTo>
                      <a:pt x="13779" y="96791"/>
                      <a:pt x="8873" y="95213"/>
                      <a:pt x="0" y="92269"/>
                    </a:cubicBezTo>
                    <a:lnTo>
                      <a:pt x="0" y="76912"/>
                    </a:lnTo>
                    <a:cubicBezTo>
                      <a:pt x="4906" y="77894"/>
                      <a:pt x="7849" y="79259"/>
                      <a:pt x="13181" y="79259"/>
                    </a:cubicBezTo>
                    <a:cubicBezTo>
                      <a:pt x="22438" y="79259"/>
                      <a:pt x="21628" y="69405"/>
                      <a:pt x="21628" y="63134"/>
                    </a:cubicBezTo>
                    <a:lnTo>
                      <a:pt x="21414" y="18087"/>
                    </a:lnTo>
                    <a:lnTo>
                      <a:pt x="14930" y="6697"/>
                    </a:lnTo>
                    <a:cubicBezTo>
                      <a:pt x="31652" y="2559"/>
                      <a:pt x="43639" y="0"/>
                      <a:pt x="56223" y="0"/>
                    </a:cubicBezTo>
                    <a:cubicBezTo>
                      <a:pt x="87278" y="0"/>
                      <a:pt x="113257" y="16509"/>
                      <a:pt x="113257" y="47990"/>
                    </a:cubicBezTo>
                    <a:lnTo>
                      <a:pt x="113257" y="94616"/>
                    </a:lnTo>
                    <a:lnTo>
                      <a:pt x="83567" y="94616"/>
                    </a:lnTo>
                    <a:close/>
                  </a:path>
                </a:pathLst>
              </a:custGeom>
              <a:grpFill/>
              <a:ln w="4259" cap="flat">
                <a:noFill/>
                <a:prstDash val="solid"/>
                <a:miter/>
              </a:ln>
            </p:spPr>
            <p:txBody>
              <a:bodyPr rtlCol="0" anchor="ctr"/>
              <a:lstStyle/>
              <a:p>
                <a:endParaRPr lang="en-IL"/>
              </a:p>
            </p:txBody>
          </p:sp>
          <p:sp>
            <p:nvSpPr>
              <p:cNvPr id="18" name="Freeform: Shape 17">
                <a:extLst>
                  <a:ext uri="{FF2B5EF4-FFF2-40B4-BE49-F238E27FC236}">
                    <a16:creationId xmlns:a16="http://schemas.microsoft.com/office/drawing/2014/main" id="{97EC11C1-3181-663A-A118-A93608288079}"/>
                  </a:ext>
                </a:extLst>
              </p:cNvPr>
              <p:cNvSpPr/>
              <p:nvPr/>
            </p:nvSpPr>
            <p:spPr>
              <a:xfrm>
                <a:off x="6253687" y="4410042"/>
                <a:ext cx="52938" cy="94615"/>
              </a:xfrm>
              <a:custGeom>
                <a:avLst/>
                <a:gdLst>
                  <a:gd name="connsiteX0" fmla="*/ 0 w 52938"/>
                  <a:gd name="connsiteY0" fmla="*/ 94573 h 94615"/>
                  <a:gd name="connsiteX1" fmla="*/ 0 w 52938"/>
                  <a:gd name="connsiteY1" fmla="*/ 75675 h 94615"/>
                  <a:gd name="connsiteX2" fmla="*/ 24784 w 52938"/>
                  <a:gd name="connsiteY2" fmla="*/ 75675 h 94615"/>
                  <a:gd name="connsiteX3" fmla="*/ 24784 w 52938"/>
                  <a:gd name="connsiteY3" fmla="*/ 33017 h 94615"/>
                  <a:gd name="connsiteX4" fmla="*/ 16338 w 52938"/>
                  <a:gd name="connsiteY4" fmla="*/ 17490 h 94615"/>
                  <a:gd name="connsiteX5" fmla="*/ 1408 w 52938"/>
                  <a:gd name="connsiteY5" fmla="*/ 19836 h 94615"/>
                  <a:gd name="connsiteX6" fmla="*/ 1408 w 52938"/>
                  <a:gd name="connsiteY6" fmla="*/ 4906 h 94615"/>
                  <a:gd name="connsiteX7" fmla="*/ 24016 w 52938"/>
                  <a:gd name="connsiteY7" fmla="*/ 0 h 94615"/>
                  <a:gd name="connsiteX8" fmla="*/ 52939 w 52938"/>
                  <a:gd name="connsiteY8" fmla="*/ 32847 h 94615"/>
                  <a:gd name="connsiteX9" fmla="*/ 52939 w 52938"/>
                  <a:gd name="connsiteY9" fmla="*/ 94616 h 94615"/>
                  <a:gd name="connsiteX10" fmla="*/ 0 w 52938"/>
                  <a:gd name="connsiteY10"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38" h="94615">
                    <a:moveTo>
                      <a:pt x="0" y="94573"/>
                    </a:moveTo>
                    <a:lnTo>
                      <a:pt x="0" y="75675"/>
                    </a:lnTo>
                    <a:lnTo>
                      <a:pt x="24784" y="75675"/>
                    </a:lnTo>
                    <a:lnTo>
                      <a:pt x="24784" y="33017"/>
                    </a:lnTo>
                    <a:cubicBezTo>
                      <a:pt x="24784" y="26917"/>
                      <a:pt x="25381" y="17490"/>
                      <a:pt x="16338" y="17490"/>
                    </a:cubicBezTo>
                    <a:cubicBezTo>
                      <a:pt x="11048" y="17490"/>
                      <a:pt x="6313" y="18855"/>
                      <a:pt x="1408" y="19836"/>
                    </a:cubicBezTo>
                    <a:lnTo>
                      <a:pt x="1408" y="4906"/>
                    </a:lnTo>
                    <a:cubicBezTo>
                      <a:pt x="10238" y="1962"/>
                      <a:pt x="16935" y="0"/>
                      <a:pt x="24016" y="0"/>
                    </a:cubicBezTo>
                    <a:cubicBezTo>
                      <a:pt x="48587" y="0"/>
                      <a:pt x="52939" y="16125"/>
                      <a:pt x="52939" y="32847"/>
                    </a:cubicBezTo>
                    <a:lnTo>
                      <a:pt x="52939" y="94616"/>
                    </a:lnTo>
                    <a:lnTo>
                      <a:pt x="0" y="94616"/>
                    </a:lnTo>
                    <a:close/>
                  </a:path>
                </a:pathLst>
              </a:custGeom>
              <a:grpFill/>
              <a:ln w="4259" cap="flat">
                <a:noFill/>
                <a:prstDash val="solid"/>
                <a:miter/>
              </a:ln>
            </p:spPr>
            <p:txBody>
              <a:bodyPr rtlCol="0" anchor="ctr"/>
              <a:lstStyle/>
              <a:p>
                <a:endParaRPr lang="en-IL"/>
              </a:p>
            </p:txBody>
          </p:sp>
          <p:sp>
            <p:nvSpPr>
              <p:cNvPr id="19" name="Freeform: Shape 18">
                <a:extLst>
                  <a:ext uri="{FF2B5EF4-FFF2-40B4-BE49-F238E27FC236}">
                    <a16:creationId xmlns:a16="http://schemas.microsoft.com/office/drawing/2014/main" id="{C7EC94BC-2C28-B402-C776-DDE0B2A72101}"/>
                  </a:ext>
                </a:extLst>
              </p:cNvPr>
              <p:cNvSpPr/>
              <p:nvPr/>
            </p:nvSpPr>
            <p:spPr>
              <a:xfrm>
                <a:off x="6322324" y="4409829"/>
                <a:ext cx="56863" cy="100502"/>
              </a:xfrm>
              <a:custGeom>
                <a:avLst/>
                <a:gdLst>
                  <a:gd name="connsiteX0" fmla="*/ 28496 w 56863"/>
                  <a:gd name="connsiteY0" fmla="*/ 94786 h 100502"/>
                  <a:gd name="connsiteX1" fmla="*/ 28496 w 56863"/>
                  <a:gd name="connsiteY1" fmla="*/ 80837 h 100502"/>
                  <a:gd name="connsiteX2" fmla="*/ 0 w 56863"/>
                  <a:gd name="connsiteY2" fmla="*/ 100502 h 100502"/>
                  <a:gd name="connsiteX3" fmla="*/ 0 w 56863"/>
                  <a:gd name="connsiteY3" fmla="*/ 73756 h 100502"/>
                  <a:gd name="connsiteX4" fmla="*/ 28709 w 56863"/>
                  <a:gd name="connsiteY4" fmla="*/ 50934 h 100502"/>
                  <a:gd name="connsiteX5" fmla="*/ 28709 w 56863"/>
                  <a:gd name="connsiteY5" fmla="*/ 32633 h 100502"/>
                  <a:gd name="connsiteX6" fmla="*/ 20263 w 56863"/>
                  <a:gd name="connsiteY6" fmla="*/ 17703 h 100502"/>
                  <a:gd name="connsiteX7" fmla="*/ 5332 w 56863"/>
                  <a:gd name="connsiteY7" fmla="*/ 20049 h 100502"/>
                  <a:gd name="connsiteX8" fmla="*/ 5332 w 56863"/>
                  <a:gd name="connsiteY8" fmla="*/ 4906 h 100502"/>
                  <a:gd name="connsiteX9" fmla="*/ 27941 w 56863"/>
                  <a:gd name="connsiteY9" fmla="*/ 0 h 100502"/>
                  <a:gd name="connsiteX10" fmla="*/ 56863 w 56863"/>
                  <a:gd name="connsiteY10" fmla="*/ 33060 h 100502"/>
                  <a:gd name="connsiteX11" fmla="*/ 56863 w 56863"/>
                  <a:gd name="connsiteY11" fmla="*/ 94829 h 100502"/>
                  <a:gd name="connsiteX12" fmla="*/ 28496 w 56863"/>
                  <a:gd name="connsiteY12" fmla="*/ 94829 h 10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863" h="100502">
                    <a:moveTo>
                      <a:pt x="28496" y="94786"/>
                    </a:moveTo>
                    <a:lnTo>
                      <a:pt x="28496" y="80837"/>
                    </a:lnTo>
                    <a:cubicBezTo>
                      <a:pt x="21201" y="89667"/>
                      <a:pt x="14717" y="94786"/>
                      <a:pt x="0" y="100502"/>
                    </a:cubicBezTo>
                    <a:lnTo>
                      <a:pt x="0" y="73756"/>
                    </a:lnTo>
                    <a:cubicBezTo>
                      <a:pt x="13565" y="68850"/>
                      <a:pt x="24187" y="60574"/>
                      <a:pt x="28709" y="50934"/>
                    </a:cubicBezTo>
                    <a:lnTo>
                      <a:pt x="28709" y="32633"/>
                    </a:lnTo>
                    <a:cubicBezTo>
                      <a:pt x="28709" y="26533"/>
                      <a:pt x="29306" y="17703"/>
                      <a:pt x="20263" y="17703"/>
                    </a:cubicBezTo>
                    <a:cubicBezTo>
                      <a:pt x="14930" y="17703"/>
                      <a:pt x="10238" y="19068"/>
                      <a:pt x="5332" y="20049"/>
                    </a:cubicBezTo>
                    <a:lnTo>
                      <a:pt x="5332" y="4906"/>
                    </a:lnTo>
                    <a:cubicBezTo>
                      <a:pt x="14162" y="1962"/>
                      <a:pt x="20860" y="0"/>
                      <a:pt x="27941" y="0"/>
                    </a:cubicBezTo>
                    <a:cubicBezTo>
                      <a:pt x="52512" y="0"/>
                      <a:pt x="56863" y="16509"/>
                      <a:pt x="56863" y="33060"/>
                    </a:cubicBezTo>
                    <a:lnTo>
                      <a:pt x="56863" y="94829"/>
                    </a:lnTo>
                    <a:lnTo>
                      <a:pt x="28496" y="94829"/>
                    </a:lnTo>
                    <a:close/>
                  </a:path>
                </a:pathLst>
              </a:custGeom>
              <a:grpFill/>
              <a:ln w="4259" cap="flat">
                <a:noFill/>
                <a:prstDash val="solid"/>
                <a:miter/>
              </a:ln>
            </p:spPr>
            <p:txBody>
              <a:bodyPr rtlCol="0" anchor="ctr"/>
              <a:lstStyle/>
              <a:p>
                <a:endParaRPr lang="en-IL"/>
              </a:p>
            </p:txBody>
          </p:sp>
          <p:sp>
            <p:nvSpPr>
              <p:cNvPr id="20" name="Freeform: Shape 19">
                <a:extLst>
                  <a:ext uri="{FF2B5EF4-FFF2-40B4-BE49-F238E27FC236}">
                    <a16:creationId xmlns:a16="http://schemas.microsoft.com/office/drawing/2014/main" id="{ADC06A58-C551-CC17-C4BA-417AC32DBE38}"/>
                  </a:ext>
                </a:extLst>
              </p:cNvPr>
              <p:cNvSpPr/>
              <p:nvPr/>
            </p:nvSpPr>
            <p:spPr>
              <a:xfrm>
                <a:off x="6393734" y="4410000"/>
                <a:ext cx="96748" cy="94615"/>
              </a:xfrm>
              <a:custGeom>
                <a:avLst/>
                <a:gdLst>
                  <a:gd name="connsiteX0" fmla="*/ 67016 w 96748"/>
                  <a:gd name="connsiteY0" fmla="*/ 94616 h 94615"/>
                  <a:gd name="connsiteX1" fmla="*/ 67016 w 96748"/>
                  <a:gd name="connsiteY1" fmla="*/ 47009 h 94615"/>
                  <a:gd name="connsiteX2" fmla="*/ 39501 w 96748"/>
                  <a:gd name="connsiteY2" fmla="*/ 17319 h 94615"/>
                  <a:gd name="connsiteX3" fmla="*/ 7465 w 96748"/>
                  <a:gd name="connsiteY3" fmla="*/ 25765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16 w 96748"/>
                  <a:gd name="connsiteY9" fmla="*/ 94616 h 94615"/>
                  <a:gd name="connsiteX10" fmla="*/ 5290 w 96748"/>
                  <a:gd name="connsiteY10" fmla="*/ 94616 h 94615"/>
                  <a:gd name="connsiteX11" fmla="*/ 5290 w 96748"/>
                  <a:gd name="connsiteY11" fmla="*/ 39373 h 94615"/>
                  <a:gd name="connsiteX12" fmla="*/ 33401 w 96748"/>
                  <a:gd name="connsiteY12" fmla="*/ 39373 h 94615"/>
                  <a:gd name="connsiteX13" fmla="*/ 33401 w 96748"/>
                  <a:gd name="connsiteY13" fmla="*/ 94616 h 94615"/>
                  <a:gd name="connsiteX14" fmla="*/ 5290 w 96748"/>
                  <a:gd name="connsiteY14"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16" y="94616"/>
                    </a:moveTo>
                    <a:lnTo>
                      <a:pt x="67016" y="47009"/>
                    </a:lnTo>
                    <a:cubicBezTo>
                      <a:pt x="67016" y="30671"/>
                      <a:pt x="57375" y="17319"/>
                      <a:pt x="39501" y="17319"/>
                    </a:cubicBezTo>
                    <a:cubicBezTo>
                      <a:pt x="31652" y="17319"/>
                      <a:pt x="18471" y="19665"/>
                      <a:pt x="7465" y="25765"/>
                    </a:cubicBezTo>
                    <a:lnTo>
                      <a:pt x="0" y="4308"/>
                    </a:lnTo>
                    <a:cubicBezTo>
                      <a:pt x="14376" y="1749"/>
                      <a:pt x="24400" y="0"/>
                      <a:pt x="34596" y="0"/>
                    </a:cubicBezTo>
                    <a:lnTo>
                      <a:pt x="39715" y="0"/>
                    </a:lnTo>
                    <a:cubicBezTo>
                      <a:pt x="70599" y="0"/>
                      <a:pt x="96748" y="16722"/>
                      <a:pt x="96748" y="47990"/>
                    </a:cubicBezTo>
                    <a:lnTo>
                      <a:pt x="96748" y="94616"/>
                    </a:lnTo>
                    <a:lnTo>
                      <a:pt x="67016" y="94616"/>
                    </a:lnTo>
                    <a:close/>
                    <a:moveTo>
                      <a:pt x="5290" y="94616"/>
                    </a:moveTo>
                    <a:lnTo>
                      <a:pt x="5290" y="39373"/>
                    </a:lnTo>
                    <a:lnTo>
                      <a:pt x="33401" y="39373"/>
                    </a:lnTo>
                    <a:lnTo>
                      <a:pt x="33401" y="94616"/>
                    </a:lnTo>
                    <a:lnTo>
                      <a:pt x="5290" y="94616"/>
                    </a:lnTo>
                    <a:close/>
                  </a:path>
                </a:pathLst>
              </a:custGeom>
              <a:grpFill/>
              <a:ln w="4259" cap="flat">
                <a:noFill/>
                <a:prstDash val="solid"/>
                <a:miter/>
              </a:ln>
            </p:spPr>
            <p:txBody>
              <a:bodyPr rtlCol="0" anchor="ctr"/>
              <a:lstStyle/>
              <a:p>
                <a:endParaRPr lang="en-IL"/>
              </a:p>
            </p:txBody>
          </p:sp>
          <p:sp>
            <p:nvSpPr>
              <p:cNvPr id="21" name="Freeform: Shape 20">
                <a:extLst>
                  <a:ext uri="{FF2B5EF4-FFF2-40B4-BE49-F238E27FC236}">
                    <a16:creationId xmlns:a16="http://schemas.microsoft.com/office/drawing/2014/main" id="{44DB1F78-728F-5BF7-A677-EFCB291D0971}"/>
                  </a:ext>
                </a:extLst>
              </p:cNvPr>
              <p:cNvSpPr/>
              <p:nvPr/>
            </p:nvSpPr>
            <p:spPr>
              <a:xfrm>
                <a:off x="6508569" y="4389567"/>
                <a:ext cx="87918" cy="115006"/>
              </a:xfrm>
              <a:custGeom>
                <a:avLst/>
                <a:gdLst>
                  <a:gd name="connsiteX0" fmla="*/ 87875 w 87918"/>
                  <a:gd name="connsiteY0" fmla="*/ 45218 h 115006"/>
                  <a:gd name="connsiteX1" fmla="*/ 65864 w 87918"/>
                  <a:gd name="connsiteY1" fmla="*/ 78448 h 115006"/>
                  <a:gd name="connsiteX2" fmla="*/ 47393 w 87918"/>
                  <a:gd name="connsiteY2" fmla="*/ 96919 h 115006"/>
                  <a:gd name="connsiteX3" fmla="*/ 47393 w 87918"/>
                  <a:gd name="connsiteY3" fmla="*/ 115006 h 115006"/>
                  <a:gd name="connsiteX4" fmla="*/ 19281 w 87918"/>
                  <a:gd name="connsiteY4" fmla="*/ 115006 h 115006"/>
                  <a:gd name="connsiteX5" fmla="*/ 19281 w 87918"/>
                  <a:gd name="connsiteY5" fmla="*/ 104171 h 115006"/>
                  <a:gd name="connsiteX6" fmla="*/ 52341 w 87918"/>
                  <a:gd name="connsiteY6" fmla="*/ 62665 h 115006"/>
                  <a:gd name="connsiteX7" fmla="*/ 59806 w 87918"/>
                  <a:gd name="connsiteY7" fmla="*/ 52043 h 115006"/>
                  <a:gd name="connsiteX8" fmla="*/ 59806 w 87918"/>
                  <a:gd name="connsiteY8" fmla="*/ 41506 h 115006"/>
                  <a:gd name="connsiteX9" fmla="*/ 0 w 87918"/>
                  <a:gd name="connsiteY9" fmla="*/ 41506 h 115006"/>
                  <a:gd name="connsiteX10" fmla="*/ 0 w 87918"/>
                  <a:gd name="connsiteY10" fmla="*/ 0 h 115006"/>
                  <a:gd name="connsiteX11" fmla="*/ 29690 w 87918"/>
                  <a:gd name="connsiteY11" fmla="*/ 0 h 115006"/>
                  <a:gd name="connsiteX12" fmla="*/ 29690 w 87918"/>
                  <a:gd name="connsiteY12" fmla="*/ 22609 h 115006"/>
                  <a:gd name="connsiteX13" fmla="*/ 87918 w 87918"/>
                  <a:gd name="connsiteY13" fmla="*/ 22609 h 115006"/>
                  <a:gd name="connsiteX14" fmla="*/ 87918 w 87918"/>
                  <a:gd name="connsiteY14" fmla="*/ 45218 h 11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918" h="115006">
                    <a:moveTo>
                      <a:pt x="87875" y="45218"/>
                    </a:moveTo>
                    <a:cubicBezTo>
                      <a:pt x="87875" y="60958"/>
                      <a:pt x="75889" y="71196"/>
                      <a:pt x="65864" y="78448"/>
                    </a:cubicBezTo>
                    <a:cubicBezTo>
                      <a:pt x="61129" y="82202"/>
                      <a:pt x="47393" y="90435"/>
                      <a:pt x="47393" y="96919"/>
                    </a:cubicBezTo>
                    <a:lnTo>
                      <a:pt x="47393" y="115006"/>
                    </a:lnTo>
                    <a:lnTo>
                      <a:pt x="19281" y="115006"/>
                    </a:lnTo>
                    <a:lnTo>
                      <a:pt x="19281" y="104171"/>
                    </a:lnTo>
                    <a:cubicBezTo>
                      <a:pt x="19281" y="83311"/>
                      <a:pt x="38179" y="73670"/>
                      <a:pt x="52341" y="62665"/>
                    </a:cubicBezTo>
                    <a:cubicBezTo>
                      <a:pt x="55498" y="60105"/>
                      <a:pt x="59806" y="55797"/>
                      <a:pt x="59806" y="52043"/>
                    </a:cubicBezTo>
                    <a:lnTo>
                      <a:pt x="59806" y="41506"/>
                    </a:lnTo>
                    <a:lnTo>
                      <a:pt x="0" y="41506"/>
                    </a:lnTo>
                    <a:lnTo>
                      <a:pt x="0" y="0"/>
                    </a:lnTo>
                    <a:lnTo>
                      <a:pt x="29690" y="0"/>
                    </a:lnTo>
                    <a:lnTo>
                      <a:pt x="29690" y="22609"/>
                    </a:lnTo>
                    <a:lnTo>
                      <a:pt x="87918" y="22609"/>
                    </a:lnTo>
                    <a:lnTo>
                      <a:pt x="87918" y="45218"/>
                    </a:lnTo>
                    <a:close/>
                  </a:path>
                </a:pathLst>
              </a:custGeom>
              <a:grpFill/>
              <a:ln w="4259" cap="flat">
                <a:noFill/>
                <a:prstDash val="solid"/>
                <a:miter/>
              </a:ln>
            </p:spPr>
            <p:txBody>
              <a:bodyPr rtlCol="0" anchor="ctr"/>
              <a:lstStyle/>
              <a:p>
                <a:endParaRPr lang="en-IL"/>
              </a:p>
            </p:txBody>
          </p:sp>
          <p:sp>
            <p:nvSpPr>
              <p:cNvPr id="22" name="Freeform: Shape 21">
                <a:extLst>
                  <a:ext uri="{FF2B5EF4-FFF2-40B4-BE49-F238E27FC236}">
                    <a16:creationId xmlns:a16="http://schemas.microsoft.com/office/drawing/2014/main" id="{190816D6-6DA4-E07F-41F7-CBE3609010CC}"/>
                  </a:ext>
                </a:extLst>
              </p:cNvPr>
              <p:cNvSpPr/>
              <p:nvPr/>
            </p:nvSpPr>
            <p:spPr>
              <a:xfrm>
                <a:off x="6660943" y="4412175"/>
                <a:ext cx="87704" cy="92439"/>
              </a:xfrm>
              <a:custGeom>
                <a:avLst/>
                <a:gdLst>
                  <a:gd name="connsiteX0" fmla="*/ 73756 w 87704"/>
                  <a:gd name="connsiteY0" fmla="*/ 18898 h 92439"/>
                  <a:gd name="connsiteX1" fmla="*/ 73756 w 87704"/>
                  <a:gd name="connsiteY1" fmla="*/ 92440 h 92439"/>
                  <a:gd name="connsiteX2" fmla="*/ 45644 w 87704"/>
                  <a:gd name="connsiteY2" fmla="*/ 92440 h 92439"/>
                  <a:gd name="connsiteX3" fmla="*/ 45644 w 87704"/>
                  <a:gd name="connsiteY3" fmla="*/ 18898 h 92439"/>
                  <a:gd name="connsiteX4" fmla="*/ 0 w 87704"/>
                  <a:gd name="connsiteY4" fmla="*/ 18898 h 92439"/>
                  <a:gd name="connsiteX5" fmla="*/ 0 w 87704"/>
                  <a:gd name="connsiteY5" fmla="*/ 0 h 92439"/>
                  <a:gd name="connsiteX6" fmla="*/ 87705 w 87704"/>
                  <a:gd name="connsiteY6" fmla="*/ 0 h 92439"/>
                  <a:gd name="connsiteX7" fmla="*/ 87705 w 87704"/>
                  <a:gd name="connsiteY7" fmla="*/ 18898 h 92439"/>
                  <a:gd name="connsiteX8" fmla="*/ 73756 w 87704"/>
                  <a:gd name="connsiteY8" fmla="*/ 18898 h 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04" h="92439">
                    <a:moveTo>
                      <a:pt x="73756" y="18898"/>
                    </a:moveTo>
                    <a:lnTo>
                      <a:pt x="73756" y="92440"/>
                    </a:lnTo>
                    <a:lnTo>
                      <a:pt x="45644" y="92440"/>
                    </a:lnTo>
                    <a:lnTo>
                      <a:pt x="45644" y="18898"/>
                    </a:lnTo>
                    <a:lnTo>
                      <a:pt x="0" y="18898"/>
                    </a:lnTo>
                    <a:lnTo>
                      <a:pt x="0" y="0"/>
                    </a:lnTo>
                    <a:lnTo>
                      <a:pt x="87705" y="0"/>
                    </a:lnTo>
                    <a:lnTo>
                      <a:pt x="87705" y="18898"/>
                    </a:lnTo>
                    <a:lnTo>
                      <a:pt x="73756" y="18898"/>
                    </a:lnTo>
                    <a:close/>
                  </a:path>
                </a:pathLst>
              </a:custGeom>
              <a:grpFill/>
              <a:ln w="4259" cap="flat">
                <a:noFill/>
                <a:prstDash val="solid"/>
                <a:miter/>
              </a:ln>
            </p:spPr>
            <p:txBody>
              <a:bodyPr rtlCol="0" anchor="ctr"/>
              <a:lstStyle/>
              <a:p>
                <a:endParaRPr lang="en-IL"/>
              </a:p>
            </p:txBody>
          </p:sp>
          <p:sp>
            <p:nvSpPr>
              <p:cNvPr id="23" name="Freeform: Shape 22">
                <a:extLst>
                  <a:ext uri="{FF2B5EF4-FFF2-40B4-BE49-F238E27FC236}">
                    <a16:creationId xmlns:a16="http://schemas.microsoft.com/office/drawing/2014/main" id="{87BEA2C9-EEE8-7BE0-6D3C-9C988CB27814}"/>
                  </a:ext>
                </a:extLst>
              </p:cNvPr>
              <p:cNvSpPr/>
              <p:nvPr/>
            </p:nvSpPr>
            <p:spPr>
              <a:xfrm>
                <a:off x="6758502" y="4410000"/>
                <a:ext cx="89880" cy="94615"/>
              </a:xfrm>
              <a:custGeom>
                <a:avLst/>
                <a:gdLst>
                  <a:gd name="connsiteX0" fmla="*/ 60190 w 89880"/>
                  <a:gd name="connsiteY0" fmla="*/ 94616 h 94615"/>
                  <a:gd name="connsiteX1" fmla="*/ 60190 w 89880"/>
                  <a:gd name="connsiteY1" fmla="*/ 47009 h 94615"/>
                  <a:gd name="connsiteX2" fmla="*/ 32633 w 89880"/>
                  <a:gd name="connsiteY2" fmla="*/ 17319 h 94615"/>
                  <a:gd name="connsiteX3" fmla="*/ 7465 w 89880"/>
                  <a:gd name="connsiteY3" fmla="*/ 24998 h 94615"/>
                  <a:gd name="connsiteX4" fmla="*/ 0 w 89880"/>
                  <a:gd name="connsiteY4" fmla="*/ 3541 h 94615"/>
                  <a:gd name="connsiteX5" fmla="*/ 27728 w 89880"/>
                  <a:gd name="connsiteY5" fmla="*/ 0 h 94615"/>
                  <a:gd name="connsiteX6" fmla="*/ 32847 w 89880"/>
                  <a:gd name="connsiteY6" fmla="*/ 0 h 94615"/>
                  <a:gd name="connsiteX7" fmla="*/ 89880 w 89880"/>
                  <a:gd name="connsiteY7" fmla="*/ 47990 h 94615"/>
                  <a:gd name="connsiteX8" fmla="*/ 89880 w 89880"/>
                  <a:gd name="connsiteY8" fmla="*/ 94616 h 94615"/>
                  <a:gd name="connsiteX9" fmla="*/ 60190 w 89880"/>
                  <a:gd name="connsiteY9"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80" h="94615">
                    <a:moveTo>
                      <a:pt x="60190" y="94616"/>
                    </a:moveTo>
                    <a:lnTo>
                      <a:pt x="60190" y="47009"/>
                    </a:lnTo>
                    <a:cubicBezTo>
                      <a:pt x="60190" y="30671"/>
                      <a:pt x="50550" y="17319"/>
                      <a:pt x="32633" y="17319"/>
                    </a:cubicBezTo>
                    <a:cubicBezTo>
                      <a:pt x="24955" y="17319"/>
                      <a:pt x="18471" y="18898"/>
                      <a:pt x="7465" y="24998"/>
                    </a:cubicBezTo>
                    <a:lnTo>
                      <a:pt x="0" y="3541"/>
                    </a:lnTo>
                    <a:cubicBezTo>
                      <a:pt x="10835" y="1365"/>
                      <a:pt x="17703" y="0"/>
                      <a:pt x="27728" y="0"/>
                    </a:cubicBezTo>
                    <a:lnTo>
                      <a:pt x="32847" y="0"/>
                    </a:lnTo>
                    <a:cubicBezTo>
                      <a:pt x="63731" y="0"/>
                      <a:pt x="89880" y="16722"/>
                      <a:pt x="89880" y="47990"/>
                    </a:cubicBezTo>
                    <a:lnTo>
                      <a:pt x="89880" y="94616"/>
                    </a:lnTo>
                    <a:lnTo>
                      <a:pt x="60190" y="94616"/>
                    </a:lnTo>
                    <a:close/>
                  </a:path>
                </a:pathLst>
              </a:custGeom>
              <a:grpFill/>
              <a:ln w="4259" cap="flat">
                <a:noFill/>
                <a:prstDash val="solid"/>
                <a:miter/>
              </a:ln>
            </p:spPr>
            <p:txBody>
              <a:bodyPr rtlCol="0" anchor="ctr"/>
              <a:lstStyle/>
              <a:p>
                <a:endParaRPr lang="en-IL"/>
              </a:p>
            </p:txBody>
          </p:sp>
          <p:sp>
            <p:nvSpPr>
              <p:cNvPr id="24" name="Freeform: Shape 23">
                <a:extLst>
                  <a:ext uri="{FF2B5EF4-FFF2-40B4-BE49-F238E27FC236}">
                    <a16:creationId xmlns:a16="http://schemas.microsoft.com/office/drawing/2014/main" id="{A2297840-2821-7AEA-6C60-0E7B2F788A1D}"/>
                  </a:ext>
                </a:extLst>
              </p:cNvPr>
              <p:cNvSpPr/>
              <p:nvPr/>
            </p:nvSpPr>
            <p:spPr>
              <a:xfrm>
                <a:off x="6865915" y="4412175"/>
                <a:ext cx="114835" cy="92439"/>
              </a:xfrm>
              <a:custGeom>
                <a:avLst/>
                <a:gdLst>
                  <a:gd name="connsiteX0" fmla="*/ 114835 w 114835"/>
                  <a:gd name="connsiteY0" fmla="*/ 0 h 92439"/>
                  <a:gd name="connsiteX1" fmla="*/ 110484 w 114835"/>
                  <a:gd name="connsiteY1" fmla="*/ 50934 h 92439"/>
                  <a:gd name="connsiteX2" fmla="*/ 50507 w 114835"/>
                  <a:gd name="connsiteY2" fmla="*/ 92440 h 92439"/>
                  <a:gd name="connsiteX3" fmla="*/ 7252 w 114835"/>
                  <a:gd name="connsiteY3" fmla="*/ 92440 h 92439"/>
                  <a:gd name="connsiteX4" fmla="*/ 0 w 114835"/>
                  <a:gd name="connsiteY4" fmla="*/ 0 h 92439"/>
                  <a:gd name="connsiteX5" fmla="*/ 28112 w 114835"/>
                  <a:gd name="connsiteY5" fmla="*/ 0 h 92439"/>
                  <a:gd name="connsiteX6" fmla="*/ 33828 w 114835"/>
                  <a:gd name="connsiteY6" fmla="*/ 73542 h 92439"/>
                  <a:gd name="connsiteX7" fmla="*/ 54688 w 114835"/>
                  <a:gd name="connsiteY7" fmla="*/ 73542 h 92439"/>
                  <a:gd name="connsiteX8" fmla="*/ 82628 w 114835"/>
                  <a:gd name="connsiteY8" fmla="*/ 46412 h 92439"/>
                  <a:gd name="connsiteX9" fmla="*/ 85785 w 114835"/>
                  <a:gd name="connsiteY9" fmla="*/ 0 h 92439"/>
                  <a:gd name="connsiteX10" fmla="*/ 114835 w 114835"/>
                  <a:gd name="connsiteY10" fmla="*/ 0 h 92439"/>
                  <a:gd name="connsiteX11" fmla="*/ 71751 w 114835"/>
                  <a:gd name="connsiteY11" fmla="*/ 11432 h 92439"/>
                  <a:gd name="connsiteX12" fmla="*/ 58186 w 114835"/>
                  <a:gd name="connsiteY12" fmla="*/ 53536 h 92439"/>
                  <a:gd name="connsiteX13" fmla="*/ 45217 w 114835"/>
                  <a:gd name="connsiteY13" fmla="*/ 61001 h 92439"/>
                  <a:gd name="connsiteX14" fmla="*/ 35193 w 114835"/>
                  <a:gd name="connsiteY14" fmla="*/ 47052 h 92439"/>
                  <a:gd name="connsiteX15" fmla="*/ 42487 w 114835"/>
                  <a:gd name="connsiteY15" fmla="*/ 28154 h 92439"/>
                  <a:gd name="connsiteX16" fmla="*/ 43682 w 114835"/>
                  <a:gd name="connsiteY16" fmla="*/ 43 h 92439"/>
                  <a:gd name="connsiteX17" fmla="*/ 71793 w 114835"/>
                  <a:gd name="connsiteY17" fmla="*/ 43 h 92439"/>
                  <a:gd name="connsiteX18" fmla="*/ 71793 w 114835"/>
                  <a:gd name="connsiteY18" fmla="*/ 11432 h 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835" h="92439">
                    <a:moveTo>
                      <a:pt x="114835" y="0"/>
                    </a:moveTo>
                    <a:cubicBezTo>
                      <a:pt x="113257" y="19879"/>
                      <a:pt x="112063" y="35193"/>
                      <a:pt x="110484" y="50934"/>
                    </a:cubicBezTo>
                    <a:cubicBezTo>
                      <a:pt x="106730" y="86510"/>
                      <a:pt x="83140" y="92440"/>
                      <a:pt x="50507" y="92440"/>
                    </a:cubicBezTo>
                    <a:lnTo>
                      <a:pt x="7252" y="92440"/>
                    </a:lnTo>
                    <a:lnTo>
                      <a:pt x="0" y="0"/>
                    </a:lnTo>
                    <a:lnTo>
                      <a:pt x="28112" y="0"/>
                    </a:lnTo>
                    <a:lnTo>
                      <a:pt x="33828" y="73542"/>
                    </a:lnTo>
                    <a:lnTo>
                      <a:pt x="54688" y="73542"/>
                    </a:lnTo>
                    <a:cubicBezTo>
                      <a:pt x="72604" y="73542"/>
                      <a:pt x="80453" y="62323"/>
                      <a:pt x="82628" y="46412"/>
                    </a:cubicBezTo>
                    <a:cubicBezTo>
                      <a:pt x="84377" y="32249"/>
                      <a:pt x="85188" y="18087"/>
                      <a:pt x="85785" y="0"/>
                    </a:cubicBezTo>
                    <a:lnTo>
                      <a:pt x="114835" y="0"/>
                    </a:lnTo>
                    <a:close/>
                    <a:moveTo>
                      <a:pt x="71751" y="11432"/>
                    </a:moveTo>
                    <a:cubicBezTo>
                      <a:pt x="71751" y="24827"/>
                      <a:pt x="71751" y="42487"/>
                      <a:pt x="58186" y="53536"/>
                    </a:cubicBezTo>
                    <a:cubicBezTo>
                      <a:pt x="54048" y="57290"/>
                      <a:pt x="52896" y="57844"/>
                      <a:pt x="45217" y="61001"/>
                    </a:cubicBezTo>
                    <a:lnTo>
                      <a:pt x="35193" y="47052"/>
                    </a:lnTo>
                    <a:cubicBezTo>
                      <a:pt x="43085" y="35833"/>
                      <a:pt x="40909" y="36643"/>
                      <a:pt x="42487" y="28154"/>
                    </a:cubicBezTo>
                    <a:cubicBezTo>
                      <a:pt x="44066" y="18898"/>
                      <a:pt x="43682" y="9470"/>
                      <a:pt x="43682" y="43"/>
                    </a:cubicBezTo>
                    <a:lnTo>
                      <a:pt x="71793" y="43"/>
                    </a:lnTo>
                    <a:lnTo>
                      <a:pt x="71793" y="11432"/>
                    </a:lnTo>
                    <a:close/>
                  </a:path>
                </a:pathLst>
              </a:custGeom>
              <a:grpFill/>
              <a:ln w="4259" cap="flat">
                <a:noFill/>
                <a:prstDash val="solid"/>
                <a:miter/>
              </a:ln>
            </p:spPr>
            <p:txBody>
              <a:bodyPr rtlCol="0" anchor="ctr"/>
              <a:lstStyle/>
              <a:p>
                <a:endParaRPr lang="en-IL"/>
              </a:p>
            </p:txBody>
          </p:sp>
          <p:sp>
            <p:nvSpPr>
              <p:cNvPr id="25" name="Freeform: Shape 24">
                <a:extLst>
                  <a:ext uri="{FF2B5EF4-FFF2-40B4-BE49-F238E27FC236}">
                    <a16:creationId xmlns:a16="http://schemas.microsoft.com/office/drawing/2014/main" id="{CA1029D7-6F85-1161-0E30-9E4557A8E1BE}"/>
                  </a:ext>
                </a:extLst>
              </p:cNvPr>
              <p:cNvSpPr/>
              <p:nvPr/>
            </p:nvSpPr>
            <p:spPr>
              <a:xfrm>
                <a:off x="6993206" y="4409957"/>
                <a:ext cx="113470" cy="96833"/>
              </a:xfrm>
              <a:custGeom>
                <a:avLst/>
                <a:gdLst>
                  <a:gd name="connsiteX0" fmla="*/ 58356 w 113470"/>
                  <a:gd name="connsiteY0" fmla="*/ 96834 h 96833"/>
                  <a:gd name="connsiteX1" fmla="*/ 40653 w 113470"/>
                  <a:gd name="connsiteY1" fmla="*/ 94488 h 96833"/>
                  <a:gd name="connsiteX2" fmla="*/ 44407 w 113470"/>
                  <a:gd name="connsiteY2" fmla="*/ 76571 h 96833"/>
                  <a:gd name="connsiteX3" fmla="*/ 56223 w 113470"/>
                  <a:gd name="connsiteY3" fmla="*/ 80496 h 96833"/>
                  <a:gd name="connsiteX4" fmla="*/ 86724 w 113470"/>
                  <a:gd name="connsiteY4" fmla="*/ 47265 h 96833"/>
                  <a:gd name="connsiteX5" fmla="*/ 58996 w 113470"/>
                  <a:gd name="connsiteY5" fmla="*/ 15016 h 96833"/>
                  <a:gd name="connsiteX6" fmla="*/ 42274 w 113470"/>
                  <a:gd name="connsiteY6" fmla="*/ 28581 h 96833"/>
                  <a:gd name="connsiteX7" fmla="*/ 39715 w 113470"/>
                  <a:gd name="connsiteY7" fmla="*/ 54133 h 96833"/>
                  <a:gd name="connsiteX8" fmla="*/ 32633 w 113470"/>
                  <a:gd name="connsiteY8" fmla="*/ 94658 h 96833"/>
                  <a:gd name="connsiteX9" fmla="*/ 7252 w 113470"/>
                  <a:gd name="connsiteY9" fmla="*/ 94658 h 96833"/>
                  <a:gd name="connsiteX10" fmla="*/ 14717 w 113470"/>
                  <a:gd name="connsiteY10" fmla="*/ 52171 h 96833"/>
                  <a:gd name="connsiteX11" fmla="*/ 16893 w 113470"/>
                  <a:gd name="connsiteY11" fmla="*/ 28581 h 96833"/>
                  <a:gd name="connsiteX12" fmla="*/ 0 w 113470"/>
                  <a:gd name="connsiteY12" fmla="*/ 15186 h 96833"/>
                  <a:gd name="connsiteX13" fmla="*/ 7465 w 113470"/>
                  <a:gd name="connsiteY13" fmla="*/ 811 h 96833"/>
                  <a:gd name="connsiteX14" fmla="*/ 10409 w 113470"/>
                  <a:gd name="connsiteY14" fmla="*/ 811 h 96833"/>
                  <a:gd name="connsiteX15" fmla="*/ 32633 w 113470"/>
                  <a:gd name="connsiteY15" fmla="*/ 6100 h 96833"/>
                  <a:gd name="connsiteX16" fmla="*/ 55839 w 113470"/>
                  <a:gd name="connsiteY16" fmla="*/ 0 h 96833"/>
                  <a:gd name="connsiteX17" fmla="*/ 113470 w 113470"/>
                  <a:gd name="connsiteY17" fmla="*/ 47990 h 96833"/>
                  <a:gd name="connsiteX18" fmla="*/ 58356 w 113470"/>
                  <a:gd name="connsiteY18" fmla="*/ 96834 h 9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470" h="96833">
                    <a:moveTo>
                      <a:pt x="58356" y="96834"/>
                    </a:moveTo>
                    <a:cubicBezTo>
                      <a:pt x="53024" y="96834"/>
                      <a:pt x="48332" y="95853"/>
                      <a:pt x="40653" y="94488"/>
                    </a:cubicBezTo>
                    <a:lnTo>
                      <a:pt x="44407" y="76571"/>
                    </a:lnTo>
                    <a:cubicBezTo>
                      <a:pt x="47137" y="77168"/>
                      <a:pt x="54048" y="80496"/>
                      <a:pt x="56223" y="80496"/>
                    </a:cubicBezTo>
                    <a:cubicBezTo>
                      <a:pt x="76656" y="80496"/>
                      <a:pt x="86724" y="65949"/>
                      <a:pt x="86724" y="47265"/>
                    </a:cubicBezTo>
                    <a:cubicBezTo>
                      <a:pt x="86724" y="29775"/>
                      <a:pt x="78448" y="15016"/>
                      <a:pt x="58996" y="15016"/>
                    </a:cubicBezTo>
                    <a:cubicBezTo>
                      <a:pt x="51702" y="15016"/>
                      <a:pt x="42274" y="21713"/>
                      <a:pt x="42274" y="28581"/>
                    </a:cubicBezTo>
                    <a:cubicBezTo>
                      <a:pt x="42274" y="37240"/>
                      <a:pt x="41293" y="45687"/>
                      <a:pt x="39715" y="54133"/>
                    </a:cubicBezTo>
                    <a:cubicBezTo>
                      <a:pt x="37368" y="67528"/>
                      <a:pt x="35577" y="79685"/>
                      <a:pt x="32633" y="94658"/>
                    </a:cubicBezTo>
                    <a:lnTo>
                      <a:pt x="7252" y="94658"/>
                    </a:lnTo>
                    <a:cubicBezTo>
                      <a:pt x="10409" y="78320"/>
                      <a:pt x="11774" y="66333"/>
                      <a:pt x="14717" y="52171"/>
                    </a:cubicBezTo>
                    <a:cubicBezTo>
                      <a:pt x="16295" y="44492"/>
                      <a:pt x="16893" y="36430"/>
                      <a:pt x="16893" y="28581"/>
                    </a:cubicBezTo>
                    <a:cubicBezTo>
                      <a:pt x="16893" y="18172"/>
                      <a:pt x="15911" y="15186"/>
                      <a:pt x="0" y="15186"/>
                    </a:cubicBezTo>
                    <a:lnTo>
                      <a:pt x="7465" y="811"/>
                    </a:lnTo>
                    <a:lnTo>
                      <a:pt x="10409" y="811"/>
                    </a:lnTo>
                    <a:cubicBezTo>
                      <a:pt x="17703" y="811"/>
                      <a:pt x="25765" y="1408"/>
                      <a:pt x="32633" y="6100"/>
                    </a:cubicBezTo>
                    <a:cubicBezTo>
                      <a:pt x="39117" y="2346"/>
                      <a:pt x="47990" y="0"/>
                      <a:pt x="55839" y="0"/>
                    </a:cubicBezTo>
                    <a:cubicBezTo>
                      <a:pt x="86340" y="0"/>
                      <a:pt x="113470" y="16722"/>
                      <a:pt x="113470" y="47990"/>
                    </a:cubicBezTo>
                    <a:cubicBezTo>
                      <a:pt x="113428" y="79301"/>
                      <a:pt x="89411" y="96834"/>
                      <a:pt x="58356" y="96834"/>
                    </a:cubicBezTo>
                    <a:close/>
                  </a:path>
                </a:pathLst>
              </a:custGeom>
              <a:grpFill/>
              <a:ln w="4259" cap="flat">
                <a:noFill/>
                <a:prstDash val="solid"/>
                <a:miter/>
              </a:ln>
            </p:spPr>
            <p:txBody>
              <a:bodyPr rtlCol="0" anchor="ctr"/>
              <a:lstStyle/>
              <a:p>
                <a:endParaRPr lang="en-IL"/>
              </a:p>
            </p:txBody>
          </p:sp>
          <p:sp>
            <p:nvSpPr>
              <p:cNvPr id="26" name="Freeform: Shape 25">
                <a:extLst>
                  <a:ext uri="{FF2B5EF4-FFF2-40B4-BE49-F238E27FC236}">
                    <a16:creationId xmlns:a16="http://schemas.microsoft.com/office/drawing/2014/main" id="{A7B4679B-19B8-BAB7-112E-DA38F7DB89E4}"/>
                  </a:ext>
                </a:extLst>
              </p:cNvPr>
              <p:cNvSpPr/>
              <p:nvPr/>
            </p:nvSpPr>
            <p:spPr>
              <a:xfrm>
                <a:off x="7117469" y="4410000"/>
                <a:ext cx="96748" cy="94615"/>
              </a:xfrm>
              <a:custGeom>
                <a:avLst/>
                <a:gdLst>
                  <a:gd name="connsiteX0" fmla="*/ 67016 w 96748"/>
                  <a:gd name="connsiteY0" fmla="*/ 94616 h 94615"/>
                  <a:gd name="connsiteX1" fmla="*/ 67016 w 96748"/>
                  <a:gd name="connsiteY1" fmla="*/ 47009 h 94615"/>
                  <a:gd name="connsiteX2" fmla="*/ 39501 w 96748"/>
                  <a:gd name="connsiteY2" fmla="*/ 17319 h 94615"/>
                  <a:gd name="connsiteX3" fmla="*/ 7465 w 96748"/>
                  <a:gd name="connsiteY3" fmla="*/ 25765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16 w 96748"/>
                  <a:gd name="connsiteY9" fmla="*/ 94616 h 94615"/>
                  <a:gd name="connsiteX10" fmla="*/ 5290 w 96748"/>
                  <a:gd name="connsiteY10" fmla="*/ 94616 h 94615"/>
                  <a:gd name="connsiteX11" fmla="*/ 5290 w 96748"/>
                  <a:gd name="connsiteY11" fmla="*/ 39373 h 94615"/>
                  <a:gd name="connsiteX12" fmla="*/ 33401 w 96748"/>
                  <a:gd name="connsiteY12" fmla="*/ 39373 h 94615"/>
                  <a:gd name="connsiteX13" fmla="*/ 33401 w 96748"/>
                  <a:gd name="connsiteY13" fmla="*/ 94616 h 94615"/>
                  <a:gd name="connsiteX14" fmla="*/ 5290 w 96748"/>
                  <a:gd name="connsiteY14"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16" y="94616"/>
                    </a:moveTo>
                    <a:lnTo>
                      <a:pt x="67016" y="47009"/>
                    </a:lnTo>
                    <a:cubicBezTo>
                      <a:pt x="67016" y="30671"/>
                      <a:pt x="57375" y="17319"/>
                      <a:pt x="39501" y="17319"/>
                    </a:cubicBezTo>
                    <a:cubicBezTo>
                      <a:pt x="31652" y="17319"/>
                      <a:pt x="18471" y="19665"/>
                      <a:pt x="7465" y="25765"/>
                    </a:cubicBezTo>
                    <a:lnTo>
                      <a:pt x="0" y="4308"/>
                    </a:lnTo>
                    <a:cubicBezTo>
                      <a:pt x="14376" y="1749"/>
                      <a:pt x="24400" y="0"/>
                      <a:pt x="34596" y="0"/>
                    </a:cubicBezTo>
                    <a:lnTo>
                      <a:pt x="39715" y="0"/>
                    </a:lnTo>
                    <a:cubicBezTo>
                      <a:pt x="70599" y="0"/>
                      <a:pt x="96748" y="16722"/>
                      <a:pt x="96748" y="47990"/>
                    </a:cubicBezTo>
                    <a:lnTo>
                      <a:pt x="96748" y="94616"/>
                    </a:lnTo>
                    <a:lnTo>
                      <a:pt x="67016" y="94616"/>
                    </a:lnTo>
                    <a:close/>
                    <a:moveTo>
                      <a:pt x="5290" y="94616"/>
                    </a:moveTo>
                    <a:lnTo>
                      <a:pt x="5290" y="39373"/>
                    </a:lnTo>
                    <a:lnTo>
                      <a:pt x="33401" y="39373"/>
                    </a:lnTo>
                    <a:lnTo>
                      <a:pt x="33401" y="94616"/>
                    </a:lnTo>
                    <a:lnTo>
                      <a:pt x="5290" y="94616"/>
                    </a:lnTo>
                    <a:close/>
                  </a:path>
                </a:pathLst>
              </a:custGeom>
              <a:grpFill/>
              <a:ln w="4259" cap="flat">
                <a:noFill/>
                <a:prstDash val="solid"/>
                <a:miter/>
              </a:ln>
            </p:spPr>
            <p:txBody>
              <a:bodyPr rtlCol="0" anchor="ctr"/>
              <a:lstStyle/>
              <a:p>
                <a:endParaRPr lang="en-IL"/>
              </a:p>
            </p:txBody>
          </p:sp>
        </p:grpSp>
      </p:grpSp>
      <p:sp>
        <p:nvSpPr>
          <p:cNvPr id="86" name="כותרת 3">
            <a:extLst>
              <a:ext uri="{FF2B5EF4-FFF2-40B4-BE49-F238E27FC236}">
                <a16:creationId xmlns:a16="http://schemas.microsoft.com/office/drawing/2014/main" id="{7AC3548C-9147-A6FC-AEC3-3F2EC56FBA10}"/>
              </a:ext>
            </a:extLst>
          </p:cNvPr>
          <p:cNvSpPr txBox="1">
            <a:spLocks/>
          </p:cNvSpPr>
          <p:nvPr/>
        </p:nvSpPr>
        <p:spPr>
          <a:xfrm>
            <a:off x="4862895" y="432620"/>
            <a:ext cx="6852144" cy="707923"/>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pPr>
            <a:r>
              <a:rPr lang="he-IL" sz="4000" b="1">
                <a:solidFill>
                  <a:srgbClr val="002060"/>
                </a:solidFill>
                <a:latin typeface="Fb ReformaNarrow" panose="02020503050405020304" pitchFamily="18" charset="-79"/>
                <a:cs typeface="Fb ReformaNarrow" panose="02020503050405020304" pitchFamily="18" charset="-79"/>
              </a:rPr>
              <a:t>מכלכלה לינארית למעגלית</a:t>
            </a:r>
            <a:endParaRPr lang="he-IL" sz="2800" b="1">
              <a:solidFill>
                <a:srgbClr val="002060"/>
              </a:solidFill>
              <a:latin typeface="Fb ReformaNarrow" panose="02020503050405020304" pitchFamily="18" charset="-79"/>
              <a:cs typeface="Fb ReformaNarrow" panose="02020503050405020304" pitchFamily="18" charset="-79"/>
            </a:endParaRPr>
          </a:p>
        </p:txBody>
      </p:sp>
      <p:grpSp>
        <p:nvGrpSpPr>
          <p:cNvPr id="87" name="Group 86">
            <a:extLst>
              <a:ext uri="{FF2B5EF4-FFF2-40B4-BE49-F238E27FC236}">
                <a16:creationId xmlns:a16="http://schemas.microsoft.com/office/drawing/2014/main" id="{1EDB2BAA-4905-957A-19FF-29A13432EC48}"/>
              </a:ext>
            </a:extLst>
          </p:cNvPr>
          <p:cNvGrpSpPr/>
          <p:nvPr/>
        </p:nvGrpSpPr>
        <p:grpSpPr>
          <a:xfrm>
            <a:off x="968567" y="4596400"/>
            <a:ext cx="9554770" cy="1134734"/>
            <a:chOff x="1002435" y="4664136"/>
            <a:chExt cx="9554770" cy="1134734"/>
          </a:xfrm>
        </p:grpSpPr>
        <p:sp>
          <p:nvSpPr>
            <p:cNvPr id="88" name="TextBox 87">
              <a:extLst>
                <a:ext uri="{FF2B5EF4-FFF2-40B4-BE49-F238E27FC236}">
                  <a16:creationId xmlns:a16="http://schemas.microsoft.com/office/drawing/2014/main" id="{543A0C05-3074-EF9C-86C0-812CA60ED60D}"/>
                </a:ext>
              </a:extLst>
            </p:cNvPr>
            <p:cNvSpPr txBox="1"/>
            <p:nvPr/>
          </p:nvSpPr>
          <p:spPr>
            <a:xfrm>
              <a:off x="7559384" y="4664136"/>
              <a:ext cx="2997821" cy="1134734"/>
            </a:xfrm>
            <a:prstGeom prst="rect">
              <a:avLst/>
            </a:prstGeom>
            <a:noFill/>
          </p:spPr>
          <p:txBody>
            <a:bodyPr wrap="square" rtlCol="0">
              <a:spAutoFit/>
            </a:bodyPr>
            <a:lstStyle/>
            <a:p>
              <a:pPr algn="r" rtl="1">
                <a:lnSpc>
                  <a:spcPct val="80000"/>
                </a:lnSpc>
              </a:pPr>
              <a:r>
                <a:rPr lang="he-IL" sz="2800" b="1">
                  <a:solidFill>
                    <a:srgbClr val="002060"/>
                  </a:solidFill>
                  <a:latin typeface="Fb ReformaNarrow" panose="02020503050405020304" pitchFamily="18" charset="-79"/>
                  <a:cs typeface="Fb ReformaNarrow" panose="02020503050405020304" pitchFamily="18" charset="-79"/>
                </a:rPr>
                <a:t>90%</a:t>
              </a:r>
              <a:r>
                <a:rPr lang="he-IL" sz="2800">
                  <a:solidFill>
                    <a:srgbClr val="002060"/>
                  </a:solidFill>
                  <a:latin typeface="Fb ReformaNarrow" panose="02020503050405020304" pitchFamily="18" charset="-79"/>
                  <a:cs typeface="Fb ReformaNarrow" panose="02020503050405020304" pitchFamily="18" charset="-79"/>
                </a:rPr>
                <a:t> מאבדן המגוון הביולוגי נגרם מפעולות של כרית משאבים ויצור תעשייתי</a:t>
              </a:r>
            </a:p>
          </p:txBody>
        </p:sp>
        <p:sp>
          <p:nvSpPr>
            <p:cNvPr id="95" name="TextBox 94">
              <a:extLst>
                <a:ext uri="{FF2B5EF4-FFF2-40B4-BE49-F238E27FC236}">
                  <a16:creationId xmlns:a16="http://schemas.microsoft.com/office/drawing/2014/main" id="{73E0EAE6-A7A1-E570-EFB1-0505B67BEE3F}"/>
                </a:ext>
              </a:extLst>
            </p:cNvPr>
            <p:cNvSpPr txBox="1"/>
            <p:nvPr/>
          </p:nvSpPr>
          <p:spPr>
            <a:xfrm>
              <a:off x="4459999" y="4664136"/>
              <a:ext cx="2601953" cy="790024"/>
            </a:xfrm>
            <a:prstGeom prst="rect">
              <a:avLst/>
            </a:prstGeom>
            <a:noFill/>
          </p:spPr>
          <p:txBody>
            <a:bodyPr wrap="square" rtlCol="0">
              <a:spAutoFit/>
            </a:bodyPr>
            <a:lstStyle/>
            <a:p>
              <a:pPr algn="r" rtl="1">
                <a:lnSpc>
                  <a:spcPct val="80000"/>
                </a:lnSpc>
              </a:pPr>
              <a:r>
                <a:rPr lang="he-IL" sz="2800" b="1">
                  <a:solidFill>
                    <a:srgbClr val="002060"/>
                  </a:solidFill>
                  <a:latin typeface="Fb ReformaNarrow" panose="02020503050405020304" pitchFamily="18" charset="-79"/>
                  <a:cs typeface="Fb ReformaNarrow" panose="02020503050405020304" pitchFamily="18" charset="-79"/>
                </a:rPr>
                <a:t>כלכלה לינארית </a:t>
              </a:r>
              <a:r>
                <a:rPr lang="he-IL" sz="2800">
                  <a:solidFill>
                    <a:srgbClr val="002060"/>
                  </a:solidFill>
                  <a:latin typeface="Fb ReformaNarrow" panose="02020503050405020304" pitchFamily="18" charset="-79"/>
                  <a:cs typeface="Fb ReformaNarrow" panose="02020503050405020304" pitchFamily="18" charset="-79"/>
                </a:rPr>
                <a:t>תורמת לרב פליטות גזי החממה</a:t>
              </a:r>
            </a:p>
          </p:txBody>
        </p:sp>
        <p:sp>
          <p:nvSpPr>
            <p:cNvPr id="98" name="TextBox 97">
              <a:extLst>
                <a:ext uri="{FF2B5EF4-FFF2-40B4-BE49-F238E27FC236}">
                  <a16:creationId xmlns:a16="http://schemas.microsoft.com/office/drawing/2014/main" id="{62A5286A-82E9-A8ED-0745-C02E40438500}"/>
                </a:ext>
              </a:extLst>
            </p:cNvPr>
            <p:cNvSpPr txBox="1"/>
            <p:nvPr/>
          </p:nvSpPr>
          <p:spPr>
            <a:xfrm>
              <a:off x="1002435" y="4664136"/>
              <a:ext cx="2840229" cy="1134734"/>
            </a:xfrm>
            <a:prstGeom prst="rect">
              <a:avLst/>
            </a:prstGeom>
            <a:noFill/>
          </p:spPr>
          <p:txBody>
            <a:bodyPr wrap="square" rtlCol="0">
              <a:spAutoFit/>
            </a:bodyPr>
            <a:lstStyle/>
            <a:p>
              <a:pPr algn="r" rtl="1">
                <a:lnSpc>
                  <a:spcPct val="80000"/>
                </a:lnSpc>
              </a:pPr>
              <a:r>
                <a:rPr lang="he-IL" sz="2800" b="1">
                  <a:solidFill>
                    <a:srgbClr val="002060"/>
                  </a:solidFill>
                  <a:latin typeface="Fb ReformaNarrow" panose="02020503050405020304" pitchFamily="18" charset="-79"/>
                  <a:cs typeface="Fb ReformaNarrow" panose="02020503050405020304" pitchFamily="18" charset="-79"/>
                </a:rPr>
                <a:t>80%</a:t>
              </a:r>
              <a:r>
                <a:rPr lang="he-IL" sz="2800">
                  <a:solidFill>
                    <a:srgbClr val="002060"/>
                  </a:solidFill>
                  <a:latin typeface="Fb ReformaNarrow" panose="02020503050405020304" pitchFamily="18" charset="-79"/>
                  <a:cs typeface="Fb ReformaNarrow" panose="02020503050405020304" pitchFamily="18" charset="-79"/>
                </a:rPr>
                <a:t> מההשפעה הסביבתית של מוצרים נקבעת בשלב העיצוב</a:t>
              </a:r>
            </a:p>
          </p:txBody>
        </p:sp>
        <p:cxnSp>
          <p:nvCxnSpPr>
            <p:cNvPr id="102" name="Straight Connector 101">
              <a:extLst>
                <a:ext uri="{FF2B5EF4-FFF2-40B4-BE49-F238E27FC236}">
                  <a16:creationId xmlns:a16="http://schemas.microsoft.com/office/drawing/2014/main" id="{4388E0E1-1A03-91B1-C58A-2A8537565AFA}"/>
                </a:ext>
              </a:extLst>
            </p:cNvPr>
            <p:cNvCxnSpPr>
              <a:cxnSpLocks/>
            </p:cNvCxnSpPr>
            <p:nvPr/>
          </p:nvCxnSpPr>
          <p:spPr>
            <a:xfrm>
              <a:off x="7371949" y="4740543"/>
              <a:ext cx="0" cy="980041"/>
            </a:xfrm>
            <a:prstGeom prst="line">
              <a:avLst/>
            </a:prstGeom>
            <a:ln w="19050">
              <a:solidFill>
                <a:srgbClr val="FF707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3C704B7-9D6E-FFBD-ABDD-E3269E535CAA}"/>
                </a:ext>
              </a:extLst>
            </p:cNvPr>
            <p:cNvCxnSpPr>
              <a:cxnSpLocks/>
            </p:cNvCxnSpPr>
            <p:nvPr/>
          </p:nvCxnSpPr>
          <p:spPr>
            <a:xfrm>
              <a:off x="4195160" y="4740543"/>
              <a:ext cx="0" cy="980041"/>
            </a:xfrm>
            <a:prstGeom prst="line">
              <a:avLst/>
            </a:prstGeom>
            <a:ln w="19050">
              <a:solidFill>
                <a:srgbClr val="FF7070"/>
              </a:solidFill>
            </a:ln>
          </p:spPr>
          <p:style>
            <a:lnRef idx="1">
              <a:schemeClr val="accent1"/>
            </a:lnRef>
            <a:fillRef idx="0">
              <a:schemeClr val="accent1"/>
            </a:fillRef>
            <a:effectRef idx="0">
              <a:schemeClr val="accent1"/>
            </a:effectRef>
            <a:fontRef idx="minor">
              <a:schemeClr val="tx1"/>
            </a:fontRef>
          </p:style>
        </p:cxnSp>
      </p:grpSp>
      <p:sp>
        <p:nvSpPr>
          <p:cNvPr id="104" name="Rectangle: Rounded Corners 103">
            <a:extLst>
              <a:ext uri="{FF2B5EF4-FFF2-40B4-BE49-F238E27FC236}">
                <a16:creationId xmlns:a16="http://schemas.microsoft.com/office/drawing/2014/main" id="{4D5DE419-7498-4615-C5E1-97F20A09AB05}"/>
              </a:ext>
            </a:extLst>
          </p:cNvPr>
          <p:cNvSpPr/>
          <p:nvPr/>
        </p:nvSpPr>
        <p:spPr>
          <a:xfrm>
            <a:off x="5890506" y="1509623"/>
            <a:ext cx="5229649" cy="2487550"/>
          </a:xfrm>
          <a:prstGeom prst="roundRect">
            <a:avLst>
              <a:gd name="adj" fmla="val 6472"/>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5" name="Rectangle: Rounded Corners 104">
            <a:extLst>
              <a:ext uri="{FF2B5EF4-FFF2-40B4-BE49-F238E27FC236}">
                <a16:creationId xmlns:a16="http://schemas.microsoft.com/office/drawing/2014/main" id="{17B78B1D-B25F-B70F-8664-57954521E4F4}"/>
              </a:ext>
            </a:extLst>
          </p:cNvPr>
          <p:cNvSpPr/>
          <p:nvPr/>
        </p:nvSpPr>
        <p:spPr>
          <a:xfrm>
            <a:off x="781038" y="1509623"/>
            <a:ext cx="4141557" cy="2487550"/>
          </a:xfrm>
          <a:prstGeom prst="roundRect">
            <a:avLst>
              <a:gd name="adj" fmla="val 7085"/>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106" name="Group 105">
            <a:extLst>
              <a:ext uri="{FF2B5EF4-FFF2-40B4-BE49-F238E27FC236}">
                <a16:creationId xmlns:a16="http://schemas.microsoft.com/office/drawing/2014/main" id="{0870501A-5A5F-7A78-DE73-5A4ADCAA9802}"/>
              </a:ext>
            </a:extLst>
          </p:cNvPr>
          <p:cNvGrpSpPr/>
          <p:nvPr/>
        </p:nvGrpSpPr>
        <p:grpSpPr>
          <a:xfrm>
            <a:off x="5116749" y="2463597"/>
            <a:ext cx="579602" cy="579602"/>
            <a:chOff x="4818324" y="1140543"/>
            <a:chExt cx="907687" cy="907687"/>
          </a:xfrm>
        </p:grpSpPr>
        <p:sp>
          <p:nvSpPr>
            <p:cNvPr id="107" name="Oval 106">
              <a:extLst>
                <a:ext uri="{FF2B5EF4-FFF2-40B4-BE49-F238E27FC236}">
                  <a16:creationId xmlns:a16="http://schemas.microsoft.com/office/drawing/2014/main" id="{9BCEDBDD-EEE9-3DC6-42FF-FC05476E696B}"/>
                </a:ext>
              </a:extLst>
            </p:cNvPr>
            <p:cNvSpPr/>
            <p:nvPr/>
          </p:nvSpPr>
          <p:spPr>
            <a:xfrm>
              <a:off x="4818324" y="1140543"/>
              <a:ext cx="907687" cy="907687"/>
            </a:xfrm>
            <a:prstGeom prst="ellipse">
              <a:avLst/>
            </a:prstGeom>
            <a:solidFill>
              <a:srgbClr val="70AD47"/>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8" name="Graphic 107">
              <a:extLst>
                <a:ext uri="{FF2B5EF4-FFF2-40B4-BE49-F238E27FC236}">
                  <a16:creationId xmlns:a16="http://schemas.microsoft.com/office/drawing/2014/main" id="{2D63491F-EE6F-A91D-26AF-83F21F13F0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056333" y="1444995"/>
              <a:ext cx="404652" cy="298784"/>
            </a:xfrm>
            <a:prstGeom prst="rect">
              <a:avLst/>
            </a:prstGeom>
          </p:spPr>
        </p:pic>
      </p:grpSp>
      <p:pic>
        <p:nvPicPr>
          <p:cNvPr id="109" name="Picture 108">
            <a:extLst>
              <a:ext uri="{FF2B5EF4-FFF2-40B4-BE49-F238E27FC236}">
                <a16:creationId xmlns:a16="http://schemas.microsoft.com/office/drawing/2014/main" id="{F3E15DDA-DA2E-F357-B7E5-FDF71F009EA2}"/>
              </a:ext>
            </a:extLst>
          </p:cNvPr>
          <p:cNvPicPr>
            <a:picLocks noChangeAspect="1"/>
          </p:cNvPicPr>
          <p:nvPr/>
        </p:nvPicPr>
        <p:blipFill rotWithShape="1">
          <a:blip r:embed="rId5"/>
          <a:srcRect l="4539" r="2282"/>
          <a:stretch/>
        </p:blipFill>
        <p:spPr>
          <a:xfrm>
            <a:off x="6058688" y="1631641"/>
            <a:ext cx="4872038" cy="2234638"/>
          </a:xfrm>
          <a:prstGeom prst="rect">
            <a:avLst/>
          </a:prstGeom>
        </p:spPr>
      </p:pic>
      <p:pic>
        <p:nvPicPr>
          <p:cNvPr id="110" name="Picture 109">
            <a:extLst>
              <a:ext uri="{FF2B5EF4-FFF2-40B4-BE49-F238E27FC236}">
                <a16:creationId xmlns:a16="http://schemas.microsoft.com/office/drawing/2014/main" id="{0A024DC9-D6CA-AEA1-CDCB-B43BA7BAA823}"/>
              </a:ext>
            </a:extLst>
          </p:cNvPr>
          <p:cNvPicPr>
            <a:picLocks noChangeAspect="1"/>
          </p:cNvPicPr>
          <p:nvPr/>
        </p:nvPicPr>
        <p:blipFill rotWithShape="1">
          <a:blip r:embed="rId6"/>
          <a:srcRect l="14497"/>
          <a:stretch/>
        </p:blipFill>
        <p:spPr>
          <a:xfrm>
            <a:off x="1356360" y="1507068"/>
            <a:ext cx="3308773" cy="2477477"/>
          </a:xfrm>
          <a:prstGeom prst="rect">
            <a:avLst/>
          </a:prstGeom>
        </p:spPr>
      </p:pic>
      <p:sp>
        <p:nvSpPr>
          <p:cNvPr id="111" name="Rectangle 110">
            <a:extLst>
              <a:ext uri="{FF2B5EF4-FFF2-40B4-BE49-F238E27FC236}">
                <a16:creationId xmlns:a16="http://schemas.microsoft.com/office/drawing/2014/main" id="{74FA23A2-E5D3-44EE-4F3B-7D7533DDFDEA}"/>
              </a:ext>
            </a:extLst>
          </p:cNvPr>
          <p:cNvSpPr/>
          <p:nvPr/>
        </p:nvSpPr>
        <p:spPr>
          <a:xfrm>
            <a:off x="6428681" y="3507463"/>
            <a:ext cx="594419" cy="35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2" name="Rectangle 111">
            <a:extLst>
              <a:ext uri="{FF2B5EF4-FFF2-40B4-BE49-F238E27FC236}">
                <a16:creationId xmlns:a16="http://schemas.microsoft.com/office/drawing/2014/main" id="{92C6E4FD-9557-F95D-2856-9465980194A9}"/>
              </a:ext>
            </a:extLst>
          </p:cNvPr>
          <p:cNvSpPr/>
          <p:nvPr/>
        </p:nvSpPr>
        <p:spPr>
          <a:xfrm>
            <a:off x="7550513" y="3507463"/>
            <a:ext cx="850537" cy="35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3" name="Rectangle 112">
            <a:extLst>
              <a:ext uri="{FF2B5EF4-FFF2-40B4-BE49-F238E27FC236}">
                <a16:creationId xmlns:a16="http://schemas.microsoft.com/office/drawing/2014/main" id="{F0176CB7-3074-BF92-A37A-7E22831F52F4}"/>
              </a:ext>
            </a:extLst>
          </p:cNvPr>
          <p:cNvSpPr/>
          <p:nvPr/>
        </p:nvSpPr>
        <p:spPr>
          <a:xfrm>
            <a:off x="9023667" y="3507463"/>
            <a:ext cx="475428" cy="35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4" name="Rectangle 113">
            <a:extLst>
              <a:ext uri="{FF2B5EF4-FFF2-40B4-BE49-F238E27FC236}">
                <a16:creationId xmlns:a16="http://schemas.microsoft.com/office/drawing/2014/main" id="{A0D29257-EB85-6F13-2192-08914ABAEB5C}"/>
              </a:ext>
            </a:extLst>
          </p:cNvPr>
          <p:cNvSpPr/>
          <p:nvPr/>
        </p:nvSpPr>
        <p:spPr>
          <a:xfrm>
            <a:off x="10164773" y="3507463"/>
            <a:ext cx="475428" cy="35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5" name="TextBox 114">
            <a:extLst>
              <a:ext uri="{FF2B5EF4-FFF2-40B4-BE49-F238E27FC236}">
                <a16:creationId xmlns:a16="http://schemas.microsoft.com/office/drawing/2014/main" id="{76215892-A2DB-B5F4-EB93-11062936EAB1}"/>
              </a:ext>
            </a:extLst>
          </p:cNvPr>
          <p:cNvSpPr txBox="1"/>
          <p:nvPr/>
        </p:nvSpPr>
        <p:spPr>
          <a:xfrm>
            <a:off x="10050235" y="3507463"/>
            <a:ext cx="698315" cy="358816"/>
          </a:xfrm>
          <a:prstGeom prst="rect">
            <a:avLst/>
          </a:prstGeom>
          <a:noFill/>
        </p:spPr>
        <p:txBody>
          <a:bodyPr wrap="square" rtlCol="0">
            <a:spAutoFit/>
          </a:bodyPr>
          <a:lstStyle/>
          <a:p>
            <a:pPr algn="ctr" rtl="1">
              <a:lnSpc>
                <a:spcPct val="70000"/>
              </a:lnSpc>
            </a:pPr>
            <a:r>
              <a:rPr lang="he-IL" sz="1200">
                <a:solidFill>
                  <a:srgbClr val="F57867"/>
                </a:solidFill>
                <a:latin typeface="Fb ReformaNarrow Medium" panose="02020503050405020304" pitchFamily="18" charset="-79"/>
                <a:cs typeface="Fb ReformaNarrow Medium" panose="02020503050405020304" pitchFamily="18" charset="-79"/>
              </a:rPr>
              <a:t>הפקת</a:t>
            </a:r>
            <a:br>
              <a:rPr lang="en-US" sz="1200">
                <a:solidFill>
                  <a:srgbClr val="F57867"/>
                </a:solidFill>
                <a:latin typeface="Fb ReformaNarrow Medium" panose="02020503050405020304" pitchFamily="18" charset="-79"/>
                <a:cs typeface="Fb ReformaNarrow Medium" panose="02020503050405020304" pitchFamily="18" charset="-79"/>
              </a:rPr>
            </a:br>
            <a:r>
              <a:rPr lang="he-IL" sz="1200">
                <a:solidFill>
                  <a:srgbClr val="F57867"/>
                </a:solidFill>
                <a:latin typeface="Fb ReformaNarrow Medium" panose="02020503050405020304" pitchFamily="18" charset="-79"/>
                <a:cs typeface="Fb ReformaNarrow Medium" panose="02020503050405020304" pitchFamily="18" charset="-79"/>
              </a:rPr>
              <a:t>משאבים</a:t>
            </a:r>
          </a:p>
        </p:txBody>
      </p:sp>
      <p:sp>
        <p:nvSpPr>
          <p:cNvPr id="116" name="TextBox 115">
            <a:extLst>
              <a:ext uri="{FF2B5EF4-FFF2-40B4-BE49-F238E27FC236}">
                <a16:creationId xmlns:a16="http://schemas.microsoft.com/office/drawing/2014/main" id="{2B60752C-97AD-B028-76CC-C2E054C8E903}"/>
              </a:ext>
            </a:extLst>
          </p:cNvPr>
          <p:cNvSpPr txBox="1"/>
          <p:nvPr/>
        </p:nvSpPr>
        <p:spPr>
          <a:xfrm>
            <a:off x="8945031" y="3507463"/>
            <a:ext cx="698315" cy="359009"/>
          </a:xfrm>
          <a:prstGeom prst="rect">
            <a:avLst/>
          </a:prstGeom>
          <a:noFill/>
        </p:spPr>
        <p:txBody>
          <a:bodyPr wrap="square" rtlCol="0">
            <a:spAutoFit/>
          </a:bodyPr>
          <a:lstStyle/>
          <a:p>
            <a:pPr algn="ctr" rtl="1">
              <a:lnSpc>
                <a:spcPct val="70000"/>
              </a:lnSpc>
            </a:pPr>
            <a:r>
              <a:rPr lang="he-IL" sz="1200">
                <a:solidFill>
                  <a:srgbClr val="F57867"/>
                </a:solidFill>
                <a:latin typeface="Fb ReformaNarrow Medium" panose="02020503050405020304" pitchFamily="18" charset="-79"/>
                <a:cs typeface="Fb ReformaNarrow Medium" panose="02020503050405020304" pitchFamily="18" charset="-79"/>
              </a:rPr>
              <a:t>ייצור</a:t>
            </a:r>
          </a:p>
          <a:p>
            <a:pPr algn="ctr" rtl="1">
              <a:lnSpc>
                <a:spcPct val="70000"/>
              </a:lnSpc>
            </a:pPr>
            <a:r>
              <a:rPr lang="he-IL" sz="1200">
                <a:solidFill>
                  <a:srgbClr val="F57867"/>
                </a:solidFill>
                <a:latin typeface="Fb ReformaNarrow Medium" panose="02020503050405020304" pitchFamily="18" charset="-79"/>
                <a:cs typeface="Fb ReformaNarrow Medium" panose="02020503050405020304" pitchFamily="18" charset="-79"/>
              </a:rPr>
              <a:t>ואריזה</a:t>
            </a:r>
          </a:p>
        </p:txBody>
      </p:sp>
      <p:sp>
        <p:nvSpPr>
          <p:cNvPr id="117" name="TextBox 116">
            <a:extLst>
              <a:ext uri="{FF2B5EF4-FFF2-40B4-BE49-F238E27FC236}">
                <a16:creationId xmlns:a16="http://schemas.microsoft.com/office/drawing/2014/main" id="{4BD87D69-A650-2C9B-9C62-D352F8A7FD40}"/>
              </a:ext>
            </a:extLst>
          </p:cNvPr>
          <p:cNvSpPr txBox="1"/>
          <p:nvPr/>
        </p:nvSpPr>
        <p:spPr>
          <a:xfrm>
            <a:off x="7503774" y="3507463"/>
            <a:ext cx="969655" cy="358816"/>
          </a:xfrm>
          <a:prstGeom prst="rect">
            <a:avLst/>
          </a:prstGeom>
          <a:noFill/>
        </p:spPr>
        <p:txBody>
          <a:bodyPr wrap="square" rtlCol="0">
            <a:spAutoFit/>
          </a:bodyPr>
          <a:lstStyle/>
          <a:p>
            <a:pPr algn="ctr" rtl="1">
              <a:lnSpc>
                <a:spcPct val="70000"/>
              </a:lnSpc>
            </a:pPr>
            <a:r>
              <a:rPr lang="he-IL" sz="1200">
                <a:solidFill>
                  <a:srgbClr val="F57867"/>
                </a:solidFill>
                <a:latin typeface="Fb ReformaNarrow Medium" panose="02020503050405020304" pitchFamily="18" charset="-79"/>
                <a:cs typeface="Fb ReformaNarrow Medium" panose="02020503050405020304" pitchFamily="18" charset="-79"/>
              </a:rPr>
              <a:t>הפצה, שיווק,</a:t>
            </a:r>
          </a:p>
          <a:p>
            <a:pPr algn="ctr" rtl="1">
              <a:lnSpc>
                <a:spcPct val="70000"/>
              </a:lnSpc>
            </a:pPr>
            <a:r>
              <a:rPr lang="he-IL" sz="1200">
                <a:solidFill>
                  <a:srgbClr val="F57867"/>
                </a:solidFill>
                <a:latin typeface="Fb ReformaNarrow Medium" panose="02020503050405020304" pitchFamily="18" charset="-79"/>
                <a:cs typeface="Fb ReformaNarrow Medium" panose="02020503050405020304" pitchFamily="18" charset="-79"/>
              </a:rPr>
              <a:t>צריכה ושימוש</a:t>
            </a:r>
          </a:p>
        </p:txBody>
      </p:sp>
      <p:sp>
        <p:nvSpPr>
          <p:cNvPr id="118" name="TextBox 117">
            <a:extLst>
              <a:ext uri="{FF2B5EF4-FFF2-40B4-BE49-F238E27FC236}">
                <a16:creationId xmlns:a16="http://schemas.microsoft.com/office/drawing/2014/main" id="{40E13B73-260E-5A35-3DC3-9DA031615D7C}"/>
              </a:ext>
            </a:extLst>
          </p:cNvPr>
          <p:cNvSpPr txBox="1"/>
          <p:nvPr/>
        </p:nvSpPr>
        <p:spPr>
          <a:xfrm>
            <a:off x="6236473" y="3507463"/>
            <a:ext cx="969655" cy="359009"/>
          </a:xfrm>
          <a:prstGeom prst="rect">
            <a:avLst/>
          </a:prstGeom>
          <a:noFill/>
        </p:spPr>
        <p:txBody>
          <a:bodyPr wrap="square" rtlCol="0">
            <a:spAutoFit/>
          </a:bodyPr>
          <a:lstStyle/>
          <a:p>
            <a:pPr algn="ctr" rtl="1">
              <a:lnSpc>
                <a:spcPct val="70000"/>
              </a:lnSpc>
            </a:pPr>
            <a:r>
              <a:rPr lang="he-IL" sz="1200">
                <a:solidFill>
                  <a:srgbClr val="F57867"/>
                </a:solidFill>
                <a:latin typeface="Fb ReformaNarrow Medium" panose="02020503050405020304" pitchFamily="18" charset="-79"/>
                <a:cs typeface="Fb ReformaNarrow Medium" panose="02020503050405020304" pitchFamily="18" charset="-79"/>
              </a:rPr>
              <a:t>סילוק</a:t>
            </a:r>
          </a:p>
          <a:p>
            <a:pPr algn="ctr" rtl="1">
              <a:lnSpc>
                <a:spcPct val="70000"/>
              </a:lnSpc>
            </a:pPr>
            <a:r>
              <a:rPr lang="he-IL" sz="1200">
                <a:solidFill>
                  <a:srgbClr val="F57867"/>
                </a:solidFill>
                <a:latin typeface="Fb ReformaNarrow Medium" panose="02020503050405020304" pitchFamily="18" charset="-79"/>
                <a:cs typeface="Fb ReformaNarrow Medium" panose="02020503050405020304" pitchFamily="18" charset="-79"/>
              </a:rPr>
              <a:t>והטמנה</a:t>
            </a:r>
          </a:p>
        </p:txBody>
      </p:sp>
      <p:sp>
        <p:nvSpPr>
          <p:cNvPr id="119" name="Rectangle 118">
            <a:extLst>
              <a:ext uri="{FF2B5EF4-FFF2-40B4-BE49-F238E27FC236}">
                <a16:creationId xmlns:a16="http://schemas.microsoft.com/office/drawing/2014/main" id="{91CCFC55-E7C7-BE29-8726-003A23AEF9EE}"/>
              </a:ext>
            </a:extLst>
          </p:cNvPr>
          <p:cNvSpPr/>
          <p:nvPr/>
        </p:nvSpPr>
        <p:spPr>
          <a:xfrm>
            <a:off x="3574263" y="3290889"/>
            <a:ext cx="640552" cy="351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0" name="Rectangle 119">
            <a:extLst>
              <a:ext uri="{FF2B5EF4-FFF2-40B4-BE49-F238E27FC236}">
                <a16:creationId xmlns:a16="http://schemas.microsoft.com/office/drawing/2014/main" id="{61ACBE29-EAEF-609C-651C-286161FF5116}"/>
              </a:ext>
            </a:extLst>
          </p:cNvPr>
          <p:cNvSpPr/>
          <p:nvPr/>
        </p:nvSpPr>
        <p:spPr>
          <a:xfrm>
            <a:off x="1026904" y="3290889"/>
            <a:ext cx="640552" cy="351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1" name="Rectangle 120">
            <a:extLst>
              <a:ext uri="{FF2B5EF4-FFF2-40B4-BE49-F238E27FC236}">
                <a16:creationId xmlns:a16="http://schemas.microsoft.com/office/drawing/2014/main" id="{E3E9CEAB-B4C4-2B9D-1EFF-E3CB3A342CC5}"/>
              </a:ext>
            </a:extLst>
          </p:cNvPr>
          <p:cNvSpPr/>
          <p:nvPr/>
        </p:nvSpPr>
        <p:spPr>
          <a:xfrm>
            <a:off x="3063257" y="2249628"/>
            <a:ext cx="389555" cy="131564"/>
          </a:xfrm>
          <a:prstGeom prst="rect">
            <a:avLst/>
          </a:prstGeom>
          <a:solidFill>
            <a:srgbClr val="C4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122" name="Group 121">
            <a:extLst>
              <a:ext uri="{FF2B5EF4-FFF2-40B4-BE49-F238E27FC236}">
                <a16:creationId xmlns:a16="http://schemas.microsoft.com/office/drawing/2014/main" id="{F1089A23-DA8C-0F27-910E-55F1D14072EF}"/>
              </a:ext>
            </a:extLst>
          </p:cNvPr>
          <p:cNvGrpSpPr/>
          <p:nvPr/>
        </p:nvGrpSpPr>
        <p:grpSpPr>
          <a:xfrm>
            <a:off x="2563126" y="2504886"/>
            <a:ext cx="389555" cy="139373"/>
            <a:chOff x="2558364" y="2502505"/>
            <a:chExt cx="389555" cy="139373"/>
          </a:xfrm>
        </p:grpSpPr>
        <p:sp>
          <p:nvSpPr>
            <p:cNvPr id="123" name="Rectangle 122">
              <a:extLst>
                <a:ext uri="{FF2B5EF4-FFF2-40B4-BE49-F238E27FC236}">
                  <a16:creationId xmlns:a16="http://schemas.microsoft.com/office/drawing/2014/main" id="{9BD09EF4-7C0B-73CE-F956-E5194DB60476}"/>
                </a:ext>
              </a:extLst>
            </p:cNvPr>
            <p:cNvSpPr/>
            <p:nvPr/>
          </p:nvSpPr>
          <p:spPr>
            <a:xfrm rot="2109718">
              <a:off x="2558364" y="2510314"/>
              <a:ext cx="389555" cy="131564"/>
            </a:xfrm>
            <a:prstGeom prst="rect">
              <a:avLst/>
            </a:prstGeom>
            <a:solidFill>
              <a:srgbClr val="C4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4" name="Rectangle 123">
              <a:extLst>
                <a:ext uri="{FF2B5EF4-FFF2-40B4-BE49-F238E27FC236}">
                  <a16:creationId xmlns:a16="http://schemas.microsoft.com/office/drawing/2014/main" id="{C691A732-9912-835B-6706-21F621D66A18}"/>
                </a:ext>
              </a:extLst>
            </p:cNvPr>
            <p:cNvSpPr/>
            <p:nvPr/>
          </p:nvSpPr>
          <p:spPr>
            <a:xfrm rot="2109718">
              <a:off x="2685219" y="2502505"/>
              <a:ext cx="249966" cy="131564"/>
            </a:xfrm>
            <a:prstGeom prst="rect">
              <a:avLst/>
            </a:prstGeom>
            <a:solidFill>
              <a:srgbClr val="C4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125" name="Oval 124">
            <a:extLst>
              <a:ext uri="{FF2B5EF4-FFF2-40B4-BE49-F238E27FC236}">
                <a16:creationId xmlns:a16="http://schemas.microsoft.com/office/drawing/2014/main" id="{BF97FF9B-CED9-9B67-EBA1-BEBE9236223C}"/>
              </a:ext>
            </a:extLst>
          </p:cNvPr>
          <p:cNvSpPr/>
          <p:nvPr/>
        </p:nvSpPr>
        <p:spPr>
          <a:xfrm>
            <a:off x="2400300" y="2836092"/>
            <a:ext cx="368300" cy="368300"/>
          </a:xfrm>
          <a:prstGeom prst="ellipse">
            <a:avLst/>
          </a:prstGeom>
          <a:solidFill>
            <a:srgbClr val="C4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6" name="TextBox 125">
            <a:extLst>
              <a:ext uri="{FF2B5EF4-FFF2-40B4-BE49-F238E27FC236}">
                <a16:creationId xmlns:a16="http://schemas.microsoft.com/office/drawing/2014/main" id="{CD895D33-C362-A68C-93BD-1DB974E595CF}"/>
              </a:ext>
            </a:extLst>
          </p:cNvPr>
          <p:cNvSpPr txBox="1"/>
          <p:nvPr/>
        </p:nvSpPr>
        <p:spPr>
          <a:xfrm>
            <a:off x="3444042" y="3262820"/>
            <a:ext cx="969655" cy="488275"/>
          </a:xfrm>
          <a:prstGeom prst="rect">
            <a:avLst/>
          </a:prstGeom>
          <a:noFill/>
        </p:spPr>
        <p:txBody>
          <a:bodyPr wrap="square" rtlCol="0">
            <a:spAutoFit/>
          </a:bodyPr>
          <a:lstStyle/>
          <a:p>
            <a:pPr algn="ctr" rtl="1">
              <a:lnSpc>
                <a:spcPct val="70000"/>
              </a:lnSpc>
            </a:pPr>
            <a:r>
              <a:rPr lang="he-IL" sz="1200">
                <a:solidFill>
                  <a:srgbClr val="248071"/>
                </a:solidFill>
                <a:latin typeface="Fb ReformaNarrow Medium" panose="02020503050405020304" pitchFamily="18" charset="-79"/>
                <a:cs typeface="Fb ReformaNarrow Medium" panose="02020503050405020304" pitchFamily="18" charset="-79"/>
              </a:rPr>
              <a:t>השבת</a:t>
            </a:r>
          </a:p>
          <a:p>
            <a:pPr algn="ctr" rtl="1">
              <a:lnSpc>
                <a:spcPct val="70000"/>
              </a:lnSpc>
            </a:pPr>
            <a:r>
              <a:rPr lang="he-IL" sz="1200">
                <a:solidFill>
                  <a:srgbClr val="248071"/>
                </a:solidFill>
                <a:latin typeface="Fb ReformaNarrow Medium" panose="02020503050405020304" pitchFamily="18" charset="-79"/>
                <a:cs typeface="Fb ReformaNarrow Medium" panose="02020503050405020304" pitchFamily="18" charset="-79"/>
              </a:rPr>
              <a:t>חומרים וניהול</a:t>
            </a:r>
          </a:p>
          <a:p>
            <a:pPr algn="ctr" rtl="1">
              <a:lnSpc>
                <a:spcPct val="70000"/>
              </a:lnSpc>
            </a:pPr>
            <a:r>
              <a:rPr lang="he-IL" sz="1200">
                <a:solidFill>
                  <a:srgbClr val="248071"/>
                </a:solidFill>
                <a:latin typeface="Fb ReformaNarrow Medium" panose="02020503050405020304" pitchFamily="18" charset="-79"/>
                <a:cs typeface="Fb ReformaNarrow Medium" panose="02020503050405020304" pitchFamily="18" charset="-79"/>
              </a:rPr>
              <a:t>פסולת</a:t>
            </a:r>
          </a:p>
        </p:txBody>
      </p:sp>
      <p:sp>
        <p:nvSpPr>
          <p:cNvPr id="127" name="TextBox 126">
            <a:extLst>
              <a:ext uri="{FF2B5EF4-FFF2-40B4-BE49-F238E27FC236}">
                <a16:creationId xmlns:a16="http://schemas.microsoft.com/office/drawing/2014/main" id="{D8A5FF05-0578-B4D0-0EDD-BF88BAD967F9}"/>
              </a:ext>
            </a:extLst>
          </p:cNvPr>
          <p:cNvSpPr txBox="1"/>
          <p:nvPr/>
        </p:nvSpPr>
        <p:spPr>
          <a:xfrm>
            <a:off x="2708995" y="2225890"/>
            <a:ext cx="969655" cy="229550"/>
          </a:xfrm>
          <a:prstGeom prst="rect">
            <a:avLst/>
          </a:prstGeom>
          <a:noFill/>
        </p:spPr>
        <p:txBody>
          <a:bodyPr wrap="square" rtlCol="0">
            <a:spAutoFit/>
          </a:bodyPr>
          <a:lstStyle/>
          <a:p>
            <a:pPr algn="ctr" rtl="1">
              <a:lnSpc>
                <a:spcPct val="70000"/>
              </a:lnSpc>
            </a:pPr>
            <a:r>
              <a:rPr lang="he-IL" sz="1200">
                <a:solidFill>
                  <a:srgbClr val="248071"/>
                </a:solidFill>
                <a:latin typeface="Fb ReformaNarrow Medium" panose="02020503050405020304" pitchFamily="18" charset="-79"/>
                <a:cs typeface="Fb ReformaNarrow Medium" panose="02020503050405020304" pitchFamily="18" charset="-79"/>
              </a:rPr>
              <a:t>חומרי גלם</a:t>
            </a:r>
          </a:p>
        </p:txBody>
      </p:sp>
      <p:sp>
        <p:nvSpPr>
          <p:cNvPr id="128" name="TextBox 127">
            <a:extLst>
              <a:ext uri="{FF2B5EF4-FFF2-40B4-BE49-F238E27FC236}">
                <a16:creationId xmlns:a16="http://schemas.microsoft.com/office/drawing/2014/main" id="{C33A099E-2D6A-C46F-5681-77FB61B7586D}"/>
              </a:ext>
            </a:extLst>
          </p:cNvPr>
          <p:cNvSpPr txBox="1"/>
          <p:nvPr/>
        </p:nvSpPr>
        <p:spPr>
          <a:xfrm>
            <a:off x="968787" y="3268047"/>
            <a:ext cx="969655" cy="359009"/>
          </a:xfrm>
          <a:prstGeom prst="rect">
            <a:avLst/>
          </a:prstGeom>
          <a:noFill/>
        </p:spPr>
        <p:txBody>
          <a:bodyPr wrap="square" rtlCol="0">
            <a:spAutoFit/>
          </a:bodyPr>
          <a:lstStyle/>
          <a:p>
            <a:pPr algn="ctr" rtl="1">
              <a:lnSpc>
                <a:spcPct val="70000"/>
              </a:lnSpc>
            </a:pPr>
            <a:r>
              <a:rPr lang="he-IL" sz="1200">
                <a:solidFill>
                  <a:srgbClr val="248071"/>
                </a:solidFill>
                <a:latin typeface="Fb ReformaNarrow Medium" panose="02020503050405020304" pitchFamily="18" charset="-79"/>
                <a:cs typeface="Fb ReformaNarrow Medium" panose="02020503050405020304" pitchFamily="18" charset="-79"/>
              </a:rPr>
              <a:t>צריכה</a:t>
            </a:r>
          </a:p>
          <a:p>
            <a:pPr algn="ctr" rtl="1">
              <a:lnSpc>
                <a:spcPct val="70000"/>
              </a:lnSpc>
            </a:pPr>
            <a:r>
              <a:rPr lang="he-IL" sz="1200">
                <a:solidFill>
                  <a:srgbClr val="248071"/>
                </a:solidFill>
                <a:latin typeface="Fb ReformaNarrow Medium" panose="02020503050405020304" pitchFamily="18" charset="-79"/>
                <a:cs typeface="Fb ReformaNarrow Medium" panose="02020503050405020304" pitchFamily="18" charset="-79"/>
              </a:rPr>
              <a:t>ושימוש</a:t>
            </a:r>
          </a:p>
        </p:txBody>
      </p:sp>
      <p:sp>
        <p:nvSpPr>
          <p:cNvPr id="129" name="TextBox 128">
            <a:extLst>
              <a:ext uri="{FF2B5EF4-FFF2-40B4-BE49-F238E27FC236}">
                <a16:creationId xmlns:a16="http://schemas.microsoft.com/office/drawing/2014/main" id="{899869EC-2ACD-A193-BDAD-C24ADAB95E9F}"/>
              </a:ext>
            </a:extLst>
          </p:cNvPr>
          <p:cNvSpPr txBox="1"/>
          <p:nvPr/>
        </p:nvSpPr>
        <p:spPr>
          <a:xfrm>
            <a:off x="1025663" y="2147118"/>
            <a:ext cx="969655" cy="616644"/>
          </a:xfrm>
          <a:prstGeom prst="rect">
            <a:avLst/>
          </a:prstGeom>
          <a:noFill/>
        </p:spPr>
        <p:txBody>
          <a:bodyPr wrap="square" rtlCol="0">
            <a:spAutoFit/>
          </a:bodyPr>
          <a:lstStyle/>
          <a:p>
            <a:pPr algn="ctr" rtl="1">
              <a:lnSpc>
                <a:spcPct val="70000"/>
              </a:lnSpc>
            </a:pPr>
            <a:r>
              <a:rPr lang="he-IL" sz="1200">
                <a:solidFill>
                  <a:srgbClr val="248071"/>
                </a:solidFill>
                <a:latin typeface="Fb ReformaNarrow Medium" panose="02020503050405020304" pitchFamily="18" charset="-79"/>
                <a:cs typeface="Fb ReformaNarrow Medium" panose="02020503050405020304" pitchFamily="18" charset="-79"/>
              </a:rPr>
              <a:t>התייעלות במשאבים וסימביוזה תעשייתית</a:t>
            </a:r>
          </a:p>
        </p:txBody>
      </p:sp>
      <p:sp>
        <p:nvSpPr>
          <p:cNvPr id="130" name="TextBox 129">
            <a:extLst>
              <a:ext uri="{FF2B5EF4-FFF2-40B4-BE49-F238E27FC236}">
                <a16:creationId xmlns:a16="http://schemas.microsoft.com/office/drawing/2014/main" id="{834C968B-CBC6-FE84-26F8-09669C7AAE40}"/>
              </a:ext>
            </a:extLst>
          </p:cNvPr>
          <p:cNvSpPr txBox="1"/>
          <p:nvPr/>
        </p:nvSpPr>
        <p:spPr>
          <a:xfrm>
            <a:off x="1825625" y="2432594"/>
            <a:ext cx="1375683" cy="229550"/>
          </a:xfrm>
          <a:prstGeom prst="rect">
            <a:avLst/>
          </a:prstGeom>
          <a:noFill/>
        </p:spPr>
        <p:txBody>
          <a:bodyPr wrap="square" rtlCol="0">
            <a:spAutoFit/>
          </a:bodyPr>
          <a:lstStyle/>
          <a:p>
            <a:pPr algn="ctr" rtl="1">
              <a:lnSpc>
                <a:spcPct val="70000"/>
              </a:lnSpc>
            </a:pPr>
            <a:r>
              <a:rPr lang="he-IL" sz="1200">
                <a:solidFill>
                  <a:srgbClr val="248071"/>
                </a:solidFill>
                <a:latin typeface="Fb ReformaNarrow Medium" panose="02020503050405020304" pitchFamily="18" charset="-79"/>
                <a:cs typeface="Fb ReformaNarrow Medium" panose="02020503050405020304" pitchFamily="18" charset="-79"/>
              </a:rPr>
              <a:t>מחזור חומרים</a:t>
            </a:r>
          </a:p>
        </p:txBody>
      </p:sp>
      <p:sp>
        <p:nvSpPr>
          <p:cNvPr id="131" name="TextBox 130">
            <a:extLst>
              <a:ext uri="{FF2B5EF4-FFF2-40B4-BE49-F238E27FC236}">
                <a16:creationId xmlns:a16="http://schemas.microsoft.com/office/drawing/2014/main" id="{41C6E2B4-1B29-4BAB-D4E7-FB016B3D96DE}"/>
              </a:ext>
            </a:extLst>
          </p:cNvPr>
          <p:cNvSpPr txBox="1"/>
          <p:nvPr/>
        </p:nvSpPr>
        <p:spPr>
          <a:xfrm>
            <a:off x="2100746" y="2843416"/>
            <a:ext cx="969655" cy="359009"/>
          </a:xfrm>
          <a:prstGeom prst="rect">
            <a:avLst/>
          </a:prstGeom>
          <a:noFill/>
        </p:spPr>
        <p:txBody>
          <a:bodyPr wrap="square" rtlCol="0">
            <a:spAutoFit/>
          </a:bodyPr>
          <a:lstStyle/>
          <a:p>
            <a:pPr algn="ctr" rtl="1">
              <a:lnSpc>
                <a:spcPct val="70000"/>
              </a:lnSpc>
            </a:pPr>
            <a:r>
              <a:rPr lang="he-IL" sz="1200">
                <a:solidFill>
                  <a:srgbClr val="248071"/>
                </a:solidFill>
                <a:latin typeface="Fb ReformaNarrow Medium" panose="02020503050405020304" pitchFamily="18" charset="-79"/>
                <a:cs typeface="Fb ReformaNarrow Medium" panose="02020503050405020304" pitchFamily="18" charset="-79"/>
              </a:rPr>
              <a:t>כלכלה</a:t>
            </a:r>
          </a:p>
          <a:p>
            <a:pPr algn="ctr" rtl="1">
              <a:lnSpc>
                <a:spcPct val="70000"/>
              </a:lnSpc>
            </a:pPr>
            <a:r>
              <a:rPr lang="he-IL" sz="1200">
                <a:solidFill>
                  <a:srgbClr val="248071"/>
                </a:solidFill>
                <a:latin typeface="Fb ReformaNarrow Medium" panose="02020503050405020304" pitchFamily="18" charset="-79"/>
                <a:cs typeface="Fb ReformaNarrow Medium" panose="02020503050405020304" pitchFamily="18" charset="-79"/>
              </a:rPr>
              <a:t>מעגלית</a:t>
            </a:r>
          </a:p>
        </p:txBody>
      </p:sp>
    </p:spTree>
    <p:extLst>
      <p:ext uri="{BB962C8B-B14F-4D97-AF65-F5344CB8AC3E}">
        <p14:creationId xmlns:p14="http://schemas.microsoft.com/office/powerpoint/2010/main" val="312930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descr="A picture containing ground, tool, art&#10;&#10;Description automatically generated with medium confidence">
            <a:extLst>
              <a:ext uri="{FF2B5EF4-FFF2-40B4-BE49-F238E27FC236}">
                <a16:creationId xmlns:a16="http://schemas.microsoft.com/office/drawing/2014/main" id="{1051847A-4C0A-B22D-6AB3-17D99D832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7" name="Graphic 106">
            <a:extLst>
              <a:ext uri="{FF2B5EF4-FFF2-40B4-BE49-F238E27FC236}">
                <a16:creationId xmlns:a16="http://schemas.microsoft.com/office/drawing/2014/main" id="{279C6CFC-69CF-B610-D5FC-03CF705BD5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0858" y="5317162"/>
            <a:ext cx="3057526" cy="704850"/>
          </a:xfrm>
          <a:prstGeom prst="rect">
            <a:avLst/>
          </a:prstGeom>
          <a:effectLst>
            <a:outerShdw blurRad="88900" sx="99000" sy="99000" algn="ctr" rotWithShape="0">
              <a:prstClr val="black">
                <a:alpha val="12000"/>
              </a:prstClr>
            </a:outerShdw>
          </a:effectLst>
        </p:spPr>
      </p:pic>
      <p:pic>
        <p:nvPicPr>
          <p:cNvPr id="105" name="Graphic 104">
            <a:extLst>
              <a:ext uri="{FF2B5EF4-FFF2-40B4-BE49-F238E27FC236}">
                <a16:creationId xmlns:a16="http://schemas.microsoft.com/office/drawing/2014/main" id="{C08FD90C-A0AB-29AC-7826-0B25DC1EA3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0858" y="3175320"/>
            <a:ext cx="3057526" cy="704850"/>
          </a:xfrm>
          <a:prstGeom prst="rect">
            <a:avLst/>
          </a:prstGeom>
          <a:effectLst>
            <a:outerShdw blurRad="88900" sx="99000" sy="99000" algn="ctr" rotWithShape="0">
              <a:prstClr val="black">
                <a:alpha val="12000"/>
              </a:prstClr>
            </a:outerShdw>
          </a:effectLst>
        </p:spPr>
      </p:pic>
      <p:pic>
        <p:nvPicPr>
          <p:cNvPr id="104" name="Graphic 103">
            <a:extLst>
              <a:ext uri="{FF2B5EF4-FFF2-40B4-BE49-F238E27FC236}">
                <a16:creationId xmlns:a16="http://schemas.microsoft.com/office/drawing/2014/main" id="{4B5CC9FE-15F2-2CE4-B818-90DB651DE1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0858" y="2327738"/>
            <a:ext cx="3057526" cy="704850"/>
          </a:xfrm>
          <a:prstGeom prst="rect">
            <a:avLst/>
          </a:prstGeom>
          <a:effectLst>
            <a:outerShdw blurRad="88900" sx="99000" sy="99000" algn="ctr" rotWithShape="0">
              <a:prstClr val="black">
                <a:alpha val="12000"/>
              </a:prstClr>
            </a:outerShdw>
          </a:effectLst>
        </p:spPr>
      </p:pic>
      <p:pic>
        <p:nvPicPr>
          <p:cNvPr id="99" name="Graphic 98">
            <a:extLst>
              <a:ext uri="{FF2B5EF4-FFF2-40B4-BE49-F238E27FC236}">
                <a16:creationId xmlns:a16="http://schemas.microsoft.com/office/drawing/2014/main" id="{7566E7CF-024F-CBA5-8E44-707B7D9798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23212" y="1488020"/>
            <a:ext cx="7075171" cy="704850"/>
          </a:xfrm>
          <a:prstGeom prst="rect">
            <a:avLst/>
          </a:prstGeom>
          <a:effectLst>
            <a:outerShdw blurRad="88900" sx="99000" sy="99000" algn="ctr" rotWithShape="0">
              <a:prstClr val="black">
                <a:alpha val="12000"/>
              </a:prstClr>
            </a:outerShdw>
          </a:effectLst>
        </p:spPr>
      </p:pic>
      <p:sp>
        <p:nvSpPr>
          <p:cNvPr id="6" name="כותרת 3">
            <a:extLst>
              <a:ext uri="{FF2B5EF4-FFF2-40B4-BE49-F238E27FC236}">
                <a16:creationId xmlns:a16="http://schemas.microsoft.com/office/drawing/2014/main" id="{D50C6D83-335E-3F78-F0F1-CA90E496FB23}"/>
              </a:ext>
            </a:extLst>
          </p:cNvPr>
          <p:cNvSpPr txBox="1">
            <a:spLocks/>
          </p:cNvSpPr>
          <p:nvPr/>
        </p:nvSpPr>
        <p:spPr>
          <a:xfrm>
            <a:off x="8317523" y="432620"/>
            <a:ext cx="3397516" cy="707923"/>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pPr>
            <a:r>
              <a:rPr lang="he-IL" sz="4000" b="1" dirty="0">
                <a:solidFill>
                  <a:srgbClr val="002060"/>
                </a:solidFill>
                <a:latin typeface="Fb ReformaNarrow" panose="02020503050405020304" pitchFamily="18" charset="-79"/>
                <a:cs typeface="Fb ReformaNarrow" panose="02020503050405020304" pitchFamily="18" charset="-79"/>
              </a:rPr>
              <a:t>פוטנציאל משרות</a:t>
            </a:r>
            <a:endParaRPr lang="he-IL" sz="2800" b="1" dirty="0">
              <a:solidFill>
                <a:srgbClr val="002060"/>
              </a:solidFill>
              <a:latin typeface="Fb ReformaNarrow" panose="02020503050405020304" pitchFamily="18" charset="-79"/>
              <a:cs typeface="Fb ReformaNarrow" panose="02020503050405020304" pitchFamily="18" charset="-79"/>
            </a:endParaRPr>
          </a:p>
        </p:txBody>
      </p:sp>
      <p:sp>
        <p:nvSpPr>
          <p:cNvPr id="2" name="כותרת 3">
            <a:extLst>
              <a:ext uri="{FF2B5EF4-FFF2-40B4-BE49-F238E27FC236}">
                <a16:creationId xmlns:a16="http://schemas.microsoft.com/office/drawing/2014/main" id="{7400565C-9F4F-E904-B59A-19DC77A4A6AD}"/>
              </a:ext>
            </a:extLst>
          </p:cNvPr>
          <p:cNvSpPr txBox="1">
            <a:spLocks/>
          </p:cNvSpPr>
          <p:nvPr/>
        </p:nvSpPr>
        <p:spPr>
          <a:xfrm>
            <a:off x="1625335" y="1583725"/>
            <a:ext cx="9173497"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e-IL" sz="2400">
                <a:solidFill>
                  <a:srgbClr val="002060"/>
                </a:solidFill>
                <a:latin typeface="Fb ReformaNarrow" panose="02020503050405020304" pitchFamily="18" charset="-79"/>
                <a:cs typeface="Fb ReformaNarrow" panose="02020503050405020304" pitchFamily="18" charset="-79"/>
              </a:rPr>
              <a:t>45 מיליון בענפי ניהול הפסולת, 50 מיליון בשירותי כלכלה מעגלית </a:t>
            </a:r>
            <a:r>
              <a:rPr lang="he-IL" sz="2000">
                <a:solidFill>
                  <a:srgbClr val="002060"/>
                </a:solidFill>
                <a:latin typeface="Fb ReformaNarrow" panose="02020503050405020304" pitchFamily="18" charset="-79"/>
                <a:cs typeface="Fb ReformaNarrow" panose="02020503050405020304" pitchFamily="18" charset="-79"/>
              </a:rPr>
              <a:t>(</a:t>
            </a:r>
            <a:r>
              <a:rPr lang="en-US" sz="2000">
                <a:solidFill>
                  <a:srgbClr val="002060"/>
                </a:solidFill>
                <a:latin typeface="Fb ReformaNarrow" panose="02020503050405020304" pitchFamily="18" charset="-79"/>
                <a:cs typeface="Fb ReformaNarrow" panose="02020503050405020304" pitchFamily="18" charset="-79"/>
              </a:rPr>
              <a:t>(</a:t>
            </a:r>
            <a:r>
              <a:rPr lang="en-US" sz="1800">
                <a:solidFill>
                  <a:srgbClr val="002060"/>
                </a:solidFill>
                <a:latin typeface="Ploni Maccabi ML v2 AAA Light" pitchFamily="50" charset="-79"/>
                <a:ea typeface="Ploni Maccabi ML v2 AAA Light" pitchFamily="50" charset="-79"/>
                <a:cs typeface="Ploni Maccabi ML v2 AAA Light" pitchFamily="50" charset="-79"/>
              </a:rPr>
              <a:t>ILO</a:t>
            </a:r>
            <a:endParaRPr lang="he-IL" sz="2000">
              <a:solidFill>
                <a:srgbClr val="002060"/>
              </a:solidFill>
              <a:latin typeface="Ploni Maccabi ML v2 AAA Light" pitchFamily="50" charset="-79"/>
              <a:ea typeface="Ploni Maccabi ML v2 AAA Light" pitchFamily="50" charset="-79"/>
              <a:cs typeface="Ploni Maccabi ML v2 AAA Light" pitchFamily="50" charset="-79"/>
            </a:endParaRPr>
          </a:p>
        </p:txBody>
      </p:sp>
      <p:sp>
        <p:nvSpPr>
          <p:cNvPr id="3" name="כותרת 3">
            <a:extLst>
              <a:ext uri="{FF2B5EF4-FFF2-40B4-BE49-F238E27FC236}">
                <a16:creationId xmlns:a16="http://schemas.microsoft.com/office/drawing/2014/main" id="{76CD151B-F6C0-2334-AC06-C2D5FA7015EC}"/>
              </a:ext>
            </a:extLst>
          </p:cNvPr>
          <p:cNvSpPr txBox="1">
            <a:spLocks/>
          </p:cNvSpPr>
          <p:nvPr/>
        </p:nvSpPr>
        <p:spPr>
          <a:xfrm>
            <a:off x="6813387" y="2435841"/>
            <a:ext cx="3985445"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e-IL" sz="2400">
                <a:solidFill>
                  <a:srgbClr val="002060"/>
                </a:solidFill>
                <a:latin typeface="Fb ReformaNarrow" panose="02020503050405020304" pitchFamily="18" charset="-79"/>
                <a:cs typeface="Fb ReformaNarrow" panose="02020503050405020304" pitchFamily="18" charset="-79"/>
              </a:rPr>
              <a:t>2.5 מיליון משרות</a:t>
            </a:r>
          </a:p>
        </p:txBody>
      </p:sp>
      <p:sp>
        <p:nvSpPr>
          <p:cNvPr id="4" name="כותרת 3">
            <a:extLst>
              <a:ext uri="{FF2B5EF4-FFF2-40B4-BE49-F238E27FC236}">
                <a16:creationId xmlns:a16="http://schemas.microsoft.com/office/drawing/2014/main" id="{F9CD16E6-911B-E9FE-3A17-905D8E5C2388}"/>
              </a:ext>
            </a:extLst>
          </p:cNvPr>
          <p:cNvSpPr txBox="1">
            <a:spLocks/>
          </p:cNvSpPr>
          <p:nvPr/>
        </p:nvSpPr>
        <p:spPr>
          <a:xfrm>
            <a:off x="1625335" y="3277149"/>
            <a:ext cx="9173497"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e-IL" sz="2400">
                <a:solidFill>
                  <a:srgbClr val="002060"/>
                </a:solidFill>
                <a:latin typeface="Fb ReformaNarrow" panose="02020503050405020304" pitchFamily="18" charset="-79"/>
                <a:cs typeface="Fb ReformaNarrow" panose="02020503050405020304" pitchFamily="18" charset="-79"/>
              </a:rPr>
              <a:t>570 אלף משרות </a:t>
            </a:r>
          </a:p>
        </p:txBody>
      </p:sp>
      <p:sp>
        <p:nvSpPr>
          <p:cNvPr id="9" name="כותרת 3">
            <a:extLst>
              <a:ext uri="{FF2B5EF4-FFF2-40B4-BE49-F238E27FC236}">
                <a16:creationId xmlns:a16="http://schemas.microsoft.com/office/drawing/2014/main" id="{AC3E8A3A-934C-7092-4D05-41ECEED06C37}"/>
              </a:ext>
            </a:extLst>
          </p:cNvPr>
          <p:cNvSpPr txBox="1">
            <a:spLocks/>
          </p:cNvSpPr>
          <p:nvPr/>
        </p:nvSpPr>
        <p:spPr>
          <a:xfrm>
            <a:off x="8502758" y="5423024"/>
            <a:ext cx="2296074"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e-IL" sz="2400">
                <a:solidFill>
                  <a:srgbClr val="002060"/>
                </a:solidFill>
                <a:latin typeface="Fb ReformaNarrow" panose="02020503050405020304" pitchFamily="18" charset="-79"/>
                <a:cs typeface="Fb ReformaNarrow" panose="02020503050405020304" pitchFamily="18" charset="-79"/>
              </a:rPr>
              <a:t>עשרות אלפי משרות</a:t>
            </a:r>
          </a:p>
        </p:txBody>
      </p:sp>
      <p:pic>
        <p:nvPicPr>
          <p:cNvPr id="91" name="Graphic 90">
            <a:extLst>
              <a:ext uri="{FF2B5EF4-FFF2-40B4-BE49-F238E27FC236}">
                <a16:creationId xmlns:a16="http://schemas.microsoft.com/office/drawing/2014/main" id="{EE4CBB1A-080D-E1A4-6299-3F05C3F1BFA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6917" t="-415" r="17756" b="415"/>
          <a:stretch/>
        </p:blipFill>
        <p:spPr>
          <a:xfrm>
            <a:off x="10961140" y="2388641"/>
            <a:ext cx="558876" cy="570344"/>
          </a:xfrm>
          <a:prstGeom prst="ellipse">
            <a:avLst/>
          </a:prstGeom>
        </p:spPr>
      </p:pic>
      <p:pic>
        <p:nvPicPr>
          <p:cNvPr id="93" name="Graphic 92">
            <a:extLst>
              <a:ext uri="{FF2B5EF4-FFF2-40B4-BE49-F238E27FC236}">
                <a16:creationId xmlns:a16="http://schemas.microsoft.com/office/drawing/2014/main" id="{00CBCAA6-B675-E692-D505-A081D82767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62062" y="3249472"/>
            <a:ext cx="556546" cy="556546"/>
          </a:xfrm>
          <a:prstGeom prst="rect">
            <a:avLst/>
          </a:prstGeom>
        </p:spPr>
      </p:pic>
      <p:pic>
        <p:nvPicPr>
          <p:cNvPr id="97" name="Graphic 96">
            <a:extLst>
              <a:ext uri="{FF2B5EF4-FFF2-40B4-BE49-F238E27FC236}">
                <a16:creationId xmlns:a16="http://schemas.microsoft.com/office/drawing/2014/main" id="{ADDE8A14-1BA0-B818-B433-7C916D48527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48262" y="1553236"/>
            <a:ext cx="570346" cy="570344"/>
          </a:xfrm>
          <a:prstGeom prst="rect">
            <a:avLst/>
          </a:prstGeom>
        </p:spPr>
      </p:pic>
      <p:pic>
        <p:nvPicPr>
          <p:cNvPr id="106" name="Graphic 105">
            <a:extLst>
              <a:ext uri="{FF2B5EF4-FFF2-40B4-BE49-F238E27FC236}">
                <a16:creationId xmlns:a16="http://schemas.microsoft.com/office/drawing/2014/main" id="{85FB0300-DF29-61BB-338E-0557D19942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40858" y="4001121"/>
            <a:ext cx="3057526" cy="704850"/>
          </a:xfrm>
          <a:prstGeom prst="rect">
            <a:avLst/>
          </a:prstGeom>
          <a:effectLst>
            <a:outerShdw blurRad="88900" sx="99000" sy="99000" algn="ctr" rotWithShape="0">
              <a:prstClr val="black">
                <a:alpha val="12000"/>
              </a:prstClr>
            </a:outerShdw>
          </a:effectLst>
        </p:spPr>
      </p:pic>
      <p:sp>
        <p:nvSpPr>
          <p:cNvPr id="8" name="כותרת 3">
            <a:extLst>
              <a:ext uri="{FF2B5EF4-FFF2-40B4-BE49-F238E27FC236}">
                <a16:creationId xmlns:a16="http://schemas.microsoft.com/office/drawing/2014/main" id="{EF1B26E2-0BF8-7C47-EBAE-A4302E34A408}"/>
              </a:ext>
            </a:extLst>
          </p:cNvPr>
          <p:cNvSpPr txBox="1">
            <a:spLocks/>
          </p:cNvSpPr>
          <p:nvPr/>
        </p:nvSpPr>
        <p:spPr>
          <a:xfrm>
            <a:off x="1625335" y="4096969"/>
            <a:ext cx="9173497"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e-IL" sz="2400">
                <a:solidFill>
                  <a:srgbClr val="002060"/>
                </a:solidFill>
                <a:latin typeface="Fb ReformaNarrow" panose="02020503050405020304" pitchFamily="18" charset="-79"/>
                <a:cs typeface="Fb ReformaNarrow" panose="02020503050405020304" pitchFamily="18" charset="-79"/>
              </a:rPr>
              <a:t>12000 משרות חדשות</a:t>
            </a:r>
          </a:p>
        </p:txBody>
      </p:sp>
      <p:pic>
        <p:nvPicPr>
          <p:cNvPr id="92" name="Picture 91">
            <a:extLst>
              <a:ext uri="{FF2B5EF4-FFF2-40B4-BE49-F238E27FC236}">
                <a16:creationId xmlns:a16="http://schemas.microsoft.com/office/drawing/2014/main" id="{00F6DAC4-4D9D-6FE8-AB73-53A8DA4FE42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0934985" y="4062022"/>
            <a:ext cx="583623" cy="583623"/>
          </a:xfrm>
          <a:prstGeom prst="rect">
            <a:avLst/>
          </a:prstGeom>
        </p:spPr>
      </p:pic>
      <p:pic>
        <p:nvPicPr>
          <p:cNvPr id="95" name="Graphic 94">
            <a:extLst>
              <a:ext uri="{FF2B5EF4-FFF2-40B4-BE49-F238E27FC236}">
                <a16:creationId xmlns:a16="http://schemas.microsoft.com/office/drawing/2014/main" id="{2C95884C-FFA4-AAB4-E739-F7F3A8722464}"/>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14379" r="14578"/>
          <a:stretch/>
        </p:blipFill>
        <p:spPr>
          <a:xfrm>
            <a:off x="10958759" y="5382914"/>
            <a:ext cx="559849" cy="573345"/>
          </a:xfrm>
          <a:prstGeom prst="ellipse">
            <a:avLst/>
          </a:prstGeom>
        </p:spPr>
      </p:pic>
      <p:pic>
        <p:nvPicPr>
          <p:cNvPr id="111" name="Graphic 110">
            <a:extLst>
              <a:ext uri="{FF2B5EF4-FFF2-40B4-BE49-F238E27FC236}">
                <a16:creationId xmlns:a16="http://schemas.microsoft.com/office/drawing/2014/main" id="{A0941E1B-ED08-C3DB-1D4B-91459BB9CA2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flipV="1">
            <a:off x="9840045" y="4879986"/>
            <a:ext cx="176259" cy="282892"/>
          </a:xfrm>
          <a:prstGeom prst="rect">
            <a:avLst/>
          </a:prstGeom>
        </p:spPr>
      </p:pic>
      <p:grpSp>
        <p:nvGrpSpPr>
          <p:cNvPr id="103" name="Group 102">
            <a:extLst>
              <a:ext uri="{FF2B5EF4-FFF2-40B4-BE49-F238E27FC236}">
                <a16:creationId xmlns:a16="http://schemas.microsoft.com/office/drawing/2014/main" id="{33D409B8-C82D-AB58-2D77-D8BBEFED15D6}"/>
              </a:ext>
            </a:extLst>
          </p:cNvPr>
          <p:cNvGrpSpPr/>
          <p:nvPr/>
        </p:nvGrpSpPr>
        <p:grpSpPr>
          <a:xfrm rot="21163015">
            <a:off x="6622990" y="2493037"/>
            <a:ext cx="1568222" cy="1568222"/>
            <a:chOff x="5700402" y="2594649"/>
            <a:chExt cx="1568222" cy="1568222"/>
          </a:xfrm>
        </p:grpSpPr>
        <p:pic>
          <p:nvPicPr>
            <p:cNvPr id="7" name="Graphic 95">
              <a:extLst>
                <a:ext uri="{FF2B5EF4-FFF2-40B4-BE49-F238E27FC236}">
                  <a16:creationId xmlns:a16="http://schemas.microsoft.com/office/drawing/2014/main" id="{800B571C-A84A-2CC3-9CA3-88E5E0C8D1B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700402" y="2594649"/>
              <a:ext cx="1568222" cy="1568222"/>
            </a:xfrm>
            <a:prstGeom prst="rect">
              <a:avLst/>
            </a:prstGeom>
          </p:spPr>
        </p:pic>
        <p:grpSp>
          <p:nvGrpSpPr>
            <p:cNvPr id="102" name="Group 101">
              <a:extLst>
                <a:ext uri="{FF2B5EF4-FFF2-40B4-BE49-F238E27FC236}">
                  <a16:creationId xmlns:a16="http://schemas.microsoft.com/office/drawing/2014/main" id="{D4A3E361-AD14-576E-C98E-0FC36EB6E3FC}"/>
                </a:ext>
              </a:extLst>
            </p:cNvPr>
            <p:cNvGrpSpPr/>
            <p:nvPr/>
          </p:nvGrpSpPr>
          <p:grpSpPr>
            <a:xfrm>
              <a:off x="5805979" y="2997020"/>
              <a:ext cx="1184657" cy="777983"/>
              <a:chOff x="7160541" y="-16000"/>
              <a:chExt cx="1184657" cy="777983"/>
            </a:xfrm>
          </p:grpSpPr>
          <p:sp>
            <p:nvSpPr>
              <p:cNvPr id="98" name="כותרת 3">
                <a:extLst>
                  <a:ext uri="{FF2B5EF4-FFF2-40B4-BE49-F238E27FC236}">
                    <a16:creationId xmlns:a16="http://schemas.microsoft.com/office/drawing/2014/main" id="{90402117-891F-7FF3-C6B8-A76FBA8BA834}"/>
                  </a:ext>
                </a:extLst>
              </p:cNvPr>
              <p:cNvSpPr txBox="1">
                <a:spLocks/>
              </p:cNvSpPr>
              <p:nvPr/>
            </p:nvSpPr>
            <p:spPr>
              <a:xfrm rot="21082959">
                <a:off x="7212987" y="-16000"/>
                <a:ext cx="838309" cy="516728"/>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e-IL" sz="3200">
                    <a:solidFill>
                      <a:srgbClr val="002060"/>
                    </a:solidFill>
                    <a:latin typeface="Fb ReformaNarrow" panose="02020503050405020304" pitchFamily="18" charset="-79"/>
                    <a:ea typeface="Ploni Maccabi ML v2 AAA Light" pitchFamily="50" charset="-79"/>
                    <a:cs typeface="Fb ReformaNarrow" panose="02020503050405020304" pitchFamily="18" charset="-79"/>
                  </a:rPr>
                  <a:t>עד</a:t>
                </a:r>
                <a:endParaRPr lang="he-IL" sz="2800">
                  <a:solidFill>
                    <a:srgbClr val="002060"/>
                  </a:solidFill>
                  <a:latin typeface="Ploni Maccabi ML v2 AAA Light" pitchFamily="50" charset="-79"/>
                  <a:ea typeface="Ploni Maccabi ML v2 AAA Light" pitchFamily="50" charset="-79"/>
                  <a:cs typeface="Ploni Maccabi ML v2 AAA Light" pitchFamily="50" charset="-79"/>
                </a:endParaRPr>
              </a:p>
            </p:txBody>
          </p:sp>
          <p:sp>
            <p:nvSpPr>
              <p:cNvPr id="100" name="כותרת 3">
                <a:extLst>
                  <a:ext uri="{FF2B5EF4-FFF2-40B4-BE49-F238E27FC236}">
                    <a16:creationId xmlns:a16="http://schemas.microsoft.com/office/drawing/2014/main" id="{FDDD7FE0-F3B0-2ED8-FB0E-7EA9BF1964BC}"/>
                  </a:ext>
                </a:extLst>
              </p:cNvPr>
              <p:cNvSpPr txBox="1">
                <a:spLocks/>
              </p:cNvSpPr>
              <p:nvPr/>
            </p:nvSpPr>
            <p:spPr>
              <a:xfrm rot="21082959">
                <a:off x="7160541" y="245255"/>
                <a:ext cx="1184657" cy="516728"/>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he-IL" sz="3200">
                    <a:solidFill>
                      <a:srgbClr val="002060"/>
                    </a:solidFill>
                    <a:latin typeface="Fb Reforma Medium" panose="02020503050405020304" pitchFamily="18" charset="-79"/>
                    <a:ea typeface="Ploni Maccabi ML v2 AAA Light" pitchFamily="50" charset="-79"/>
                    <a:cs typeface="Fb Reforma Medium" panose="02020503050405020304" pitchFamily="18" charset="-79"/>
                  </a:rPr>
                  <a:t>2030</a:t>
                </a:r>
                <a:endParaRPr lang="he-IL" sz="2800">
                  <a:solidFill>
                    <a:srgbClr val="002060"/>
                  </a:solidFill>
                  <a:latin typeface="Fb Reforma Medium" panose="02020503050405020304" pitchFamily="18" charset="-79"/>
                  <a:ea typeface="Ploni Maccabi ML v2 AAA Light" pitchFamily="50" charset="-79"/>
                  <a:cs typeface="Fb Reforma Medium" panose="02020503050405020304" pitchFamily="18" charset="-79"/>
                </a:endParaRPr>
              </a:p>
            </p:txBody>
          </p:sp>
        </p:grpSp>
      </p:grpSp>
    </p:spTree>
    <p:extLst>
      <p:ext uri="{BB962C8B-B14F-4D97-AF65-F5344CB8AC3E}">
        <p14:creationId xmlns:p14="http://schemas.microsoft.com/office/powerpoint/2010/main" val="288671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3">
            <a:extLst>
              <a:ext uri="{FF2B5EF4-FFF2-40B4-BE49-F238E27FC236}">
                <a16:creationId xmlns:a16="http://schemas.microsoft.com/office/drawing/2014/main" id="{6EA9BB46-C799-AD59-5E4C-8401FC991737}"/>
              </a:ext>
            </a:extLst>
          </p:cNvPr>
          <p:cNvSpPr txBox="1">
            <a:spLocks/>
          </p:cNvSpPr>
          <p:nvPr/>
        </p:nvSpPr>
        <p:spPr>
          <a:xfrm>
            <a:off x="551969" y="452255"/>
            <a:ext cx="11134936" cy="707923"/>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pPr>
            <a:r>
              <a:rPr lang="he-IL" sz="4000" b="1">
                <a:solidFill>
                  <a:srgbClr val="002060"/>
                </a:solidFill>
                <a:latin typeface="Fb ReformaNarrow" panose="02020503050405020304" pitchFamily="18" charset="-79"/>
                <a:cs typeface="Fb ReformaNarrow" panose="02020503050405020304" pitchFamily="18" charset="-79"/>
              </a:rPr>
              <a:t>פסולת בניין כמקרה מבחן</a:t>
            </a:r>
            <a:endParaRPr lang="he-IL" sz="2800" b="1">
              <a:solidFill>
                <a:srgbClr val="002060"/>
              </a:solidFill>
              <a:latin typeface="Fb ReformaNarrow" panose="02020503050405020304" pitchFamily="18" charset="-79"/>
              <a:cs typeface="Fb ReformaNarrow" panose="02020503050405020304" pitchFamily="18" charset="-79"/>
            </a:endParaRPr>
          </a:p>
        </p:txBody>
      </p:sp>
      <p:grpSp>
        <p:nvGrpSpPr>
          <p:cNvPr id="4" name="Group 3">
            <a:extLst>
              <a:ext uri="{FF2B5EF4-FFF2-40B4-BE49-F238E27FC236}">
                <a16:creationId xmlns:a16="http://schemas.microsoft.com/office/drawing/2014/main" id="{AB26228D-4572-F671-A32E-E63EBF678A11}"/>
              </a:ext>
            </a:extLst>
          </p:cNvPr>
          <p:cNvGrpSpPr/>
          <p:nvPr/>
        </p:nvGrpSpPr>
        <p:grpSpPr>
          <a:xfrm>
            <a:off x="305836" y="5978014"/>
            <a:ext cx="814469" cy="616552"/>
            <a:chOff x="5447580" y="4389567"/>
            <a:chExt cx="1775637" cy="1344154"/>
          </a:xfrm>
        </p:grpSpPr>
        <p:grpSp>
          <p:nvGrpSpPr>
            <p:cNvPr id="7" name="גרפיקה 26">
              <a:extLst>
                <a:ext uri="{FF2B5EF4-FFF2-40B4-BE49-F238E27FC236}">
                  <a16:creationId xmlns:a16="http://schemas.microsoft.com/office/drawing/2014/main" id="{781D8FE1-15F2-13BD-19FD-FBAE3F1AF01F}"/>
                </a:ext>
              </a:extLst>
            </p:cNvPr>
            <p:cNvGrpSpPr/>
            <p:nvPr/>
          </p:nvGrpSpPr>
          <p:grpSpPr>
            <a:xfrm>
              <a:off x="5460827" y="4555293"/>
              <a:ext cx="1750550" cy="766778"/>
              <a:chOff x="5460827" y="4555293"/>
              <a:chExt cx="1750550" cy="766778"/>
            </a:xfrm>
          </p:grpSpPr>
          <p:sp>
            <p:nvSpPr>
              <p:cNvPr id="218" name="Freeform: Shape 217">
                <a:extLst>
                  <a:ext uri="{FF2B5EF4-FFF2-40B4-BE49-F238E27FC236}">
                    <a16:creationId xmlns:a16="http://schemas.microsoft.com/office/drawing/2014/main" id="{BBF4724B-8979-B259-5A33-818D84091B65}"/>
                  </a:ext>
                </a:extLst>
              </p:cNvPr>
              <p:cNvSpPr/>
              <p:nvPr/>
            </p:nvSpPr>
            <p:spPr>
              <a:xfrm>
                <a:off x="6275959" y="4555293"/>
                <a:ext cx="935418" cy="704141"/>
              </a:xfrm>
              <a:custGeom>
                <a:avLst/>
                <a:gdLst>
                  <a:gd name="connsiteX0" fmla="*/ 557621 w 935418"/>
                  <a:gd name="connsiteY0" fmla="*/ 0 h 704141"/>
                  <a:gd name="connsiteX1" fmla="*/ 534201 w 935418"/>
                  <a:gd name="connsiteY1" fmla="*/ 11688 h 704141"/>
                  <a:gd name="connsiteX2" fmla="*/ 571399 w 935418"/>
                  <a:gd name="connsiteY2" fmla="*/ 201005 h 704141"/>
                  <a:gd name="connsiteX3" fmla="*/ 558772 w 935418"/>
                  <a:gd name="connsiteY3" fmla="*/ 198829 h 704141"/>
                  <a:gd name="connsiteX4" fmla="*/ 458569 w 935418"/>
                  <a:gd name="connsiteY4" fmla="*/ 146658 h 704141"/>
                  <a:gd name="connsiteX5" fmla="*/ 220836 w 935418"/>
                  <a:gd name="connsiteY5" fmla="*/ 77723 h 704141"/>
                  <a:gd name="connsiteX6" fmla="*/ 110010 w 935418"/>
                  <a:gd name="connsiteY6" fmla="*/ 97815 h 704141"/>
                  <a:gd name="connsiteX7" fmla="*/ 197331 w 935418"/>
                  <a:gd name="connsiteY7" fmla="*/ 193070 h 704141"/>
                  <a:gd name="connsiteX8" fmla="*/ 230178 w 935418"/>
                  <a:gd name="connsiteY8" fmla="*/ 206380 h 704141"/>
                  <a:gd name="connsiteX9" fmla="*/ 273518 w 935418"/>
                  <a:gd name="connsiteY9" fmla="*/ 224808 h 704141"/>
                  <a:gd name="connsiteX10" fmla="*/ 1019 w 935418"/>
                  <a:gd name="connsiteY10" fmla="*/ 299161 h 704141"/>
                  <a:gd name="connsiteX11" fmla="*/ 90814 w 935418"/>
                  <a:gd name="connsiteY11" fmla="*/ 361527 h 704141"/>
                  <a:gd name="connsiteX12" fmla="*/ 230476 w 935418"/>
                  <a:gd name="connsiteY12" fmla="*/ 401668 h 704141"/>
                  <a:gd name="connsiteX13" fmla="*/ 240203 w 935418"/>
                  <a:gd name="connsiteY13" fmla="*/ 409005 h 704141"/>
                  <a:gd name="connsiteX14" fmla="*/ 31520 w 935418"/>
                  <a:gd name="connsiteY14" fmla="*/ 531519 h 704141"/>
                  <a:gd name="connsiteX15" fmla="*/ 326329 w 935418"/>
                  <a:gd name="connsiteY15" fmla="*/ 544572 h 704141"/>
                  <a:gd name="connsiteX16" fmla="*/ 246644 w 935418"/>
                  <a:gd name="connsiteY16" fmla="*/ 702791 h 704141"/>
                  <a:gd name="connsiteX17" fmla="*/ 421499 w 935418"/>
                  <a:gd name="connsiteY17" fmla="*/ 652284 h 704141"/>
                  <a:gd name="connsiteX18" fmla="*/ 489752 w 935418"/>
                  <a:gd name="connsiteY18" fmla="*/ 604550 h 704141"/>
                  <a:gd name="connsiteX19" fmla="*/ 671432 w 935418"/>
                  <a:gd name="connsiteY19" fmla="*/ 606043 h 704141"/>
                  <a:gd name="connsiteX20" fmla="*/ 717247 w 935418"/>
                  <a:gd name="connsiteY20" fmla="*/ 468044 h 704141"/>
                  <a:gd name="connsiteX21" fmla="*/ 798084 w 935418"/>
                  <a:gd name="connsiteY21" fmla="*/ 473163 h 704141"/>
                  <a:gd name="connsiteX22" fmla="*/ 930921 w 935418"/>
                  <a:gd name="connsiteY22" fmla="*/ 551910 h 704141"/>
                  <a:gd name="connsiteX23" fmla="*/ 931518 w 935418"/>
                  <a:gd name="connsiteY23" fmla="*/ 497777 h 704141"/>
                  <a:gd name="connsiteX24" fmla="*/ 768266 w 935418"/>
                  <a:gd name="connsiteY24" fmla="*/ 428500 h 704141"/>
                  <a:gd name="connsiteX25" fmla="*/ 729106 w 935418"/>
                  <a:gd name="connsiteY25" fmla="*/ 191151 h 704141"/>
                  <a:gd name="connsiteX26" fmla="*/ 557621 w 935418"/>
                  <a:gd name="connsiteY26" fmla="*/ 0 h 7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5418" h="704141">
                    <a:moveTo>
                      <a:pt x="557621" y="0"/>
                    </a:moveTo>
                    <a:cubicBezTo>
                      <a:pt x="555914" y="4095"/>
                      <a:pt x="535950" y="7636"/>
                      <a:pt x="534201" y="11688"/>
                    </a:cubicBezTo>
                    <a:cubicBezTo>
                      <a:pt x="504895" y="80794"/>
                      <a:pt x="542605" y="129595"/>
                      <a:pt x="571399" y="201005"/>
                    </a:cubicBezTo>
                    <a:cubicBezTo>
                      <a:pt x="566664" y="199000"/>
                      <a:pt x="563550" y="200834"/>
                      <a:pt x="558772" y="198829"/>
                    </a:cubicBezTo>
                    <a:cubicBezTo>
                      <a:pt x="518119" y="181595"/>
                      <a:pt x="499222" y="163935"/>
                      <a:pt x="458569" y="146658"/>
                    </a:cubicBezTo>
                    <a:cubicBezTo>
                      <a:pt x="369840" y="108991"/>
                      <a:pt x="316603" y="79984"/>
                      <a:pt x="220836" y="77723"/>
                    </a:cubicBezTo>
                    <a:cubicBezTo>
                      <a:pt x="177282" y="76827"/>
                      <a:pt x="135093" y="45985"/>
                      <a:pt x="110010" y="97815"/>
                    </a:cubicBezTo>
                    <a:cubicBezTo>
                      <a:pt x="129505" y="146061"/>
                      <a:pt x="155313" y="164020"/>
                      <a:pt x="197331" y="193070"/>
                    </a:cubicBezTo>
                    <a:lnTo>
                      <a:pt x="230178" y="206380"/>
                    </a:lnTo>
                    <a:lnTo>
                      <a:pt x="273518" y="224808"/>
                    </a:lnTo>
                    <a:cubicBezTo>
                      <a:pt x="186070" y="265205"/>
                      <a:pt x="38644" y="210432"/>
                      <a:pt x="1019" y="299161"/>
                    </a:cubicBezTo>
                    <a:cubicBezTo>
                      <a:pt x="-9603" y="324244"/>
                      <a:pt x="65731" y="350862"/>
                      <a:pt x="90814" y="361527"/>
                    </a:cubicBezTo>
                    <a:cubicBezTo>
                      <a:pt x="142942" y="383666"/>
                      <a:pt x="174808" y="391601"/>
                      <a:pt x="230476" y="401668"/>
                    </a:cubicBezTo>
                    <a:lnTo>
                      <a:pt x="240203" y="409005"/>
                    </a:lnTo>
                    <a:cubicBezTo>
                      <a:pt x="155996" y="454820"/>
                      <a:pt x="-14935" y="444497"/>
                      <a:pt x="31520" y="531519"/>
                    </a:cubicBezTo>
                    <a:cubicBezTo>
                      <a:pt x="122296" y="570082"/>
                      <a:pt x="227533" y="536212"/>
                      <a:pt x="326329" y="544572"/>
                    </a:cubicBezTo>
                    <a:cubicBezTo>
                      <a:pt x="301886" y="602203"/>
                      <a:pt x="198654" y="639743"/>
                      <a:pt x="246644" y="702791"/>
                    </a:cubicBezTo>
                    <a:cubicBezTo>
                      <a:pt x="317584" y="708934"/>
                      <a:pt x="364508" y="694473"/>
                      <a:pt x="421499" y="652284"/>
                    </a:cubicBezTo>
                    <a:cubicBezTo>
                      <a:pt x="447350" y="632917"/>
                      <a:pt x="458270" y="607109"/>
                      <a:pt x="489752" y="604550"/>
                    </a:cubicBezTo>
                    <a:cubicBezTo>
                      <a:pt x="537657" y="600881"/>
                      <a:pt x="632656" y="635221"/>
                      <a:pt x="671432" y="606043"/>
                    </a:cubicBezTo>
                    <a:cubicBezTo>
                      <a:pt x="712682" y="574817"/>
                      <a:pt x="672797" y="495516"/>
                      <a:pt x="717247" y="468044"/>
                    </a:cubicBezTo>
                    <a:cubicBezTo>
                      <a:pt x="751842" y="446715"/>
                      <a:pt x="760886" y="457337"/>
                      <a:pt x="798084" y="473163"/>
                    </a:cubicBezTo>
                    <a:cubicBezTo>
                      <a:pt x="853624" y="496710"/>
                      <a:pt x="885575" y="511854"/>
                      <a:pt x="930921" y="551910"/>
                    </a:cubicBezTo>
                    <a:cubicBezTo>
                      <a:pt x="937618" y="532372"/>
                      <a:pt x="935997" y="517314"/>
                      <a:pt x="931518" y="497777"/>
                    </a:cubicBezTo>
                    <a:cubicBezTo>
                      <a:pt x="867829" y="470774"/>
                      <a:pt x="831911" y="455503"/>
                      <a:pt x="768266" y="428500"/>
                    </a:cubicBezTo>
                    <a:cubicBezTo>
                      <a:pt x="682267" y="391942"/>
                      <a:pt x="745102" y="283463"/>
                      <a:pt x="729106" y="191151"/>
                    </a:cubicBezTo>
                    <a:cubicBezTo>
                      <a:pt x="711786" y="92611"/>
                      <a:pt x="625916" y="80154"/>
                      <a:pt x="557621" y="0"/>
                    </a:cubicBezTo>
                    <a:close/>
                  </a:path>
                </a:pathLst>
              </a:custGeom>
              <a:solidFill>
                <a:srgbClr val="008457"/>
              </a:solidFill>
              <a:ln w="4259" cap="flat">
                <a:noFill/>
                <a:prstDash val="solid"/>
                <a:miter/>
              </a:ln>
            </p:spPr>
            <p:txBody>
              <a:bodyPr rtlCol="0" anchor="ctr"/>
              <a:lstStyle/>
              <a:p>
                <a:endParaRPr lang="en-IL"/>
              </a:p>
            </p:txBody>
          </p:sp>
          <p:sp>
            <p:nvSpPr>
              <p:cNvPr id="219" name="Freeform: Shape 218">
                <a:extLst>
                  <a:ext uri="{FF2B5EF4-FFF2-40B4-BE49-F238E27FC236}">
                    <a16:creationId xmlns:a16="http://schemas.microsoft.com/office/drawing/2014/main" id="{F02ACBC6-E46A-5D7C-0194-FFBB48610C03}"/>
                  </a:ext>
                </a:extLst>
              </p:cNvPr>
              <p:cNvSpPr/>
              <p:nvPr/>
            </p:nvSpPr>
            <p:spPr>
              <a:xfrm>
                <a:off x="5460827" y="4570053"/>
                <a:ext cx="962969" cy="752018"/>
              </a:xfrm>
              <a:custGeom>
                <a:avLst/>
                <a:gdLst>
                  <a:gd name="connsiteX0" fmla="*/ 480476 w 962969"/>
                  <a:gd name="connsiteY0" fmla="*/ 0 h 752018"/>
                  <a:gd name="connsiteX1" fmla="*/ 500952 w 962969"/>
                  <a:gd name="connsiteY1" fmla="*/ 16295 h 752018"/>
                  <a:gd name="connsiteX2" fmla="*/ 425149 w 962969"/>
                  <a:gd name="connsiteY2" fmla="*/ 193667 h 752018"/>
                  <a:gd name="connsiteX3" fmla="*/ 437989 w 962969"/>
                  <a:gd name="connsiteY3" fmla="*/ 194179 h 752018"/>
                  <a:gd name="connsiteX4" fmla="*/ 546852 w 962969"/>
                  <a:gd name="connsiteY4" fmla="*/ 164020 h 752018"/>
                  <a:gd name="connsiteX5" fmla="*/ 793714 w 962969"/>
                  <a:gd name="connsiteY5" fmla="*/ 146018 h 752018"/>
                  <a:gd name="connsiteX6" fmla="*/ 897970 w 962969"/>
                  <a:gd name="connsiteY6" fmla="*/ 188719 h 752018"/>
                  <a:gd name="connsiteX7" fmla="*/ 792775 w 962969"/>
                  <a:gd name="connsiteY7" fmla="*/ 263712 h 752018"/>
                  <a:gd name="connsiteX8" fmla="*/ 757838 w 962969"/>
                  <a:gd name="connsiteY8" fmla="*/ 269940 h 752018"/>
                  <a:gd name="connsiteX9" fmla="*/ 711597 w 962969"/>
                  <a:gd name="connsiteY9" fmla="*/ 278941 h 752018"/>
                  <a:gd name="connsiteX10" fmla="*/ 962725 w 962969"/>
                  <a:gd name="connsiteY10" fmla="*/ 408365 h 752018"/>
                  <a:gd name="connsiteX11" fmla="*/ 861924 w 962969"/>
                  <a:gd name="connsiteY11" fmla="*/ 450682 h 752018"/>
                  <a:gd name="connsiteX12" fmla="*/ 716972 w 962969"/>
                  <a:gd name="connsiteY12" fmla="*/ 460877 h 752018"/>
                  <a:gd name="connsiteX13" fmla="*/ 706009 w 962969"/>
                  <a:gd name="connsiteY13" fmla="*/ 465996 h 752018"/>
                  <a:gd name="connsiteX14" fmla="*/ 884618 w 962969"/>
                  <a:gd name="connsiteY14" fmla="*/ 629249 h 752018"/>
                  <a:gd name="connsiteX15" fmla="*/ 593605 w 962969"/>
                  <a:gd name="connsiteY15" fmla="*/ 580704 h 752018"/>
                  <a:gd name="connsiteX16" fmla="*/ 638652 w 962969"/>
                  <a:gd name="connsiteY16" fmla="*/ 752018 h 752018"/>
                  <a:gd name="connsiteX17" fmla="*/ 478087 w 962969"/>
                  <a:gd name="connsiteY17" fmla="*/ 666276 h 752018"/>
                  <a:gd name="connsiteX18" fmla="*/ 421267 w 962969"/>
                  <a:gd name="connsiteY18" fmla="*/ 605360 h 752018"/>
                  <a:gd name="connsiteX19" fmla="*/ 243255 w 962969"/>
                  <a:gd name="connsiteY19" fmla="*/ 569101 h 752018"/>
                  <a:gd name="connsiteX20" fmla="*/ 227130 w 962969"/>
                  <a:gd name="connsiteY20" fmla="*/ 424533 h 752018"/>
                  <a:gd name="connsiteX21" fmla="*/ 147019 w 962969"/>
                  <a:gd name="connsiteY21" fmla="*/ 412759 h 752018"/>
                  <a:gd name="connsiteX22" fmla="*/ 659 w 962969"/>
                  <a:gd name="connsiteY22" fmla="*/ 462200 h 752018"/>
                  <a:gd name="connsiteX23" fmla="*/ 11366 w 962969"/>
                  <a:gd name="connsiteY23" fmla="*/ 409133 h 752018"/>
                  <a:gd name="connsiteX24" fmla="*/ 185454 w 962969"/>
                  <a:gd name="connsiteY24" fmla="*/ 375263 h 752018"/>
                  <a:gd name="connsiteX25" fmla="*/ 273116 w 962969"/>
                  <a:gd name="connsiteY25" fmla="*/ 151265 h 752018"/>
                  <a:gd name="connsiteX26" fmla="*/ 480476 w 962969"/>
                  <a:gd name="connsiteY26" fmla="*/ 0 h 75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2969" h="752018">
                    <a:moveTo>
                      <a:pt x="480476" y="0"/>
                    </a:moveTo>
                    <a:cubicBezTo>
                      <a:pt x="481287" y="4308"/>
                      <a:pt x="500056" y="11902"/>
                      <a:pt x="500952" y="16295"/>
                    </a:cubicBezTo>
                    <a:cubicBezTo>
                      <a:pt x="515285" y="89966"/>
                      <a:pt x="468191" y="129851"/>
                      <a:pt x="425149" y="193667"/>
                    </a:cubicBezTo>
                    <a:cubicBezTo>
                      <a:pt x="430225" y="192644"/>
                      <a:pt x="432955" y="195160"/>
                      <a:pt x="437989" y="194179"/>
                    </a:cubicBezTo>
                    <a:cubicBezTo>
                      <a:pt x="481329" y="185776"/>
                      <a:pt x="503511" y="172424"/>
                      <a:pt x="546852" y="164020"/>
                    </a:cubicBezTo>
                    <a:cubicBezTo>
                      <a:pt x="641467" y="145635"/>
                      <a:pt x="699568" y="128315"/>
                      <a:pt x="793714" y="146018"/>
                    </a:cubicBezTo>
                    <a:cubicBezTo>
                      <a:pt x="836542" y="154166"/>
                      <a:pt x="884191" y="132794"/>
                      <a:pt x="897970" y="188719"/>
                    </a:cubicBezTo>
                    <a:cubicBezTo>
                      <a:pt x="868877" y="231889"/>
                      <a:pt x="839912" y="244047"/>
                      <a:pt x="792775" y="263712"/>
                    </a:cubicBezTo>
                    <a:lnTo>
                      <a:pt x="757838" y="269940"/>
                    </a:lnTo>
                    <a:lnTo>
                      <a:pt x="711597" y="278941"/>
                    </a:lnTo>
                    <a:cubicBezTo>
                      <a:pt x="788808" y="336657"/>
                      <a:pt x="944339" y="313707"/>
                      <a:pt x="962725" y="408365"/>
                    </a:cubicBezTo>
                    <a:cubicBezTo>
                      <a:pt x="967929" y="435069"/>
                      <a:pt x="888628" y="445435"/>
                      <a:pt x="861924" y="450682"/>
                    </a:cubicBezTo>
                    <a:cubicBezTo>
                      <a:pt x="806340" y="461475"/>
                      <a:pt x="773536" y="462584"/>
                      <a:pt x="716972" y="460877"/>
                    </a:cubicBezTo>
                    <a:lnTo>
                      <a:pt x="706009" y="465996"/>
                    </a:lnTo>
                    <a:cubicBezTo>
                      <a:pt x="778826" y="528362"/>
                      <a:pt x="948178" y="553829"/>
                      <a:pt x="884618" y="629249"/>
                    </a:cubicBezTo>
                    <a:cubicBezTo>
                      <a:pt x="787870" y="648018"/>
                      <a:pt x="691932" y="593075"/>
                      <a:pt x="593605" y="580704"/>
                    </a:cubicBezTo>
                    <a:cubicBezTo>
                      <a:pt x="605507" y="642131"/>
                      <a:pt x="698672" y="700317"/>
                      <a:pt x="638652" y="752018"/>
                    </a:cubicBezTo>
                    <a:cubicBezTo>
                      <a:pt x="568010" y="743274"/>
                      <a:pt x="525096" y="719342"/>
                      <a:pt x="478087" y="666276"/>
                    </a:cubicBezTo>
                    <a:cubicBezTo>
                      <a:pt x="456844" y="641918"/>
                      <a:pt x="451511" y="614446"/>
                      <a:pt x="421267" y="605360"/>
                    </a:cubicBezTo>
                    <a:cubicBezTo>
                      <a:pt x="375154" y="591795"/>
                      <a:pt x="275078" y="605659"/>
                      <a:pt x="243255" y="569101"/>
                    </a:cubicBezTo>
                    <a:cubicBezTo>
                      <a:pt x="209385" y="529898"/>
                      <a:pt x="264883" y="460707"/>
                      <a:pt x="227130" y="424533"/>
                    </a:cubicBezTo>
                    <a:cubicBezTo>
                      <a:pt x="197696" y="396506"/>
                      <a:pt x="186691" y="404995"/>
                      <a:pt x="147019" y="412759"/>
                    </a:cubicBezTo>
                    <a:cubicBezTo>
                      <a:pt x="87767" y="424234"/>
                      <a:pt x="53342" y="432424"/>
                      <a:pt x="659" y="462200"/>
                    </a:cubicBezTo>
                    <a:cubicBezTo>
                      <a:pt x="-1815" y="441681"/>
                      <a:pt x="2877" y="427263"/>
                      <a:pt x="11366" y="409133"/>
                    </a:cubicBezTo>
                    <a:cubicBezTo>
                      <a:pt x="79235" y="395952"/>
                      <a:pt x="117542" y="388487"/>
                      <a:pt x="185454" y="375263"/>
                    </a:cubicBezTo>
                    <a:cubicBezTo>
                      <a:pt x="277211" y="357432"/>
                      <a:pt x="238264" y="238288"/>
                      <a:pt x="273116" y="151265"/>
                    </a:cubicBezTo>
                    <a:cubicBezTo>
                      <a:pt x="310441" y="58569"/>
                      <a:pt x="396994" y="64200"/>
                      <a:pt x="480476" y="0"/>
                    </a:cubicBezTo>
                    <a:close/>
                  </a:path>
                </a:pathLst>
              </a:custGeom>
              <a:solidFill>
                <a:srgbClr val="F89920"/>
              </a:solidFill>
              <a:ln w="4259" cap="flat">
                <a:noFill/>
                <a:prstDash val="solid"/>
                <a:miter/>
              </a:ln>
            </p:spPr>
            <p:txBody>
              <a:bodyPr rtlCol="0" anchor="ctr"/>
              <a:lstStyle/>
              <a:p>
                <a:endParaRPr lang="en-IL"/>
              </a:p>
            </p:txBody>
          </p:sp>
        </p:grpSp>
        <p:grpSp>
          <p:nvGrpSpPr>
            <p:cNvPr id="10" name="גרפיקה 26">
              <a:extLst>
                <a:ext uri="{FF2B5EF4-FFF2-40B4-BE49-F238E27FC236}">
                  <a16:creationId xmlns:a16="http://schemas.microsoft.com/office/drawing/2014/main" id="{CDD0503A-C011-0A76-6E32-E6B96A381F95}"/>
                </a:ext>
              </a:extLst>
            </p:cNvPr>
            <p:cNvGrpSpPr/>
            <p:nvPr/>
          </p:nvGrpSpPr>
          <p:grpSpPr>
            <a:xfrm>
              <a:off x="5457604" y="5600203"/>
              <a:ext cx="1756101" cy="133518"/>
              <a:chOff x="5457604" y="5600203"/>
              <a:chExt cx="1756101" cy="133518"/>
            </a:xfrm>
            <a:solidFill>
              <a:srgbClr val="002060"/>
            </a:solidFill>
          </p:grpSpPr>
          <p:sp>
            <p:nvSpPr>
              <p:cNvPr id="179" name="Freeform: Shape 178">
                <a:extLst>
                  <a:ext uri="{FF2B5EF4-FFF2-40B4-BE49-F238E27FC236}">
                    <a16:creationId xmlns:a16="http://schemas.microsoft.com/office/drawing/2014/main" id="{4F7CEAAD-FF89-964C-A456-433AF8D37058}"/>
                  </a:ext>
                </a:extLst>
              </p:cNvPr>
              <p:cNvSpPr/>
              <p:nvPr/>
            </p:nvSpPr>
            <p:spPr>
              <a:xfrm>
                <a:off x="5457604" y="5601609"/>
                <a:ext cx="9939" cy="98796"/>
              </a:xfrm>
              <a:custGeom>
                <a:avLst/>
                <a:gdLst>
                  <a:gd name="connsiteX0" fmla="*/ 9939 w 9939"/>
                  <a:gd name="connsiteY0" fmla="*/ 98796 h 98796"/>
                  <a:gd name="connsiteX1" fmla="*/ 0 w 9939"/>
                  <a:gd name="connsiteY1" fmla="*/ 98796 h 98796"/>
                  <a:gd name="connsiteX2" fmla="*/ 0 w 9939"/>
                  <a:gd name="connsiteY2" fmla="*/ 0 h 98796"/>
                  <a:gd name="connsiteX3" fmla="*/ 9939 w 9939"/>
                  <a:gd name="connsiteY3" fmla="*/ 0 h 98796"/>
                  <a:gd name="connsiteX4" fmla="*/ 9939 w 9939"/>
                  <a:gd name="connsiteY4" fmla="*/ 98796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9" h="98796">
                    <a:moveTo>
                      <a:pt x="9939" y="98796"/>
                    </a:moveTo>
                    <a:lnTo>
                      <a:pt x="0" y="98796"/>
                    </a:lnTo>
                    <a:lnTo>
                      <a:pt x="0" y="0"/>
                    </a:lnTo>
                    <a:lnTo>
                      <a:pt x="9939" y="0"/>
                    </a:lnTo>
                    <a:lnTo>
                      <a:pt x="9939" y="98796"/>
                    </a:lnTo>
                    <a:close/>
                  </a:path>
                </a:pathLst>
              </a:custGeom>
              <a:grpFill/>
              <a:ln w="4259" cap="flat">
                <a:noFill/>
                <a:prstDash val="solid"/>
                <a:miter/>
              </a:ln>
            </p:spPr>
            <p:txBody>
              <a:bodyPr rtlCol="0" anchor="ctr"/>
              <a:lstStyle/>
              <a:p>
                <a:endParaRPr lang="en-IL"/>
              </a:p>
            </p:txBody>
          </p:sp>
          <p:sp>
            <p:nvSpPr>
              <p:cNvPr id="180" name="Freeform: Shape 179">
                <a:extLst>
                  <a:ext uri="{FF2B5EF4-FFF2-40B4-BE49-F238E27FC236}">
                    <a16:creationId xmlns:a16="http://schemas.microsoft.com/office/drawing/2014/main" id="{CDD1372B-D9FA-6B58-2F20-D6813C1B8CB5}"/>
                  </a:ext>
                </a:extLst>
              </p:cNvPr>
              <p:cNvSpPr/>
              <p:nvPr/>
            </p:nvSpPr>
            <p:spPr>
              <a:xfrm>
                <a:off x="5479402" y="5634029"/>
                <a:ext cx="30841" cy="67655"/>
              </a:xfrm>
              <a:custGeom>
                <a:avLst/>
                <a:gdLst>
                  <a:gd name="connsiteX0" fmla="*/ 28709 w 30841"/>
                  <a:gd name="connsiteY0" fmla="*/ 18130 h 67655"/>
                  <a:gd name="connsiteX1" fmla="*/ 15528 w 30841"/>
                  <a:gd name="connsiteY1" fmla="*/ 11304 h 67655"/>
                  <a:gd name="connsiteX2" fmla="*/ 9555 w 30841"/>
                  <a:gd name="connsiteY2" fmla="*/ 17234 h 67655"/>
                  <a:gd name="connsiteX3" fmla="*/ 20604 w 30841"/>
                  <a:gd name="connsiteY3" fmla="*/ 30287 h 67655"/>
                  <a:gd name="connsiteX4" fmla="*/ 30842 w 30841"/>
                  <a:gd name="connsiteY4" fmla="*/ 48545 h 67655"/>
                  <a:gd name="connsiteX5" fmla="*/ 15826 w 30841"/>
                  <a:gd name="connsiteY5" fmla="*/ 67656 h 67655"/>
                  <a:gd name="connsiteX6" fmla="*/ 0 w 30841"/>
                  <a:gd name="connsiteY6" fmla="*/ 61726 h 67655"/>
                  <a:gd name="connsiteX7" fmla="*/ 0 w 30841"/>
                  <a:gd name="connsiteY7" fmla="*/ 47820 h 67655"/>
                  <a:gd name="connsiteX8" fmla="*/ 14888 w 30841"/>
                  <a:gd name="connsiteY8" fmla="*/ 56351 h 67655"/>
                  <a:gd name="connsiteX9" fmla="*/ 21585 w 30841"/>
                  <a:gd name="connsiteY9" fmla="*/ 48971 h 67655"/>
                  <a:gd name="connsiteX10" fmla="*/ 299 w 30841"/>
                  <a:gd name="connsiteY10" fmla="*/ 17660 h 67655"/>
                  <a:gd name="connsiteX11" fmla="*/ 15314 w 30841"/>
                  <a:gd name="connsiteY11" fmla="*/ 0 h 67655"/>
                  <a:gd name="connsiteX12" fmla="*/ 28709 w 30841"/>
                  <a:gd name="connsiteY12" fmla="*/ 5375 h 67655"/>
                  <a:gd name="connsiteX13" fmla="*/ 28709 w 30841"/>
                  <a:gd name="connsiteY13" fmla="*/ 18130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1" h="67655">
                    <a:moveTo>
                      <a:pt x="28709" y="18130"/>
                    </a:moveTo>
                    <a:cubicBezTo>
                      <a:pt x="23633" y="13352"/>
                      <a:pt x="18855" y="11304"/>
                      <a:pt x="15528" y="11304"/>
                    </a:cubicBezTo>
                    <a:cubicBezTo>
                      <a:pt x="11902" y="11304"/>
                      <a:pt x="9555" y="13778"/>
                      <a:pt x="9555" y="17234"/>
                    </a:cubicBezTo>
                    <a:cubicBezTo>
                      <a:pt x="9555" y="20135"/>
                      <a:pt x="12584" y="23590"/>
                      <a:pt x="20604" y="30287"/>
                    </a:cubicBezTo>
                    <a:cubicBezTo>
                      <a:pt x="28112" y="37368"/>
                      <a:pt x="30842" y="41890"/>
                      <a:pt x="30842" y="48545"/>
                    </a:cubicBezTo>
                    <a:cubicBezTo>
                      <a:pt x="30842" y="59977"/>
                      <a:pt x="24443" y="67656"/>
                      <a:pt x="15826" y="67656"/>
                    </a:cubicBezTo>
                    <a:cubicBezTo>
                      <a:pt x="10238" y="67656"/>
                      <a:pt x="5887" y="66077"/>
                      <a:pt x="0" y="61726"/>
                    </a:cubicBezTo>
                    <a:lnTo>
                      <a:pt x="0" y="47820"/>
                    </a:lnTo>
                    <a:cubicBezTo>
                      <a:pt x="5887" y="53621"/>
                      <a:pt x="11262" y="56351"/>
                      <a:pt x="14888" y="56351"/>
                    </a:cubicBezTo>
                    <a:cubicBezTo>
                      <a:pt x="18556" y="56053"/>
                      <a:pt x="21585" y="53578"/>
                      <a:pt x="21585" y="48971"/>
                    </a:cubicBezTo>
                    <a:cubicBezTo>
                      <a:pt x="21585" y="39971"/>
                      <a:pt x="299" y="35193"/>
                      <a:pt x="299" y="17660"/>
                    </a:cubicBezTo>
                    <a:cubicBezTo>
                      <a:pt x="299" y="6655"/>
                      <a:pt x="6185" y="0"/>
                      <a:pt x="15314" y="0"/>
                    </a:cubicBezTo>
                    <a:cubicBezTo>
                      <a:pt x="19580" y="0"/>
                      <a:pt x="23931" y="1749"/>
                      <a:pt x="28709" y="5375"/>
                    </a:cubicBezTo>
                    <a:lnTo>
                      <a:pt x="28709" y="18130"/>
                    </a:lnTo>
                    <a:close/>
                  </a:path>
                </a:pathLst>
              </a:custGeom>
              <a:grpFill/>
              <a:ln w="4259" cap="flat">
                <a:noFill/>
                <a:prstDash val="solid"/>
                <a:miter/>
              </a:ln>
            </p:spPr>
            <p:txBody>
              <a:bodyPr rtlCol="0" anchor="ctr"/>
              <a:lstStyle/>
              <a:p>
                <a:endParaRPr lang="en-IL"/>
              </a:p>
            </p:txBody>
          </p:sp>
          <p:sp>
            <p:nvSpPr>
              <p:cNvPr id="181" name="Freeform: Shape 180">
                <a:extLst>
                  <a:ext uri="{FF2B5EF4-FFF2-40B4-BE49-F238E27FC236}">
                    <a16:creationId xmlns:a16="http://schemas.microsoft.com/office/drawing/2014/main" id="{A57BCF3C-7EE2-27AC-4E32-FC91B815A2E6}"/>
                  </a:ext>
                </a:extLst>
              </p:cNvPr>
              <p:cNvSpPr/>
              <p:nvPr/>
            </p:nvSpPr>
            <p:spPr>
              <a:xfrm>
                <a:off x="5521292" y="5634072"/>
                <a:ext cx="33273" cy="66375"/>
              </a:xfrm>
              <a:custGeom>
                <a:avLst/>
                <a:gdLst>
                  <a:gd name="connsiteX0" fmla="*/ 9043 w 33273"/>
                  <a:gd name="connsiteY0" fmla="*/ 1280 h 66375"/>
                  <a:gd name="connsiteX1" fmla="*/ 9043 w 33273"/>
                  <a:gd name="connsiteY1" fmla="*/ 16210 h 66375"/>
                  <a:gd name="connsiteX2" fmla="*/ 9257 w 33273"/>
                  <a:gd name="connsiteY2" fmla="*/ 16210 h 66375"/>
                  <a:gd name="connsiteX3" fmla="*/ 22438 w 33273"/>
                  <a:gd name="connsiteY3" fmla="*/ 0 h 66375"/>
                  <a:gd name="connsiteX4" fmla="*/ 33273 w 33273"/>
                  <a:gd name="connsiteY4" fmla="*/ 7551 h 66375"/>
                  <a:gd name="connsiteX5" fmla="*/ 28496 w 33273"/>
                  <a:gd name="connsiteY5" fmla="*/ 18684 h 66375"/>
                  <a:gd name="connsiteX6" fmla="*/ 20092 w 33273"/>
                  <a:gd name="connsiteY6" fmla="*/ 12328 h 66375"/>
                  <a:gd name="connsiteX7" fmla="*/ 9043 w 33273"/>
                  <a:gd name="connsiteY7" fmla="*/ 32335 h 66375"/>
                  <a:gd name="connsiteX8" fmla="*/ 9043 w 33273"/>
                  <a:gd name="connsiteY8" fmla="*/ 66376 h 66375"/>
                  <a:gd name="connsiteX9" fmla="*/ 0 w 33273"/>
                  <a:gd name="connsiteY9" fmla="*/ 66376 h 66375"/>
                  <a:gd name="connsiteX10" fmla="*/ 0 w 33273"/>
                  <a:gd name="connsiteY10" fmla="*/ 1322 h 66375"/>
                  <a:gd name="connsiteX11" fmla="*/ 9043 w 33273"/>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73" h="66375">
                    <a:moveTo>
                      <a:pt x="9043" y="1280"/>
                    </a:moveTo>
                    <a:lnTo>
                      <a:pt x="9043" y="16210"/>
                    </a:lnTo>
                    <a:lnTo>
                      <a:pt x="9257" y="16210"/>
                    </a:lnTo>
                    <a:cubicBezTo>
                      <a:pt x="13821" y="4778"/>
                      <a:pt x="18172" y="0"/>
                      <a:pt x="22438" y="0"/>
                    </a:cubicBezTo>
                    <a:cubicBezTo>
                      <a:pt x="26107" y="0"/>
                      <a:pt x="29562" y="2474"/>
                      <a:pt x="33273" y="7551"/>
                    </a:cubicBezTo>
                    <a:lnTo>
                      <a:pt x="28496" y="18684"/>
                    </a:lnTo>
                    <a:cubicBezTo>
                      <a:pt x="25765" y="14930"/>
                      <a:pt x="22225" y="12328"/>
                      <a:pt x="20092" y="12328"/>
                    </a:cubicBezTo>
                    <a:cubicBezTo>
                      <a:pt x="13907" y="12328"/>
                      <a:pt x="9043" y="21158"/>
                      <a:pt x="9043" y="32335"/>
                    </a:cubicBezTo>
                    <a:lnTo>
                      <a:pt x="9043" y="66376"/>
                    </a:lnTo>
                    <a:lnTo>
                      <a:pt x="0" y="66376"/>
                    </a:lnTo>
                    <a:lnTo>
                      <a:pt x="0" y="1322"/>
                    </a:lnTo>
                    <a:lnTo>
                      <a:pt x="9043" y="1322"/>
                    </a:lnTo>
                    <a:close/>
                  </a:path>
                </a:pathLst>
              </a:custGeom>
              <a:grpFill/>
              <a:ln w="4259" cap="flat">
                <a:noFill/>
                <a:prstDash val="solid"/>
                <a:miter/>
              </a:ln>
            </p:spPr>
            <p:txBody>
              <a:bodyPr rtlCol="0" anchor="ctr"/>
              <a:lstStyle/>
              <a:p>
                <a:endParaRPr lang="en-IL"/>
              </a:p>
            </p:txBody>
          </p:sp>
          <p:sp>
            <p:nvSpPr>
              <p:cNvPr id="182" name="Freeform: Shape 181">
                <a:extLst>
                  <a:ext uri="{FF2B5EF4-FFF2-40B4-BE49-F238E27FC236}">
                    <a16:creationId xmlns:a16="http://schemas.microsoft.com/office/drawing/2014/main" id="{A3397674-0CB2-CED9-53ED-F3ACADEFD497}"/>
                  </a:ext>
                </a:extLst>
              </p:cNvPr>
              <p:cNvSpPr/>
              <p:nvPr/>
            </p:nvSpPr>
            <p:spPr>
              <a:xfrm>
                <a:off x="5557125" y="5634072"/>
                <a:ext cx="39032" cy="67655"/>
              </a:xfrm>
              <a:custGeom>
                <a:avLst/>
                <a:gdLst>
                  <a:gd name="connsiteX0" fmla="*/ 39032 w 39032"/>
                  <a:gd name="connsiteY0" fmla="*/ 62579 h 67655"/>
                  <a:gd name="connsiteX1" fmla="*/ 30330 w 39032"/>
                  <a:gd name="connsiteY1" fmla="*/ 67656 h 67655"/>
                  <a:gd name="connsiteX2" fmla="*/ 23419 w 39032"/>
                  <a:gd name="connsiteY2" fmla="*/ 61001 h 67655"/>
                  <a:gd name="connsiteX3" fmla="*/ 11134 w 39032"/>
                  <a:gd name="connsiteY3" fmla="*/ 67656 h 67655"/>
                  <a:gd name="connsiteX4" fmla="*/ 0 w 39032"/>
                  <a:gd name="connsiteY4" fmla="*/ 51702 h 67655"/>
                  <a:gd name="connsiteX5" fmla="*/ 15528 w 39032"/>
                  <a:gd name="connsiteY5" fmla="*/ 31140 h 67655"/>
                  <a:gd name="connsiteX6" fmla="*/ 23547 w 39032"/>
                  <a:gd name="connsiteY6" fmla="*/ 27088 h 67655"/>
                  <a:gd name="connsiteX7" fmla="*/ 23547 w 39032"/>
                  <a:gd name="connsiteY7" fmla="*/ 23590 h 67655"/>
                  <a:gd name="connsiteX8" fmla="*/ 15314 w 39032"/>
                  <a:gd name="connsiteY8" fmla="*/ 12158 h 67655"/>
                  <a:gd name="connsiteX9" fmla="*/ 896 w 39032"/>
                  <a:gd name="connsiteY9" fmla="*/ 22865 h 67655"/>
                  <a:gd name="connsiteX10" fmla="*/ 896 w 39032"/>
                  <a:gd name="connsiteY10" fmla="*/ 8830 h 67655"/>
                  <a:gd name="connsiteX11" fmla="*/ 15997 w 39032"/>
                  <a:gd name="connsiteY11" fmla="*/ 0 h 67655"/>
                  <a:gd name="connsiteX12" fmla="*/ 32548 w 39032"/>
                  <a:gd name="connsiteY12" fmla="*/ 21457 h 67655"/>
                  <a:gd name="connsiteX13" fmla="*/ 32548 w 39032"/>
                  <a:gd name="connsiteY13" fmla="*/ 54901 h 67655"/>
                  <a:gd name="connsiteX14" fmla="*/ 34254 w 39032"/>
                  <a:gd name="connsiteY14" fmla="*/ 58228 h 67655"/>
                  <a:gd name="connsiteX15" fmla="*/ 39032 w 39032"/>
                  <a:gd name="connsiteY15" fmla="*/ 54730 h 67655"/>
                  <a:gd name="connsiteX16" fmla="*/ 39032 w 39032"/>
                  <a:gd name="connsiteY16" fmla="*/ 62579 h 67655"/>
                  <a:gd name="connsiteX17" fmla="*/ 23505 w 39032"/>
                  <a:gd name="connsiteY17" fmla="*/ 34169 h 67655"/>
                  <a:gd name="connsiteX18" fmla="*/ 9086 w 39032"/>
                  <a:gd name="connsiteY18" fmla="*/ 49398 h 67655"/>
                  <a:gd name="connsiteX19" fmla="*/ 15570 w 39032"/>
                  <a:gd name="connsiteY19" fmla="*/ 58527 h 67655"/>
                  <a:gd name="connsiteX20" fmla="*/ 23462 w 39032"/>
                  <a:gd name="connsiteY20" fmla="*/ 53152 h 67655"/>
                  <a:gd name="connsiteX21" fmla="*/ 23462 w 39032"/>
                  <a:gd name="connsiteY21" fmla="*/ 34169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32" h="67655">
                    <a:moveTo>
                      <a:pt x="39032" y="62579"/>
                    </a:moveTo>
                    <a:cubicBezTo>
                      <a:pt x="34894" y="66504"/>
                      <a:pt x="33145" y="67656"/>
                      <a:pt x="30330" y="67656"/>
                    </a:cubicBezTo>
                    <a:cubicBezTo>
                      <a:pt x="26363" y="67656"/>
                      <a:pt x="24230" y="65651"/>
                      <a:pt x="23419" y="61001"/>
                    </a:cubicBezTo>
                    <a:cubicBezTo>
                      <a:pt x="19452" y="65480"/>
                      <a:pt x="15314" y="67656"/>
                      <a:pt x="11134" y="67656"/>
                    </a:cubicBezTo>
                    <a:cubicBezTo>
                      <a:pt x="4436" y="67656"/>
                      <a:pt x="0" y="60105"/>
                      <a:pt x="0" y="51702"/>
                    </a:cubicBezTo>
                    <a:cubicBezTo>
                      <a:pt x="0" y="38819"/>
                      <a:pt x="8233" y="34894"/>
                      <a:pt x="15528" y="31140"/>
                    </a:cubicBezTo>
                    <a:lnTo>
                      <a:pt x="23547" y="27088"/>
                    </a:lnTo>
                    <a:lnTo>
                      <a:pt x="23547" y="23590"/>
                    </a:lnTo>
                    <a:cubicBezTo>
                      <a:pt x="23547" y="15485"/>
                      <a:pt x="20817" y="12158"/>
                      <a:pt x="15314" y="12158"/>
                    </a:cubicBezTo>
                    <a:cubicBezTo>
                      <a:pt x="10323" y="12158"/>
                      <a:pt x="5290" y="15485"/>
                      <a:pt x="896" y="22865"/>
                    </a:cubicBezTo>
                    <a:lnTo>
                      <a:pt x="896" y="8830"/>
                    </a:lnTo>
                    <a:cubicBezTo>
                      <a:pt x="4436" y="2901"/>
                      <a:pt x="9427" y="0"/>
                      <a:pt x="15997" y="0"/>
                    </a:cubicBezTo>
                    <a:cubicBezTo>
                      <a:pt x="25211" y="0"/>
                      <a:pt x="32548" y="6655"/>
                      <a:pt x="32548" y="21457"/>
                    </a:cubicBezTo>
                    <a:lnTo>
                      <a:pt x="32548" y="54901"/>
                    </a:lnTo>
                    <a:cubicBezTo>
                      <a:pt x="32548" y="57375"/>
                      <a:pt x="33145" y="58228"/>
                      <a:pt x="34254" y="58228"/>
                    </a:cubicBezTo>
                    <a:cubicBezTo>
                      <a:pt x="35150" y="58228"/>
                      <a:pt x="36984" y="56906"/>
                      <a:pt x="39032" y="54730"/>
                    </a:cubicBezTo>
                    <a:lnTo>
                      <a:pt x="39032" y="62579"/>
                    </a:lnTo>
                    <a:close/>
                    <a:moveTo>
                      <a:pt x="23505" y="34169"/>
                    </a:moveTo>
                    <a:cubicBezTo>
                      <a:pt x="15783" y="37923"/>
                      <a:pt x="9086" y="41720"/>
                      <a:pt x="9086" y="49398"/>
                    </a:cubicBezTo>
                    <a:cubicBezTo>
                      <a:pt x="9086" y="54773"/>
                      <a:pt x="11816" y="58527"/>
                      <a:pt x="15570" y="58527"/>
                    </a:cubicBezTo>
                    <a:cubicBezTo>
                      <a:pt x="18428" y="58527"/>
                      <a:pt x="21030" y="56479"/>
                      <a:pt x="23462" y="53152"/>
                    </a:cubicBezTo>
                    <a:lnTo>
                      <a:pt x="23462" y="34169"/>
                    </a:lnTo>
                    <a:close/>
                  </a:path>
                </a:pathLst>
              </a:custGeom>
              <a:grpFill/>
              <a:ln w="4259" cap="flat">
                <a:noFill/>
                <a:prstDash val="solid"/>
                <a:miter/>
              </a:ln>
            </p:spPr>
            <p:txBody>
              <a:bodyPr rtlCol="0" anchor="ctr"/>
              <a:lstStyle/>
              <a:p>
                <a:endParaRPr lang="en-IL"/>
              </a:p>
            </p:txBody>
          </p:sp>
          <p:sp>
            <p:nvSpPr>
              <p:cNvPr id="183" name="Freeform: Shape 182">
                <a:extLst>
                  <a:ext uri="{FF2B5EF4-FFF2-40B4-BE49-F238E27FC236}">
                    <a16:creationId xmlns:a16="http://schemas.microsoft.com/office/drawing/2014/main" id="{D33204B8-D749-3250-32CF-8562C80301F7}"/>
                  </a:ext>
                </a:extLst>
              </p:cNvPr>
              <p:cNvSpPr/>
              <p:nvPr/>
            </p:nvSpPr>
            <p:spPr>
              <a:xfrm>
                <a:off x="5601916" y="5634029"/>
                <a:ext cx="41079" cy="67655"/>
              </a:xfrm>
              <a:custGeom>
                <a:avLst/>
                <a:gdLst>
                  <a:gd name="connsiteX0" fmla="*/ 40269 w 41079"/>
                  <a:gd name="connsiteY0" fmla="*/ 59977 h 67655"/>
                  <a:gd name="connsiteX1" fmla="*/ 22097 w 41079"/>
                  <a:gd name="connsiteY1" fmla="*/ 67656 h 67655"/>
                  <a:gd name="connsiteX2" fmla="*/ 0 w 41079"/>
                  <a:gd name="connsiteY2" fmla="*/ 33017 h 67655"/>
                  <a:gd name="connsiteX3" fmla="*/ 21286 w 41079"/>
                  <a:gd name="connsiteY3" fmla="*/ 0 h 67655"/>
                  <a:gd name="connsiteX4" fmla="*/ 41080 w 41079"/>
                  <a:gd name="connsiteY4" fmla="*/ 35790 h 67655"/>
                  <a:gd name="connsiteX5" fmla="*/ 9043 w 41079"/>
                  <a:gd name="connsiteY5" fmla="*/ 35790 h 67655"/>
                  <a:gd name="connsiteX6" fmla="*/ 24358 w 41079"/>
                  <a:gd name="connsiteY6" fmla="*/ 55370 h 67655"/>
                  <a:gd name="connsiteX7" fmla="*/ 40269 w 41079"/>
                  <a:gd name="connsiteY7" fmla="*/ 47564 h 67655"/>
                  <a:gd name="connsiteX8" fmla="*/ 40269 w 41079"/>
                  <a:gd name="connsiteY8" fmla="*/ 59977 h 67655"/>
                  <a:gd name="connsiteX9" fmla="*/ 32164 w 41079"/>
                  <a:gd name="connsiteY9" fmla="*/ 27258 h 67655"/>
                  <a:gd name="connsiteX10" fmla="*/ 21500 w 41079"/>
                  <a:gd name="connsiteY10" fmla="*/ 11176 h 67655"/>
                  <a:gd name="connsiteX11" fmla="*/ 9214 w 41079"/>
                  <a:gd name="connsiteY11" fmla="*/ 27258 h 67655"/>
                  <a:gd name="connsiteX12" fmla="*/ 32164 w 41079"/>
                  <a:gd name="connsiteY12" fmla="*/ 27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79" h="67655">
                    <a:moveTo>
                      <a:pt x="40269" y="59977"/>
                    </a:moveTo>
                    <a:cubicBezTo>
                      <a:pt x="34809" y="65181"/>
                      <a:pt x="29818" y="67656"/>
                      <a:pt x="22097" y="67656"/>
                    </a:cubicBezTo>
                    <a:cubicBezTo>
                      <a:pt x="7892" y="67656"/>
                      <a:pt x="0" y="50976"/>
                      <a:pt x="0" y="33017"/>
                    </a:cubicBezTo>
                    <a:cubicBezTo>
                      <a:pt x="0" y="13309"/>
                      <a:pt x="8702" y="0"/>
                      <a:pt x="21286" y="0"/>
                    </a:cubicBezTo>
                    <a:cubicBezTo>
                      <a:pt x="33359" y="0"/>
                      <a:pt x="41080" y="11731"/>
                      <a:pt x="41080" y="35790"/>
                    </a:cubicBezTo>
                    <a:lnTo>
                      <a:pt x="9043" y="35790"/>
                    </a:lnTo>
                    <a:cubicBezTo>
                      <a:pt x="10451" y="48673"/>
                      <a:pt x="15655" y="55370"/>
                      <a:pt x="24358" y="55370"/>
                    </a:cubicBezTo>
                    <a:cubicBezTo>
                      <a:pt x="29818" y="55370"/>
                      <a:pt x="35022" y="52469"/>
                      <a:pt x="40269" y="47564"/>
                    </a:cubicBezTo>
                    <a:lnTo>
                      <a:pt x="40269" y="59977"/>
                    </a:lnTo>
                    <a:close/>
                    <a:moveTo>
                      <a:pt x="32164" y="27258"/>
                    </a:moveTo>
                    <a:cubicBezTo>
                      <a:pt x="31866" y="17404"/>
                      <a:pt x="27898" y="11176"/>
                      <a:pt x="21500" y="11176"/>
                    </a:cubicBezTo>
                    <a:cubicBezTo>
                      <a:pt x="14589" y="11176"/>
                      <a:pt x="10451" y="16978"/>
                      <a:pt x="9214" y="27258"/>
                    </a:cubicBezTo>
                    <a:lnTo>
                      <a:pt x="32164" y="27258"/>
                    </a:lnTo>
                    <a:close/>
                  </a:path>
                </a:pathLst>
              </a:custGeom>
              <a:grpFill/>
              <a:ln w="4259" cap="flat">
                <a:noFill/>
                <a:prstDash val="solid"/>
                <a:miter/>
              </a:ln>
            </p:spPr>
            <p:txBody>
              <a:bodyPr rtlCol="0" anchor="ctr"/>
              <a:lstStyle/>
              <a:p>
                <a:endParaRPr lang="en-IL"/>
              </a:p>
            </p:txBody>
          </p:sp>
          <p:sp>
            <p:nvSpPr>
              <p:cNvPr id="184" name="Freeform: Shape 183">
                <a:extLst>
                  <a:ext uri="{FF2B5EF4-FFF2-40B4-BE49-F238E27FC236}">
                    <a16:creationId xmlns:a16="http://schemas.microsoft.com/office/drawing/2014/main" id="{7E58573B-4029-DC9E-BE5B-C3E7A376A9EA}"/>
                  </a:ext>
                </a:extLst>
              </p:cNvPr>
              <p:cNvSpPr/>
              <p:nvPr/>
            </p:nvSpPr>
            <p:spPr>
              <a:xfrm>
                <a:off x="5652935" y="5601609"/>
                <a:ext cx="9043" cy="98796"/>
              </a:xfrm>
              <a:custGeom>
                <a:avLst/>
                <a:gdLst>
                  <a:gd name="connsiteX0" fmla="*/ 9043 w 9043"/>
                  <a:gd name="connsiteY0" fmla="*/ 98796 h 98796"/>
                  <a:gd name="connsiteX1" fmla="*/ 0 w 9043"/>
                  <a:gd name="connsiteY1" fmla="*/ 98796 h 98796"/>
                  <a:gd name="connsiteX2" fmla="*/ 0 w 9043"/>
                  <a:gd name="connsiteY2" fmla="*/ 0 h 98796"/>
                  <a:gd name="connsiteX3" fmla="*/ 9043 w 9043"/>
                  <a:gd name="connsiteY3" fmla="*/ 0 h 98796"/>
                  <a:gd name="connsiteX4" fmla="*/ 9043 w 9043"/>
                  <a:gd name="connsiteY4" fmla="*/ 98796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 h="98796">
                    <a:moveTo>
                      <a:pt x="9043" y="98796"/>
                    </a:moveTo>
                    <a:lnTo>
                      <a:pt x="0" y="98796"/>
                    </a:lnTo>
                    <a:lnTo>
                      <a:pt x="0" y="0"/>
                    </a:lnTo>
                    <a:lnTo>
                      <a:pt x="9043" y="0"/>
                    </a:lnTo>
                    <a:lnTo>
                      <a:pt x="9043" y="98796"/>
                    </a:lnTo>
                    <a:close/>
                  </a:path>
                </a:pathLst>
              </a:custGeom>
              <a:grpFill/>
              <a:ln w="4259" cap="flat">
                <a:noFill/>
                <a:prstDash val="solid"/>
                <a:miter/>
              </a:ln>
            </p:spPr>
            <p:txBody>
              <a:bodyPr rtlCol="0" anchor="ctr"/>
              <a:lstStyle/>
              <a:p>
                <a:endParaRPr lang="en-IL"/>
              </a:p>
            </p:txBody>
          </p:sp>
          <p:sp>
            <p:nvSpPr>
              <p:cNvPr id="185" name="Freeform: Shape 184">
                <a:extLst>
                  <a:ext uri="{FF2B5EF4-FFF2-40B4-BE49-F238E27FC236}">
                    <a16:creationId xmlns:a16="http://schemas.microsoft.com/office/drawing/2014/main" id="{60FD0117-D502-22F4-B7EE-E1621F6D2F9B}"/>
                  </a:ext>
                </a:extLst>
              </p:cNvPr>
              <p:cNvSpPr/>
              <p:nvPr/>
            </p:nvSpPr>
            <p:spPr>
              <a:xfrm>
                <a:off x="5704167" y="5601609"/>
                <a:ext cx="64498" cy="98796"/>
              </a:xfrm>
              <a:custGeom>
                <a:avLst/>
                <a:gdLst>
                  <a:gd name="connsiteX0" fmla="*/ 64499 w 64498"/>
                  <a:gd name="connsiteY0" fmla="*/ 98796 h 98796"/>
                  <a:gd name="connsiteX1" fmla="*/ 54560 w 64498"/>
                  <a:gd name="connsiteY1" fmla="*/ 98796 h 98796"/>
                  <a:gd name="connsiteX2" fmla="*/ 54560 w 64498"/>
                  <a:gd name="connsiteY2" fmla="*/ 21884 h 98796"/>
                  <a:gd name="connsiteX3" fmla="*/ 54346 w 64498"/>
                  <a:gd name="connsiteY3" fmla="*/ 21884 h 98796"/>
                  <a:gd name="connsiteX4" fmla="*/ 33060 w 64498"/>
                  <a:gd name="connsiteY4" fmla="*/ 60148 h 98796"/>
                  <a:gd name="connsiteX5" fmla="*/ 31439 w 64498"/>
                  <a:gd name="connsiteY5" fmla="*/ 60148 h 98796"/>
                  <a:gd name="connsiteX6" fmla="*/ 10153 w 64498"/>
                  <a:gd name="connsiteY6" fmla="*/ 21884 h 98796"/>
                  <a:gd name="connsiteX7" fmla="*/ 9939 w 64498"/>
                  <a:gd name="connsiteY7" fmla="*/ 21884 h 98796"/>
                  <a:gd name="connsiteX8" fmla="*/ 9939 w 64498"/>
                  <a:gd name="connsiteY8" fmla="*/ 98796 h 98796"/>
                  <a:gd name="connsiteX9" fmla="*/ 0 w 64498"/>
                  <a:gd name="connsiteY9" fmla="*/ 98796 h 98796"/>
                  <a:gd name="connsiteX10" fmla="*/ 0 w 64498"/>
                  <a:gd name="connsiteY10" fmla="*/ 0 h 98796"/>
                  <a:gd name="connsiteX11" fmla="*/ 9342 w 64498"/>
                  <a:gd name="connsiteY11" fmla="*/ 0 h 98796"/>
                  <a:gd name="connsiteX12" fmla="*/ 32249 w 64498"/>
                  <a:gd name="connsiteY12" fmla="*/ 40568 h 98796"/>
                  <a:gd name="connsiteX13" fmla="*/ 55285 w 64498"/>
                  <a:gd name="connsiteY13" fmla="*/ 0 h 98796"/>
                  <a:gd name="connsiteX14" fmla="*/ 64499 w 64498"/>
                  <a:gd name="connsiteY14" fmla="*/ 0 h 98796"/>
                  <a:gd name="connsiteX15" fmla="*/ 64499 w 64498"/>
                  <a:gd name="connsiteY15" fmla="*/ 98796 h 9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498" h="98796">
                    <a:moveTo>
                      <a:pt x="64499" y="98796"/>
                    </a:moveTo>
                    <a:lnTo>
                      <a:pt x="54560" y="98796"/>
                    </a:lnTo>
                    <a:lnTo>
                      <a:pt x="54560" y="21884"/>
                    </a:lnTo>
                    <a:lnTo>
                      <a:pt x="54346" y="21884"/>
                    </a:lnTo>
                    <a:lnTo>
                      <a:pt x="33060" y="60148"/>
                    </a:lnTo>
                    <a:lnTo>
                      <a:pt x="31439" y="60148"/>
                    </a:lnTo>
                    <a:lnTo>
                      <a:pt x="10153" y="21884"/>
                    </a:lnTo>
                    <a:lnTo>
                      <a:pt x="9939" y="21884"/>
                    </a:lnTo>
                    <a:lnTo>
                      <a:pt x="9939" y="98796"/>
                    </a:lnTo>
                    <a:lnTo>
                      <a:pt x="0" y="98796"/>
                    </a:lnTo>
                    <a:lnTo>
                      <a:pt x="0" y="0"/>
                    </a:lnTo>
                    <a:lnTo>
                      <a:pt x="9342" y="0"/>
                    </a:lnTo>
                    <a:lnTo>
                      <a:pt x="32249" y="40568"/>
                    </a:lnTo>
                    <a:lnTo>
                      <a:pt x="55285" y="0"/>
                    </a:lnTo>
                    <a:lnTo>
                      <a:pt x="64499" y="0"/>
                    </a:lnTo>
                    <a:lnTo>
                      <a:pt x="64499" y="98796"/>
                    </a:lnTo>
                    <a:close/>
                  </a:path>
                </a:pathLst>
              </a:custGeom>
              <a:grpFill/>
              <a:ln w="4259" cap="flat">
                <a:noFill/>
                <a:prstDash val="solid"/>
                <a:miter/>
              </a:ln>
            </p:spPr>
            <p:txBody>
              <a:bodyPr rtlCol="0" anchor="ctr"/>
              <a:lstStyle/>
              <a:p>
                <a:endParaRPr lang="en-IL"/>
              </a:p>
            </p:txBody>
          </p:sp>
          <p:sp>
            <p:nvSpPr>
              <p:cNvPr id="186" name="Freeform: Shape 185">
                <a:extLst>
                  <a:ext uri="{FF2B5EF4-FFF2-40B4-BE49-F238E27FC236}">
                    <a16:creationId xmlns:a16="http://schemas.microsoft.com/office/drawing/2014/main" id="{C4BE7C04-ED06-2AC2-3098-7B09F7C1BDD9}"/>
                  </a:ext>
                </a:extLst>
              </p:cNvPr>
              <p:cNvSpPr/>
              <p:nvPr/>
            </p:nvSpPr>
            <p:spPr>
              <a:xfrm>
                <a:off x="5781762"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11 w 10749"/>
                  <a:gd name="connsiteY5" fmla="*/ 92440 h 92440"/>
                  <a:gd name="connsiteX6" fmla="*/ 768 w 10749"/>
                  <a:gd name="connsiteY6" fmla="*/ 92440 h 92440"/>
                  <a:gd name="connsiteX7" fmla="*/ 768 w 10749"/>
                  <a:gd name="connsiteY7" fmla="*/ 27387 h 92440"/>
                  <a:gd name="connsiteX8" fmla="*/ 9811 w 10749"/>
                  <a:gd name="connsiteY8" fmla="*/ 27387 h 92440"/>
                  <a:gd name="connsiteX9" fmla="*/ 9811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2" y="15357"/>
                      <a:pt x="0" y="11859"/>
                      <a:pt x="0" y="7679"/>
                    </a:cubicBezTo>
                    <a:cubicBezTo>
                      <a:pt x="0" y="3498"/>
                      <a:pt x="2432" y="0"/>
                      <a:pt x="5375" y="0"/>
                    </a:cubicBezTo>
                    <a:cubicBezTo>
                      <a:pt x="8318" y="0"/>
                      <a:pt x="10750" y="3498"/>
                      <a:pt x="10750" y="7679"/>
                    </a:cubicBezTo>
                    <a:cubicBezTo>
                      <a:pt x="10750" y="11902"/>
                      <a:pt x="8318" y="15357"/>
                      <a:pt x="5375" y="15357"/>
                    </a:cubicBezTo>
                    <a:close/>
                    <a:moveTo>
                      <a:pt x="9811" y="92440"/>
                    </a:moveTo>
                    <a:lnTo>
                      <a:pt x="768" y="92440"/>
                    </a:lnTo>
                    <a:lnTo>
                      <a:pt x="768" y="27387"/>
                    </a:lnTo>
                    <a:lnTo>
                      <a:pt x="9811" y="27387"/>
                    </a:lnTo>
                    <a:lnTo>
                      <a:pt x="9811" y="92440"/>
                    </a:lnTo>
                    <a:close/>
                  </a:path>
                </a:pathLst>
              </a:custGeom>
              <a:grpFill/>
              <a:ln w="4259" cap="flat">
                <a:noFill/>
                <a:prstDash val="solid"/>
                <a:miter/>
              </a:ln>
            </p:spPr>
            <p:txBody>
              <a:bodyPr rtlCol="0" anchor="ctr"/>
              <a:lstStyle/>
              <a:p>
                <a:endParaRPr lang="en-IL"/>
              </a:p>
            </p:txBody>
          </p:sp>
          <p:sp>
            <p:nvSpPr>
              <p:cNvPr id="187" name="Freeform: Shape 186">
                <a:extLst>
                  <a:ext uri="{FF2B5EF4-FFF2-40B4-BE49-F238E27FC236}">
                    <a16:creationId xmlns:a16="http://schemas.microsoft.com/office/drawing/2014/main" id="{FFCBEC56-171F-6F72-339E-4F3AB9681A6F}"/>
                  </a:ext>
                </a:extLst>
              </p:cNvPr>
              <p:cNvSpPr/>
              <p:nvPr/>
            </p:nvSpPr>
            <p:spPr>
              <a:xfrm>
                <a:off x="5804328" y="5634029"/>
                <a:ext cx="38392" cy="66418"/>
              </a:xfrm>
              <a:custGeom>
                <a:avLst/>
                <a:gdLst>
                  <a:gd name="connsiteX0" fmla="*/ 9044 w 38392"/>
                  <a:gd name="connsiteY0" fmla="*/ 9854 h 66418"/>
                  <a:gd name="connsiteX1" fmla="*/ 9257 w 38392"/>
                  <a:gd name="connsiteY1" fmla="*/ 9854 h 66418"/>
                  <a:gd name="connsiteX2" fmla="*/ 22865 w 38392"/>
                  <a:gd name="connsiteY2" fmla="*/ 0 h 66418"/>
                  <a:gd name="connsiteX3" fmla="*/ 38392 w 38392"/>
                  <a:gd name="connsiteY3" fmla="*/ 26235 h 66418"/>
                  <a:gd name="connsiteX4" fmla="*/ 38392 w 38392"/>
                  <a:gd name="connsiteY4" fmla="*/ 66376 h 66418"/>
                  <a:gd name="connsiteX5" fmla="*/ 29349 w 38392"/>
                  <a:gd name="connsiteY5" fmla="*/ 66376 h 66418"/>
                  <a:gd name="connsiteX6" fmla="*/ 29349 w 38392"/>
                  <a:gd name="connsiteY6" fmla="*/ 26107 h 66418"/>
                  <a:gd name="connsiteX7" fmla="*/ 20433 w 38392"/>
                  <a:gd name="connsiteY7" fmla="*/ 10323 h 66418"/>
                  <a:gd name="connsiteX8" fmla="*/ 9044 w 38392"/>
                  <a:gd name="connsiteY8" fmla="*/ 19751 h 66418"/>
                  <a:gd name="connsiteX9" fmla="*/ 9044 w 38392"/>
                  <a:gd name="connsiteY9" fmla="*/ 66418 h 66418"/>
                  <a:gd name="connsiteX10" fmla="*/ 0 w 38392"/>
                  <a:gd name="connsiteY10" fmla="*/ 66418 h 66418"/>
                  <a:gd name="connsiteX11" fmla="*/ 0 w 38392"/>
                  <a:gd name="connsiteY11" fmla="*/ 1365 h 66418"/>
                  <a:gd name="connsiteX12" fmla="*/ 9044 w 38392"/>
                  <a:gd name="connsiteY12" fmla="*/ 1365 h 66418"/>
                  <a:gd name="connsiteX13" fmla="*/ 9044 w 38392"/>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92" h="66418">
                    <a:moveTo>
                      <a:pt x="9044" y="9854"/>
                    </a:moveTo>
                    <a:lnTo>
                      <a:pt x="9257" y="9854"/>
                    </a:lnTo>
                    <a:cubicBezTo>
                      <a:pt x="12712" y="3626"/>
                      <a:pt x="17788" y="0"/>
                      <a:pt x="22865" y="0"/>
                    </a:cubicBezTo>
                    <a:cubicBezTo>
                      <a:pt x="31482" y="0"/>
                      <a:pt x="38392" y="8404"/>
                      <a:pt x="38392" y="26235"/>
                    </a:cubicBezTo>
                    <a:lnTo>
                      <a:pt x="38392" y="66376"/>
                    </a:lnTo>
                    <a:lnTo>
                      <a:pt x="29349" y="66376"/>
                    </a:lnTo>
                    <a:lnTo>
                      <a:pt x="29349" y="26107"/>
                    </a:lnTo>
                    <a:cubicBezTo>
                      <a:pt x="29349" y="16551"/>
                      <a:pt x="25893" y="10323"/>
                      <a:pt x="20433" y="10323"/>
                    </a:cubicBezTo>
                    <a:cubicBezTo>
                      <a:pt x="16466" y="10323"/>
                      <a:pt x="13309" y="12925"/>
                      <a:pt x="9044" y="19751"/>
                    </a:cubicBezTo>
                    <a:lnTo>
                      <a:pt x="9044" y="66418"/>
                    </a:lnTo>
                    <a:lnTo>
                      <a:pt x="0" y="66418"/>
                    </a:lnTo>
                    <a:lnTo>
                      <a:pt x="0" y="1365"/>
                    </a:lnTo>
                    <a:lnTo>
                      <a:pt x="9044" y="1365"/>
                    </a:lnTo>
                    <a:lnTo>
                      <a:pt x="9044" y="9854"/>
                    </a:lnTo>
                    <a:close/>
                  </a:path>
                </a:pathLst>
              </a:custGeom>
              <a:grpFill/>
              <a:ln w="4259" cap="flat">
                <a:noFill/>
                <a:prstDash val="solid"/>
                <a:miter/>
              </a:ln>
            </p:spPr>
            <p:txBody>
              <a:bodyPr rtlCol="0" anchor="ctr"/>
              <a:lstStyle/>
              <a:p>
                <a:endParaRPr lang="en-IL"/>
              </a:p>
            </p:txBody>
          </p:sp>
          <p:sp>
            <p:nvSpPr>
              <p:cNvPr id="188" name="Freeform: Shape 187">
                <a:extLst>
                  <a:ext uri="{FF2B5EF4-FFF2-40B4-BE49-F238E27FC236}">
                    <a16:creationId xmlns:a16="http://schemas.microsoft.com/office/drawing/2014/main" id="{60477CF8-E438-3A0A-FF68-DCE68437557B}"/>
                  </a:ext>
                </a:extLst>
              </p:cNvPr>
              <p:cNvSpPr/>
              <p:nvPr/>
            </p:nvSpPr>
            <p:spPr>
              <a:xfrm>
                <a:off x="5854665"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54 w 10749"/>
                  <a:gd name="connsiteY5" fmla="*/ 92440 h 92440"/>
                  <a:gd name="connsiteX6" fmla="*/ 811 w 10749"/>
                  <a:gd name="connsiteY6" fmla="*/ 92440 h 92440"/>
                  <a:gd name="connsiteX7" fmla="*/ 811 w 10749"/>
                  <a:gd name="connsiteY7" fmla="*/ 27387 h 92440"/>
                  <a:gd name="connsiteX8" fmla="*/ 9854 w 10749"/>
                  <a:gd name="connsiteY8" fmla="*/ 27387 h 92440"/>
                  <a:gd name="connsiteX9" fmla="*/ 9854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2" y="15357"/>
                      <a:pt x="0" y="11859"/>
                      <a:pt x="0" y="7679"/>
                    </a:cubicBezTo>
                    <a:cubicBezTo>
                      <a:pt x="0" y="3498"/>
                      <a:pt x="2432" y="0"/>
                      <a:pt x="5375" y="0"/>
                    </a:cubicBezTo>
                    <a:cubicBezTo>
                      <a:pt x="8318" y="0"/>
                      <a:pt x="10750" y="3498"/>
                      <a:pt x="10750" y="7679"/>
                    </a:cubicBezTo>
                    <a:cubicBezTo>
                      <a:pt x="10750" y="11902"/>
                      <a:pt x="8318" y="15357"/>
                      <a:pt x="5375" y="15357"/>
                    </a:cubicBezTo>
                    <a:close/>
                    <a:moveTo>
                      <a:pt x="9854" y="92440"/>
                    </a:moveTo>
                    <a:lnTo>
                      <a:pt x="811" y="92440"/>
                    </a:lnTo>
                    <a:lnTo>
                      <a:pt x="811" y="27387"/>
                    </a:lnTo>
                    <a:lnTo>
                      <a:pt x="9854" y="27387"/>
                    </a:lnTo>
                    <a:lnTo>
                      <a:pt x="9854" y="92440"/>
                    </a:lnTo>
                    <a:close/>
                  </a:path>
                </a:pathLst>
              </a:custGeom>
              <a:grpFill/>
              <a:ln w="4259" cap="flat">
                <a:noFill/>
                <a:prstDash val="solid"/>
                <a:miter/>
              </a:ln>
            </p:spPr>
            <p:txBody>
              <a:bodyPr rtlCol="0" anchor="ctr"/>
              <a:lstStyle/>
              <a:p>
                <a:endParaRPr lang="en-IL"/>
              </a:p>
            </p:txBody>
          </p:sp>
          <p:sp>
            <p:nvSpPr>
              <p:cNvPr id="189" name="Freeform: Shape 188">
                <a:extLst>
                  <a:ext uri="{FF2B5EF4-FFF2-40B4-BE49-F238E27FC236}">
                    <a16:creationId xmlns:a16="http://schemas.microsoft.com/office/drawing/2014/main" id="{2DD74750-CC3C-9368-5EFC-6250EDBBADE2}"/>
                  </a:ext>
                </a:extLst>
              </p:cNvPr>
              <p:cNvSpPr/>
              <p:nvPr/>
            </p:nvSpPr>
            <p:spPr>
              <a:xfrm>
                <a:off x="5875268" y="5634029"/>
                <a:ext cx="30841" cy="67655"/>
              </a:xfrm>
              <a:custGeom>
                <a:avLst/>
                <a:gdLst>
                  <a:gd name="connsiteX0" fmla="*/ 28709 w 30841"/>
                  <a:gd name="connsiteY0" fmla="*/ 18130 h 67655"/>
                  <a:gd name="connsiteX1" fmla="*/ 15528 w 30841"/>
                  <a:gd name="connsiteY1" fmla="*/ 11304 h 67655"/>
                  <a:gd name="connsiteX2" fmla="*/ 9555 w 30841"/>
                  <a:gd name="connsiteY2" fmla="*/ 17234 h 67655"/>
                  <a:gd name="connsiteX3" fmla="*/ 20604 w 30841"/>
                  <a:gd name="connsiteY3" fmla="*/ 30287 h 67655"/>
                  <a:gd name="connsiteX4" fmla="*/ 30842 w 30841"/>
                  <a:gd name="connsiteY4" fmla="*/ 48545 h 67655"/>
                  <a:gd name="connsiteX5" fmla="*/ 15826 w 30841"/>
                  <a:gd name="connsiteY5" fmla="*/ 67656 h 67655"/>
                  <a:gd name="connsiteX6" fmla="*/ 0 w 30841"/>
                  <a:gd name="connsiteY6" fmla="*/ 61726 h 67655"/>
                  <a:gd name="connsiteX7" fmla="*/ 0 w 30841"/>
                  <a:gd name="connsiteY7" fmla="*/ 47820 h 67655"/>
                  <a:gd name="connsiteX8" fmla="*/ 14888 w 30841"/>
                  <a:gd name="connsiteY8" fmla="*/ 56351 h 67655"/>
                  <a:gd name="connsiteX9" fmla="*/ 21585 w 30841"/>
                  <a:gd name="connsiteY9" fmla="*/ 48971 h 67655"/>
                  <a:gd name="connsiteX10" fmla="*/ 299 w 30841"/>
                  <a:gd name="connsiteY10" fmla="*/ 17660 h 67655"/>
                  <a:gd name="connsiteX11" fmla="*/ 15314 w 30841"/>
                  <a:gd name="connsiteY11" fmla="*/ 0 h 67655"/>
                  <a:gd name="connsiteX12" fmla="*/ 28709 w 30841"/>
                  <a:gd name="connsiteY12" fmla="*/ 5375 h 67655"/>
                  <a:gd name="connsiteX13" fmla="*/ 28709 w 30841"/>
                  <a:gd name="connsiteY13" fmla="*/ 18130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41" h="67655">
                    <a:moveTo>
                      <a:pt x="28709" y="18130"/>
                    </a:moveTo>
                    <a:cubicBezTo>
                      <a:pt x="23633" y="13352"/>
                      <a:pt x="18855" y="11304"/>
                      <a:pt x="15528" y="11304"/>
                    </a:cubicBezTo>
                    <a:cubicBezTo>
                      <a:pt x="11859" y="11304"/>
                      <a:pt x="9555" y="13778"/>
                      <a:pt x="9555" y="17234"/>
                    </a:cubicBezTo>
                    <a:cubicBezTo>
                      <a:pt x="9555" y="20135"/>
                      <a:pt x="12584" y="23590"/>
                      <a:pt x="20604" y="30287"/>
                    </a:cubicBezTo>
                    <a:cubicBezTo>
                      <a:pt x="28112" y="37368"/>
                      <a:pt x="30842" y="41890"/>
                      <a:pt x="30842" y="48545"/>
                    </a:cubicBezTo>
                    <a:cubicBezTo>
                      <a:pt x="30842" y="59977"/>
                      <a:pt x="24443" y="67656"/>
                      <a:pt x="15826" y="67656"/>
                    </a:cubicBezTo>
                    <a:cubicBezTo>
                      <a:pt x="10238" y="67656"/>
                      <a:pt x="5887" y="66077"/>
                      <a:pt x="0" y="61726"/>
                    </a:cubicBezTo>
                    <a:lnTo>
                      <a:pt x="0" y="47820"/>
                    </a:lnTo>
                    <a:cubicBezTo>
                      <a:pt x="5887" y="53621"/>
                      <a:pt x="11262" y="56351"/>
                      <a:pt x="14888" y="56351"/>
                    </a:cubicBezTo>
                    <a:cubicBezTo>
                      <a:pt x="18556" y="56053"/>
                      <a:pt x="21585" y="53578"/>
                      <a:pt x="21585" y="48971"/>
                    </a:cubicBezTo>
                    <a:cubicBezTo>
                      <a:pt x="21585" y="39971"/>
                      <a:pt x="299" y="35193"/>
                      <a:pt x="299" y="17660"/>
                    </a:cubicBezTo>
                    <a:cubicBezTo>
                      <a:pt x="299" y="6655"/>
                      <a:pt x="6185" y="0"/>
                      <a:pt x="15314" y="0"/>
                    </a:cubicBezTo>
                    <a:cubicBezTo>
                      <a:pt x="19580" y="0"/>
                      <a:pt x="23931" y="1749"/>
                      <a:pt x="28709" y="5375"/>
                    </a:cubicBezTo>
                    <a:lnTo>
                      <a:pt x="28709" y="18130"/>
                    </a:lnTo>
                    <a:close/>
                  </a:path>
                </a:pathLst>
              </a:custGeom>
              <a:grpFill/>
              <a:ln w="4259" cap="flat">
                <a:noFill/>
                <a:prstDash val="solid"/>
                <a:miter/>
              </a:ln>
            </p:spPr>
            <p:txBody>
              <a:bodyPr rtlCol="0" anchor="ctr"/>
              <a:lstStyle/>
              <a:p>
                <a:endParaRPr lang="en-IL"/>
              </a:p>
            </p:txBody>
          </p:sp>
          <p:sp>
            <p:nvSpPr>
              <p:cNvPr id="190" name="Freeform: Shape 189">
                <a:extLst>
                  <a:ext uri="{FF2B5EF4-FFF2-40B4-BE49-F238E27FC236}">
                    <a16:creationId xmlns:a16="http://schemas.microsoft.com/office/drawing/2014/main" id="{9C2BA681-1CB4-2D2D-3D40-1B17D228D463}"/>
                  </a:ext>
                </a:extLst>
              </p:cNvPr>
              <p:cNvSpPr/>
              <p:nvPr/>
            </p:nvSpPr>
            <p:spPr>
              <a:xfrm>
                <a:off x="5910163"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4" y="68253"/>
                      <a:pt x="23419" y="68253"/>
                    </a:cubicBezTo>
                    <a:cubicBezTo>
                      <a:pt x="26661" y="68253"/>
                      <a:pt x="29989" y="66675"/>
                      <a:pt x="33657" y="63475"/>
                    </a:cubicBezTo>
                    <a:lnTo>
                      <a:pt x="33657" y="75505"/>
                    </a:lnTo>
                    <a:cubicBezTo>
                      <a:pt x="30500"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191" name="Freeform: Shape 190">
                <a:extLst>
                  <a:ext uri="{FF2B5EF4-FFF2-40B4-BE49-F238E27FC236}">
                    <a16:creationId xmlns:a16="http://schemas.microsoft.com/office/drawing/2014/main" id="{4A3B7CF0-6C7F-547D-164C-620AAE0490CF}"/>
                  </a:ext>
                </a:extLst>
              </p:cNvPr>
              <p:cNvSpPr/>
              <p:nvPr/>
            </p:nvSpPr>
            <p:spPr>
              <a:xfrm>
                <a:off x="5950901" y="5634072"/>
                <a:ext cx="33273" cy="66375"/>
              </a:xfrm>
              <a:custGeom>
                <a:avLst/>
                <a:gdLst>
                  <a:gd name="connsiteX0" fmla="*/ 9044 w 33273"/>
                  <a:gd name="connsiteY0" fmla="*/ 1280 h 66375"/>
                  <a:gd name="connsiteX1" fmla="*/ 9044 w 33273"/>
                  <a:gd name="connsiteY1" fmla="*/ 16210 h 66375"/>
                  <a:gd name="connsiteX2" fmla="*/ 9257 w 33273"/>
                  <a:gd name="connsiteY2" fmla="*/ 16210 h 66375"/>
                  <a:gd name="connsiteX3" fmla="*/ 22438 w 33273"/>
                  <a:gd name="connsiteY3" fmla="*/ 0 h 66375"/>
                  <a:gd name="connsiteX4" fmla="*/ 33273 w 33273"/>
                  <a:gd name="connsiteY4" fmla="*/ 7551 h 66375"/>
                  <a:gd name="connsiteX5" fmla="*/ 28496 w 33273"/>
                  <a:gd name="connsiteY5" fmla="*/ 18684 h 66375"/>
                  <a:gd name="connsiteX6" fmla="*/ 20092 w 33273"/>
                  <a:gd name="connsiteY6" fmla="*/ 12328 h 66375"/>
                  <a:gd name="connsiteX7" fmla="*/ 9044 w 33273"/>
                  <a:gd name="connsiteY7" fmla="*/ 32335 h 66375"/>
                  <a:gd name="connsiteX8" fmla="*/ 9044 w 33273"/>
                  <a:gd name="connsiteY8" fmla="*/ 66376 h 66375"/>
                  <a:gd name="connsiteX9" fmla="*/ 0 w 33273"/>
                  <a:gd name="connsiteY9" fmla="*/ 66376 h 66375"/>
                  <a:gd name="connsiteX10" fmla="*/ 0 w 33273"/>
                  <a:gd name="connsiteY10" fmla="*/ 1322 h 66375"/>
                  <a:gd name="connsiteX11" fmla="*/ 9044 w 33273"/>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73" h="66375">
                    <a:moveTo>
                      <a:pt x="9044" y="1280"/>
                    </a:moveTo>
                    <a:lnTo>
                      <a:pt x="9044" y="16210"/>
                    </a:lnTo>
                    <a:lnTo>
                      <a:pt x="9257" y="16210"/>
                    </a:lnTo>
                    <a:cubicBezTo>
                      <a:pt x="13821" y="4778"/>
                      <a:pt x="18172" y="0"/>
                      <a:pt x="22438" y="0"/>
                    </a:cubicBezTo>
                    <a:cubicBezTo>
                      <a:pt x="26107" y="0"/>
                      <a:pt x="29519" y="2474"/>
                      <a:pt x="33273" y="7551"/>
                    </a:cubicBezTo>
                    <a:lnTo>
                      <a:pt x="28496" y="18684"/>
                    </a:lnTo>
                    <a:cubicBezTo>
                      <a:pt x="25765" y="14930"/>
                      <a:pt x="22225" y="12328"/>
                      <a:pt x="20092" y="12328"/>
                    </a:cubicBezTo>
                    <a:cubicBezTo>
                      <a:pt x="13907" y="12328"/>
                      <a:pt x="9044" y="21158"/>
                      <a:pt x="9044" y="32335"/>
                    </a:cubicBezTo>
                    <a:lnTo>
                      <a:pt x="9044" y="66376"/>
                    </a:lnTo>
                    <a:lnTo>
                      <a:pt x="0" y="66376"/>
                    </a:lnTo>
                    <a:lnTo>
                      <a:pt x="0" y="1322"/>
                    </a:lnTo>
                    <a:lnTo>
                      <a:pt x="9044" y="1322"/>
                    </a:lnTo>
                    <a:close/>
                  </a:path>
                </a:pathLst>
              </a:custGeom>
              <a:grpFill/>
              <a:ln w="4259" cap="flat">
                <a:noFill/>
                <a:prstDash val="solid"/>
                <a:miter/>
              </a:ln>
            </p:spPr>
            <p:txBody>
              <a:bodyPr rtlCol="0" anchor="ctr"/>
              <a:lstStyle/>
              <a:p>
                <a:endParaRPr lang="en-IL"/>
              </a:p>
            </p:txBody>
          </p:sp>
          <p:sp>
            <p:nvSpPr>
              <p:cNvPr id="192" name="Freeform: Shape 191">
                <a:extLst>
                  <a:ext uri="{FF2B5EF4-FFF2-40B4-BE49-F238E27FC236}">
                    <a16:creationId xmlns:a16="http://schemas.microsoft.com/office/drawing/2014/main" id="{562CB7D3-A1AE-50B7-181A-0559514509CE}"/>
                  </a:ext>
                </a:extLst>
              </p:cNvPr>
              <p:cNvSpPr/>
              <p:nvPr/>
            </p:nvSpPr>
            <p:spPr>
              <a:xfrm>
                <a:off x="5987118" y="5635352"/>
                <a:ext cx="44449" cy="98369"/>
              </a:xfrm>
              <a:custGeom>
                <a:avLst/>
                <a:gdLst>
                  <a:gd name="connsiteX0" fmla="*/ 12158 w 44449"/>
                  <a:gd name="connsiteY0" fmla="*/ 98369 h 98369"/>
                  <a:gd name="connsiteX1" fmla="*/ 2133 w 44449"/>
                  <a:gd name="connsiteY1" fmla="*/ 98369 h 98369"/>
                  <a:gd name="connsiteX2" fmla="*/ 17660 w 44449"/>
                  <a:gd name="connsiteY2" fmla="*/ 51147 h 98369"/>
                  <a:gd name="connsiteX3" fmla="*/ 0 w 44449"/>
                  <a:gd name="connsiteY3" fmla="*/ 0 h 98369"/>
                  <a:gd name="connsiteX4" fmla="*/ 10238 w 44449"/>
                  <a:gd name="connsiteY4" fmla="*/ 0 h 98369"/>
                  <a:gd name="connsiteX5" fmla="*/ 22523 w 44449"/>
                  <a:gd name="connsiteY5" fmla="*/ 36643 h 98369"/>
                  <a:gd name="connsiteX6" fmla="*/ 34297 w 44449"/>
                  <a:gd name="connsiteY6" fmla="*/ 0 h 98369"/>
                  <a:gd name="connsiteX7" fmla="*/ 44450 w 44449"/>
                  <a:gd name="connsiteY7" fmla="*/ 0 h 98369"/>
                  <a:gd name="connsiteX8" fmla="*/ 12158 w 44449"/>
                  <a:gd name="connsiteY8" fmla="*/ 98369 h 9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49" h="98369">
                    <a:moveTo>
                      <a:pt x="12158" y="98369"/>
                    </a:moveTo>
                    <a:lnTo>
                      <a:pt x="2133" y="98369"/>
                    </a:lnTo>
                    <a:lnTo>
                      <a:pt x="17660" y="51147"/>
                    </a:lnTo>
                    <a:lnTo>
                      <a:pt x="0" y="0"/>
                    </a:lnTo>
                    <a:lnTo>
                      <a:pt x="10238" y="0"/>
                    </a:lnTo>
                    <a:lnTo>
                      <a:pt x="22523" y="36643"/>
                    </a:lnTo>
                    <a:lnTo>
                      <a:pt x="34297" y="0"/>
                    </a:lnTo>
                    <a:lnTo>
                      <a:pt x="44450" y="0"/>
                    </a:lnTo>
                    <a:lnTo>
                      <a:pt x="12158" y="98369"/>
                    </a:lnTo>
                    <a:close/>
                  </a:path>
                </a:pathLst>
              </a:custGeom>
              <a:grpFill/>
              <a:ln w="4259" cap="flat">
                <a:noFill/>
                <a:prstDash val="solid"/>
                <a:miter/>
              </a:ln>
            </p:spPr>
            <p:txBody>
              <a:bodyPr rtlCol="0" anchor="ctr"/>
              <a:lstStyle/>
              <a:p>
                <a:endParaRPr lang="en-IL"/>
              </a:p>
            </p:txBody>
          </p:sp>
          <p:sp>
            <p:nvSpPr>
              <p:cNvPr id="193" name="Freeform: Shape 192">
                <a:extLst>
                  <a:ext uri="{FF2B5EF4-FFF2-40B4-BE49-F238E27FC236}">
                    <a16:creationId xmlns:a16="http://schemas.microsoft.com/office/drawing/2014/main" id="{D5344ADE-5EDD-FF09-0691-FAEA4B6C51C5}"/>
                  </a:ext>
                </a:extLst>
              </p:cNvPr>
              <p:cNvSpPr/>
              <p:nvPr/>
            </p:nvSpPr>
            <p:spPr>
              <a:xfrm>
                <a:off x="6063390" y="5634029"/>
                <a:ext cx="48672" cy="67655"/>
              </a:xfrm>
              <a:custGeom>
                <a:avLst/>
                <a:gdLst>
                  <a:gd name="connsiteX0" fmla="*/ 48673 w 48672"/>
                  <a:gd name="connsiteY0" fmla="*/ 33188 h 67655"/>
                  <a:gd name="connsiteX1" fmla="*/ 24016 w 48672"/>
                  <a:gd name="connsiteY1" fmla="*/ 67656 h 67655"/>
                  <a:gd name="connsiteX2" fmla="*/ 0 w 48672"/>
                  <a:gd name="connsiteY2" fmla="*/ 33188 h 67655"/>
                  <a:gd name="connsiteX3" fmla="*/ 24016 w 48672"/>
                  <a:gd name="connsiteY3" fmla="*/ 0 h 67655"/>
                  <a:gd name="connsiteX4" fmla="*/ 48673 w 48672"/>
                  <a:gd name="connsiteY4" fmla="*/ 33188 h 67655"/>
                  <a:gd name="connsiteX5" fmla="*/ 9214 w 48672"/>
                  <a:gd name="connsiteY5" fmla="*/ 33188 h 67655"/>
                  <a:gd name="connsiteX6" fmla="*/ 23931 w 48672"/>
                  <a:gd name="connsiteY6" fmla="*/ 56095 h 67655"/>
                  <a:gd name="connsiteX7" fmla="*/ 39459 w 48672"/>
                  <a:gd name="connsiteY7" fmla="*/ 33358 h 67655"/>
                  <a:gd name="connsiteX8" fmla="*/ 23931 w 48672"/>
                  <a:gd name="connsiteY8" fmla="*/ 11646 h 67655"/>
                  <a:gd name="connsiteX9" fmla="*/ 9214 w 48672"/>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2" h="67655">
                    <a:moveTo>
                      <a:pt x="48673" y="33188"/>
                    </a:moveTo>
                    <a:cubicBezTo>
                      <a:pt x="48673" y="53749"/>
                      <a:pt x="38648" y="67656"/>
                      <a:pt x="24016" y="67656"/>
                    </a:cubicBezTo>
                    <a:cubicBezTo>
                      <a:pt x="10025" y="67656"/>
                      <a:pt x="0" y="53152"/>
                      <a:pt x="0" y="33188"/>
                    </a:cubicBezTo>
                    <a:cubicBezTo>
                      <a:pt x="0" y="14504"/>
                      <a:pt x="10451" y="0"/>
                      <a:pt x="24016" y="0"/>
                    </a:cubicBezTo>
                    <a:cubicBezTo>
                      <a:pt x="38307" y="0"/>
                      <a:pt x="48673" y="13906"/>
                      <a:pt x="48673" y="33188"/>
                    </a:cubicBezTo>
                    <a:close/>
                    <a:moveTo>
                      <a:pt x="9214" y="33188"/>
                    </a:moveTo>
                    <a:cubicBezTo>
                      <a:pt x="9214" y="46966"/>
                      <a:pt x="15186" y="56095"/>
                      <a:pt x="23931" y="56095"/>
                    </a:cubicBezTo>
                    <a:cubicBezTo>
                      <a:pt x="33444" y="56095"/>
                      <a:pt x="39459" y="47393"/>
                      <a:pt x="39459" y="33358"/>
                    </a:cubicBezTo>
                    <a:cubicBezTo>
                      <a:pt x="39459" y="20774"/>
                      <a:pt x="32975" y="11646"/>
                      <a:pt x="23931" y="11646"/>
                    </a:cubicBezTo>
                    <a:cubicBezTo>
                      <a:pt x="15400" y="11603"/>
                      <a:pt x="9214" y="20732"/>
                      <a:pt x="9214" y="33188"/>
                    </a:cubicBezTo>
                    <a:close/>
                  </a:path>
                </a:pathLst>
              </a:custGeom>
              <a:grpFill/>
              <a:ln w="4259" cap="flat">
                <a:noFill/>
                <a:prstDash val="solid"/>
                <a:miter/>
              </a:ln>
            </p:spPr>
            <p:txBody>
              <a:bodyPr rtlCol="0" anchor="ctr"/>
              <a:lstStyle/>
              <a:p>
                <a:endParaRPr lang="en-IL"/>
              </a:p>
            </p:txBody>
          </p:sp>
          <p:sp>
            <p:nvSpPr>
              <p:cNvPr id="194" name="Freeform: Shape 193">
                <a:extLst>
                  <a:ext uri="{FF2B5EF4-FFF2-40B4-BE49-F238E27FC236}">
                    <a16:creationId xmlns:a16="http://schemas.microsoft.com/office/drawing/2014/main" id="{7DD92D64-CABD-93EA-7E3D-6D7C5E12500E}"/>
                  </a:ext>
                </a:extLst>
              </p:cNvPr>
              <p:cNvSpPr/>
              <p:nvPr/>
            </p:nvSpPr>
            <p:spPr>
              <a:xfrm>
                <a:off x="6116585" y="5600203"/>
                <a:ext cx="29135" cy="100202"/>
              </a:xfrm>
              <a:custGeom>
                <a:avLst/>
                <a:gdLst>
                  <a:gd name="connsiteX0" fmla="*/ 29135 w 29135"/>
                  <a:gd name="connsiteY0" fmla="*/ 13990 h 100202"/>
                  <a:gd name="connsiteX1" fmla="*/ 25083 w 29135"/>
                  <a:gd name="connsiteY1" fmla="*/ 12839 h 100202"/>
                  <a:gd name="connsiteX2" fmla="*/ 15442 w 29135"/>
                  <a:gd name="connsiteY2" fmla="*/ 28921 h 100202"/>
                  <a:gd name="connsiteX3" fmla="*/ 15442 w 29135"/>
                  <a:gd name="connsiteY3" fmla="*/ 35149 h 100202"/>
                  <a:gd name="connsiteX4" fmla="*/ 23675 w 29135"/>
                  <a:gd name="connsiteY4" fmla="*/ 35149 h 100202"/>
                  <a:gd name="connsiteX5" fmla="*/ 23675 w 29135"/>
                  <a:gd name="connsiteY5" fmla="*/ 46752 h 100202"/>
                  <a:gd name="connsiteX6" fmla="*/ 15442 w 29135"/>
                  <a:gd name="connsiteY6" fmla="*/ 46752 h 100202"/>
                  <a:gd name="connsiteX7" fmla="*/ 15442 w 29135"/>
                  <a:gd name="connsiteY7" fmla="*/ 100202 h 100202"/>
                  <a:gd name="connsiteX8" fmla="*/ 6399 w 29135"/>
                  <a:gd name="connsiteY8" fmla="*/ 100202 h 100202"/>
                  <a:gd name="connsiteX9" fmla="*/ 6399 w 29135"/>
                  <a:gd name="connsiteY9" fmla="*/ 46752 h 100202"/>
                  <a:gd name="connsiteX10" fmla="*/ 0 w 29135"/>
                  <a:gd name="connsiteY10" fmla="*/ 46752 h 100202"/>
                  <a:gd name="connsiteX11" fmla="*/ 0 w 29135"/>
                  <a:gd name="connsiteY11" fmla="*/ 35149 h 100202"/>
                  <a:gd name="connsiteX12" fmla="*/ 6399 w 29135"/>
                  <a:gd name="connsiteY12" fmla="*/ 35149 h 100202"/>
                  <a:gd name="connsiteX13" fmla="*/ 6399 w 29135"/>
                  <a:gd name="connsiteY13" fmla="*/ 30371 h 100202"/>
                  <a:gd name="connsiteX14" fmla="*/ 12157 w 29135"/>
                  <a:gd name="connsiteY14" fmla="*/ 6312 h 100202"/>
                  <a:gd name="connsiteX15" fmla="*/ 29093 w 29135"/>
                  <a:gd name="connsiteY15" fmla="*/ 1364 h 100202"/>
                  <a:gd name="connsiteX16" fmla="*/ 29093 w 29135"/>
                  <a:gd name="connsiteY16" fmla="*/ 13990 h 1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35" h="100202">
                    <a:moveTo>
                      <a:pt x="29135" y="13990"/>
                    </a:moveTo>
                    <a:cubicBezTo>
                      <a:pt x="27600" y="13137"/>
                      <a:pt x="26704" y="12839"/>
                      <a:pt x="25083" y="12839"/>
                    </a:cubicBezTo>
                    <a:cubicBezTo>
                      <a:pt x="17788" y="12839"/>
                      <a:pt x="15442" y="18939"/>
                      <a:pt x="15442" y="28921"/>
                    </a:cubicBezTo>
                    <a:lnTo>
                      <a:pt x="15442" y="35149"/>
                    </a:lnTo>
                    <a:lnTo>
                      <a:pt x="23675" y="35149"/>
                    </a:lnTo>
                    <a:lnTo>
                      <a:pt x="23675" y="46752"/>
                    </a:lnTo>
                    <a:lnTo>
                      <a:pt x="15442" y="46752"/>
                    </a:lnTo>
                    <a:lnTo>
                      <a:pt x="15442" y="100202"/>
                    </a:lnTo>
                    <a:lnTo>
                      <a:pt x="6399" y="100202"/>
                    </a:lnTo>
                    <a:lnTo>
                      <a:pt x="6399" y="46752"/>
                    </a:lnTo>
                    <a:lnTo>
                      <a:pt x="0" y="46752"/>
                    </a:lnTo>
                    <a:lnTo>
                      <a:pt x="0" y="35149"/>
                    </a:lnTo>
                    <a:lnTo>
                      <a:pt x="6399" y="35149"/>
                    </a:lnTo>
                    <a:lnTo>
                      <a:pt x="6399" y="30371"/>
                    </a:lnTo>
                    <a:cubicBezTo>
                      <a:pt x="6399" y="17616"/>
                      <a:pt x="8532" y="11559"/>
                      <a:pt x="12157" y="6312"/>
                    </a:cubicBezTo>
                    <a:cubicBezTo>
                      <a:pt x="15997" y="809"/>
                      <a:pt x="21201" y="-1793"/>
                      <a:pt x="29093" y="1364"/>
                    </a:cubicBezTo>
                    <a:lnTo>
                      <a:pt x="29093" y="13990"/>
                    </a:lnTo>
                    <a:close/>
                  </a:path>
                </a:pathLst>
              </a:custGeom>
              <a:grpFill/>
              <a:ln w="4259" cap="flat">
                <a:noFill/>
                <a:prstDash val="solid"/>
                <a:miter/>
              </a:ln>
            </p:spPr>
            <p:txBody>
              <a:bodyPr rtlCol="0" anchor="ctr"/>
              <a:lstStyle/>
              <a:p>
                <a:endParaRPr lang="en-IL"/>
              </a:p>
            </p:txBody>
          </p:sp>
          <p:sp>
            <p:nvSpPr>
              <p:cNvPr id="195" name="Freeform: Shape 194">
                <a:extLst>
                  <a:ext uri="{FF2B5EF4-FFF2-40B4-BE49-F238E27FC236}">
                    <a16:creationId xmlns:a16="http://schemas.microsoft.com/office/drawing/2014/main" id="{513764B1-23B1-D934-C55A-99FC57CDEEDA}"/>
                  </a:ext>
                </a:extLst>
              </p:cNvPr>
              <p:cNvSpPr/>
              <p:nvPr/>
            </p:nvSpPr>
            <p:spPr>
              <a:xfrm>
                <a:off x="6176860" y="5601652"/>
                <a:ext cx="40183" cy="98795"/>
              </a:xfrm>
              <a:custGeom>
                <a:avLst/>
                <a:gdLst>
                  <a:gd name="connsiteX0" fmla="*/ 39245 w 40183"/>
                  <a:gd name="connsiteY0" fmla="*/ 12712 h 98795"/>
                  <a:gd name="connsiteX1" fmla="*/ 9939 w 40183"/>
                  <a:gd name="connsiteY1" fmla="*/ 12712 h 98795"/>
                  <a:gd name="connsiteX2" fmla="*/ 9939 w 40183"/>
                  <a:gd name="connsiteY2" fmla="*/ 42573 h 98795"/>
                  <a:gd name="connsiteX3" fmla="*/ 38222 w 40183"/>
                  <a:gd name="connsiteY3" fmla="*/ 42573 h 98795"/>
                  <a:gd name="connsiteX4" fmla="*/ 38222 w 40183"/>
                  <a:gd name="connsiteY4" fmla="*/ 55327 h 98795"/>
                  <a:gd name="connsiteX5" fmla="*/ 9939 w 40183"/>
                  <a:gd name="connsiteY5" fmla="*/ 55327 h 98795"/>
                  <a:gd name="connsiteX6" fmla="*/ 9939 w 40183"/>
                  <a:gd name="connsiteY6" fmla="*/ 86041 h 98795"/>
                  <a:gd name="connsiteX7" fmla="*/ 40184 w 40183"/>
                  <a:gd name="connsiteY7" fmla="*/ 86041 h 98795"/>
                  <a:gd name="connsiteX8" fmla="*/ 40184 w 40183"/>
                  <a:gd name="connsiteY8" fmla="*/ 98796 h 98795"/>
                  <a:gd name="connsiteX9" fmla="*/ 0 w 40183"/>
                  <a:gd name="connsiteY9" fmla="*/ 98796 h 98795"/>
                  <a:gd name="connsiteX10" fmla="*/ 0 w 40183"/>
                  <a:gd name="connsiteY10" fmla="*/ 0 h 98795"/>
                  <a:gd name="connsiteX11" fmla="*/ 39245 w 40183"/>
                  <a:gd name="connsiteY11" fmla="*/ 0 h 98795"/>
                  <a:gd name="connsiteX12" fmla="*/ 39245 w 40183"/>
                  <a:gd name="connsiteY12" fmla="*/ 12712 h 9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83" h="98795">
                    <a:moveTo>
                      <a:pt x="39245" y="12712"/>
                    </a:moveTo>
                    <a:lnTo>
                      <a:pt x="9939" y="12712"/>
                    </a:lnTo>
                    <a:lnTo>
                      <a:pt x="9939" y="42573"/>
                    </a:lnTo>
                    <a:lnTo>
                      <a:pt x="38222" y="42573"/>
                    </a:lnTo>
                    <a:lnTo>
                      <a:pt x="38222" y="55327"/>
                    </a:lnTo>
                    <a:lnTo>
                      <a:pt x="9939" y="55327"/>
                    </a:lnTo>
                    <a:lnTo>
                      <a:pt x="9939" y="86041"/>
                    </a:lnTo>
                    <a:lnTo>
                      <a:pt x="40184" y="86041"/>
                    </a:lnTo>
                    <a:lnTo>
                      <a:pt x="40184" y="98796"/>
                    </a:lnTo>
                    <a:lnTo>
                      <a:pt x="0" y="98796"/>
                    </a:lnTo>
                    <a:lnTo>
                      <a:pt x="0" y="0"/>
                    </a:lnTo>
                    <a:lnTo>
                      <a:pt x="39245" y="0"/>
                    </a:lnTo>
                    <a:lnTo>
                      <a:pt x="39245" y="12712"/>
                    </a:lnTo>
                    <a:close/>
                  </a:path>
                </a:pathLst>
              </a:custGeom>
              <a:grpFill/>
              <a:ln w="4259" cap="flat">
                <a:noFill/>
                <a:prstDash val="solid"/>
                <a:miter/>
              </a:ln>
            </p:spPr>
            <p:txBody>
              <a:bodyPr rtlCol="0" anchor="ctr"/>
              <a:lstStyle/>
              <a:p>
                <a:endParaRPr lang="en-IL"/>
              </a:p>
            </p:txBody>
          </p:sp>
          <p:sp>
            <p:nvSpPr>
              <p:cNvPr id="196" name="Freeform: Shape 195">
                <a:extLst>
                  <a:ext uri="{FF2B5EF4-FFF2-40B4-BE49-F238E27FC236}">
                    <a16:creationId xmlns:a16="http://schemas.microsoft.com/office/drawing/2014/main" id="{657D0692-25F6-4EAB-746A-D373E29132B9}"/>
                  </a:ext>
                </a:extLst>
              </p:cNvPr>
              <p:cNvSpPr/>
              <p:nvPr/>
            </p:nvSpPr>
            <p:spPr>
              <a:xfrm>
                <a:off x="6226216" y="5634029"/>
                <a:ext cx="38306" cy="66418"/>
              </a:xfrm>
              <a:custGeom>
                <a:avLst/>
                <a:gdLst>
                  <a:gd name="connsiteX0" fmla="*/ 8958 w 38306"/>
                  <a:gd name="connsiteY0" fmla="*/ 9854 h 66418"/>
                  <a:gd name="connsiteX1" fmla="*/ 9171 w 38306"/>
                  <a:gd name="connsiteY1" fmla="*/ 9854 h 66418"/>
                  <a:gd name="connsiteX2" fmla="*/ 22779 w 38306"/>
                  <a:gd name="connsiteY2" fmla="*/ 0 h 66418"/>
                  <a:gd name="connsiteX3" fmla="*/ 38307 w 38306"/>
                  <a:gd name="connsiteY3" fmla="*/ 26235 h 66418"/>
                  <a:gd name="connsiteX4" fmla="*/ 38307 w 38306"/>
                  <a:gd name="connsiteY4" fmla="*/ 66376 h 66418"/>
                  <a:gd name="connsiteX5" fmla="*/ 29306 w 38306"/>
                  <a:gd name="connsiteY5" fmla="*/ 66376 h 66418"/>
                  <a:gd name="connsiteX6" fmla="*/ 29306 w 38306"/>
                  <a:gd name="connsiteY6" fmla="*/ 26107 h 66418"/>
                  <a:gd name="connsiteX7" fmla="*/ 20391 w 38306"/>
                  <a:gd name="connsiteY7" fmla="*/ 10323 h 66418"/>
                  <a:gd name="connsiteX8" fmla="*/ 9043 w 38306"/>
                  <a:gd name="connsiteY8" fmla="*/ 19751 h 66418"/>
                  <a:gd name="connsiteX9" fmla="*/ 9043 w 38306"/>
                  <a:gd name="connsiteY9" fmla="*/ 66418 h 66418"/>
                  <a:gd name="connsiteX10" fmla="*/ 0 w 38306"/>
                  <a:gd name="connsiteY10" fmla="*/ 66418 h 66418"/>
                  <a:gd name="connsiteX11" fmla="*/ 0 w 38306"/>
                  <a:gd name="connsiteY11" fmla="*/ 1365 h 66418"/>
                  <a:gd name="connsiteX12" fmla="*/ 9043 w 38306"/>
                  <a:gd name="connsiteY12" fmla="*/ 1365 h 66418"/>
                  <a:gd name="connsiteX13" fmla="*/ 9043 w 38306"/>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06" h="66418">
                    <a:moveTo>
                      <a:pt x="8958" y="9854"/>
                    </a:moveTo>
                    <a:lnTo>
                      <a:pt x="9171" y="9854"/>
                    </a:lnTo>
                    <a:cubicBezTo>
                      <a:pt x="12627" y="3626"/>
                      <a:pt x="17703" y="0"/>
                      <a:pt x="22779" y="0"/>
                    </a:cubicBezTo>
                    <a:cubicBezTo>
                      <a:pt x="31396" y="0"/>
                      <a:pt x="38307" y="8404"/>
                      <a:pt x="38307" y="26235"/>
                    </a:cubicBezTo>
                    <a:lnTo>
                      <a:pt x="38307" y="66376"/>
                    </a:lnTo>
                    <a:lnTo>
                      <a:pt x="29306" y="66376"/>
                    </a:lnTo>
                    <a:lnTo>
                      <a:pt x="29306" y="26107"/>
                    </a:lnTo>
                    <a:cubicBezTo>
                      <a:pt x="29306" y="16551"/>
                      <a:pt x="25851" y="10323"/>
                      <a:pt x="20391" y="10323"/>
                    </a:cubicBezTo>
                    <a:cubicBezTo>
                      <a:pt x="16423" y="10323"/>
                      <a:pt x="13309" y="12925"/>
                      <a:pt x="9043" y="19751"/>
                    </a:cubicBezTo>
                    <a:lnTo>
                      <a:pt x="9043" y="66418"/>
                    </a:lnTo>
                    <a:lnTo>
                      <a:pt x="0" y="66418"/>
                    </a:lnTo>
                    <a:lnTo>
                      <a:pt x="0" y="1365"/>
                    </a:lnTo>
                    <a:lnTo>
                      <a:pt x="9043" y="1365"/>
                    </a:lnTo>
                    <a:lnTo>
                      <a:pt x="9043" y="9854"/>
                    </a:lnTo>
                    <a:close/>
                  </a:path>
                </a:pathLst>
              </a:custGeom>
              <a:grpFill/>
              <a:ln w="4259" cap="flat">
                <a:noFill/>
                <a:prstDash val="solid"/>
                <a:miter/>
              </a:ln>
            </p:spPr>
            <p:txBody>
              <a:bodyPr rtlCol="0" anchor="ctr"/>
              <a:lstStyle/>
              <a:p>
                <a:endParaRPr lang="en-IL"/>
              </a:p>
            </p:txBody>
          </p:sp>
          <p:sp>
            <p:nvSpPr>
              <p:cNvPr id="197" name="Freeform: Shape 196">
                <a:extLst>
                  <a:ext uri="{FF2B5EF4-FFF2-40B4-BE49-F238E27FC236}">
                    <a16:creationId xmlns:a16="http://schemas.microsoft.com/office/drawing/2014/main" id="{A3C226AE-8E24-0ED5-5F02-E106AEFEBE16}"/>
                  </a:ext>
                </a:extLst>
              </p:cNvPr>
              <p:cNvSpPr/>
              <p:nvPr/>
            </p:nvSpPr>
            <p:spPr>
              <a:xfrm>
                <a:off x="6269471" y="5635352"/>
                <a:ext cx="43724" cy="66333"/>
              </a:xfrm>
              <a:custGeom>
                <a:avLst/>
                <a:gdLst>
                  <a:gd name="connsiteX0" fmla="*/ 0 w 43724"/>
                  <a:gd name="connsiteY0" fmla="*/ 0 h 66333"/>
                  <a:gd name="connsiteX1" fmla="*/ 9854 w 43724"/>
                  <a:gd name="connsiteY1" fmla="*/ 0 h 66333"/>
                  <a:gd name="connsiteX2" fmla="*/ 22140 w 43724"/>
                  <a:gd name="connsiteY2" fmla="*/ 39971 h 66333"/>
                  <a:gd name="connsiteX3" fmla="*/ 34084 w 43724"/>
                  <a:gd name="connsiteY3" fmla="*/ 0 h 66333"/>
                  <a:gd name="connsiteX4" fmla="*/ 43724 w 43724"/>
                  <a:gd name="connsiteY4" fmla="*/ 0 h 66333"/>
                  <a:gd name="connsiteX5" fmla="*/ 23633 w 43724"/>
                  <a:gd name="connsiteY5" fmla="*/ 66333 h 66333"/>
                  <a:gd name="connsiteX6" fmla="*/ 20604 w 43724"/>
                  <a:gd name="connsiteY6" fmla="*/ 66333 h 66333"/>
                  <a:gd name="connsiteX7" fmla="*/ 0 w 43724"/>
                  <a:gd name="connsiteY7" fmla="*/ 0 h 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66333">
                    <a:moveTo>
                      <a:pt x="0" y="0"/>
                    </a:moveTo>
                    <a:lnTo>
                      <a:pt x="9854" y="0"/>
                    </a:lnTo>
                    <a:lnTo>
                      <a:pt x="22140" y="39971"/>
                    </a:lnTo>
                    <a:lnTo>
                      <a:pt x="34084" y="0"/>
                    </a:lnTo>
                    <a:lnTo>
                      <a:pt x="43724" y="0"/>
                    </a:lnTo>
                    <a:lnTo>
                      <a:pt x="23633" y="66333"/>
                    </a:lnTo>
                    <a:lnTo>
                      <a:pt x="20604" y="66333"/>
                    </a:lnTo>
                    <a:lnTo>
                      <a:pt x="0" y="0"/>
                    </a:lnTo>
                    <a:close/>
                  </a:path>
                </a:pathLst>
              </a:custGeom>
              <a:grpFill/>
              <a:ln w="4259" cap="flat">
                <a:noFill/>
                <a:prstDash val="solid"/>
                <a:miter/>
              </a:ln>
            </p:spPr>
            <p:txBody>
              <a:bodyPr rtlCol="0" anchor="ctr"/>
              <a:lstStyle/>
              <a:p>
                <a:endParaRPr lang="en-IL"/>
              </a:p>
            </p:txBody>
          </p:sp>
          <p:sp>
            <p:nvSpPr>
              <p:cNvPr id="198" name="Freeform: Shape 197">
                <a:extLst>
                  <a:ext uri="{FF2B5EF4-FFF2-40B4-BE49-F238E27FC236}">
                    <a16:creationId xmlns:a16="http://schemas.microsoft.com/office/drawing/2014/main" id="{284E1D5A-D82B-6BC1-FBBE-863A12E58014}"/>
                  </a:ext>
                </a:extLst>
              </p:cNvPr>
              <p:cNvSpPr/>
              <p:nvPr/>
            </p:nvSpPr>
            <p:spPr>
              <a:xfrm>
                <a:off x="6319338"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54 w 10749"/>
                  <a:gd name="connsiteY5" fmla="*/ 92440 h 92440"/>
                  <a:gd name="connsiteX6" fmla="*/ 811 w 10749"/>
                  <a:gd name="connsiteY6" fmla="*/ 92440 h 92440"/>
                  <a:gd name="connsiteX7" fmla="*/ 811 w 10749"/>
                  <a:gd name="connsiteY7" fmla="*/ 27387 h 92440"/>
                  <a:gd name="connsiteX8" fmla="*/ 9854 w 10749"/>
                  <a:gd name="connsiteY8" fmla="*/ 27387 h 92440"/>
                  <a:gd name="connsiteX9" fmla="*/ 9854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1" y="15357"/>
                      <a:pt x="0" y="11859"/>
                      <a:pt x="0" y="7679"/>
                    </a:cubicBezTo>
                    <a:cubicBezTo>
                      <a:pt x="0" y="3498"/>
                      <a:pt x="2431" y="0"/>
                      <a:pt x="5375" y="0"/>
                    </a:cubicBezTo>
                    <a:cubicBezTo>
                      <a:pt x="8318" y="0"/>
                      <a:pt x="10750" y="3498"/>
                      <a:pt x="10750" y="7679"/>
                    </a:cubicBezTo>
                    <a:cubicBezTo>
                      <a:pt x="10750" y="11902"/>
                      <a:pt x="8318" y="15357"/>
                      <a:pt x="5375" y="15357"/>
                    </a:cubicBezTo>
                    <a:close/>
                    <a:moveTo>
                      <a:pt x="9854" y="92440"/>
                    </a:moveTo>
                    <a:lnTo>
                      <a:pt x="811" y="92440"/>
                    </a:lnTo>
                    <a:lnTo>
                      <a:pt x="811" y="27387"/>
                    </a:lnTo>
                    <a:lnTo>
                      <a:pt x="9854" y="27387"/>
                    </a:lnTo>
                    <a:lnTo>
                      <a:pt x="9854" y="92440"/>
                    </a:lnTo>
                    <a:close/>
                  </a:path>
                </a:pathLst>
              </a:custGeom>
              <a:grpFill/>
              <a:ln w="4259" cap="flat">
                <a:noFill/>
                <a:prstDash val="solid"/>
                <a:miter/>
              </a:ln>
            </p:spPr>
            <p:txBody>
              <a:bodyPr rtlCol="0" anchor="ctr"/>
              <a:lstStyle/>
              <a:p>
                <a:endParaRPr lang="en-IL"/>
              </a:p>
            </p:txBody>
          </p:sp>
          <p:sp>
            <p:nvSpPr>
              <p:cNvPr id="199" name="Freeform: Shape 198">
                <a:extLst>
                  <a:ext uri="{FF2B5EF4-FFF2-40B4-BE49-F238E27FC236}">
                    <a16:creationId xmlns:a16="http://schemas.microsoft.com/office/drawing/2014/main" id="{B703C690-CB97-A102-45F2-C4B792DC8F05}"/>
                  </a:ext>
                </a:extLst>
              </p:cNvPr>
              <p:cNvSpPr/>
              <p:nvPr/>
            </p:nvSpPr>
            <p:spPr>
              <a:xfrm>
                <a:off x="6342757" y="5634072"/>
                <a:ext cx="33273" cy="66375"/>
              </a:xfrm>
              <a:custGeom>
                <a:avLst/>
                <a:gdLst>
                  <a:gd name="connsiteX0" fmla="*/ 9043 w 33273"/>
                  <a:gd name="connsiteY0" fmla="*/ 1280 h 66375"/>
                  <a:gd name="connsiteX1" fmla="*/ 9043 w 33273"/>
                  <a:gd name="connsiteY1" fmla="*/ 16210 h 66375"/>
                  <a:gd name="connsiteX2" fmla="*/ 9257 w 33273"/>
                  <a:gd name="connsiteY2" fmla="*/ 16210 h 66375"/>
                  <a:gd name="connsiteX3" fmla="*/ 22438 w 33273"/>
                  <a:gd name="connsiteY3" fmla="*/ 0 h 66375"/>
                  <a:gd name="connsiteX4" fmla="*/ 33273 w 33273"/>
                  <a:gd name="connsiteY4" fmla="*/ 7551 h 66375"/>
                  <a:gd name="connsiteX5" fmla="*/ 28496 w 33273"/>
                  <a:gd name="connsiteY5" fmla="*/ 18684 h 66375"/>
                  <a:gd name="connsiteX6" fmla="*/ 20092 w 33273"/>
                  <a:gd name="connsiteY6" fmla="*/ 12328 h 66375"/>
                  <a:gd name="connsiteX7" fmla="*/ 9043 w 33273"/>
                  <a:gd name="connsiteY7" fmla="*/ 32335 h 66375"/>
                  <a:gd name="connsiteX8" fmla="*/ 9043 w 33273"/>
                  <a:gd name="connsiteY8" fmla="*/ 66376 h 66375"/>
                  <a:gd name="connsiteX9" fmla="*/ 0 w 33273"/>
                  <a:gd name="connsiteY9" fmla="*/ 66376 h 66375"/>
                  <a:gd name="connsiteX10" fmla="*/ 0 w 33273"/>
                  <a:gd name="connsiteY10" fmla="*/ 1322 h 66375"/>
                  <a:gd name="connsiteX11" fmla="*/ 9043 w 33273"/>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73" h="66375">
                    <a:moveTo>
                      <a:pt x="9043" y="1280"/>
                    </a:moveTo>
                    <a:lnTo>
                      <a:pt x="9043" y="16210"/>
                    </a:lnTo>
                    <a:lnTo>
                      <a:pt x="9257" y="16210"/>
                    </a:lnTo>
                    <a:cubicBezTo>
                      <a:pt x="13821" y="4778"/>
                      <a:pt x="18172" y="0"/>
                      <a:pt x="22438" y="0"/>
                    </a:cubicBezTo>
                    <a:cubicBezTo>
                      <a:pt x="26107" y="0"/>
                      <a:pt x="29562" y="2474"/>
                      <a:pt x="33273" y="7551"/>
                    </a:cubicBezTo>
                    <a:lnTo>
                      <a:pt x="28496" y="18684"/>
                    </a:lnTo>
                    <a:cubicBezTo>
                      <a:pt x="25765" y="14930"/>
                      <a:pt x="22225" y="12328"/>
                      <a:pt x="20092" y="12328"/>
                    </a:cubicBezTo>
                    <a:cubicBezTo>
                      <a:pt x="13906" y="12328"/>
                      <a:pt x="9043" y="21158"/>
                      <a:pt x="9043" y="32335"/>
                    </a:cubicBezTo>
                    <a:lnTo>
                      <a:pt x="9043" y="66376"/>
                    </a:lnTo>
                    <a:lnTo>
                      <a:pt x="0" y="66376"/>
                    </a:lnTo>
                    <a:lnTo>
                      <a:pt x="0" y="1322"/>
                    </a:lnTo>
                    <a:lnTo>
                      <a:pt x="9043" y="1322"/>
                    </a:lnTo>
                    <a:close/>
                  </a:path>
                </a:pathLst>
              </a:custGeom>
              <a:grpFill/>
              <a:ln w="4259" cap="flat">
                <a:noFill/>
                <a:prstDash val="solid"/>
                <a:miter/>
              </a:ln>
            </p:spPr>
            <p:txBody>
              <a:bodyPr rtlCol="0" anchor="ctr"/>
              <a:lstStyle/>
              <a:p>
                <a:endParaRPr lang="en-IL"/>
              </a:p>
            </p:txBody>
          </p:sp>
          <p:sp>
            <p:nvSpPr>
              <p:cNvPr id="200" name="Freeform: Shape 199">
                <a:extLst>
                  <a:ext uri="{FF2B5EF4-FFF2-40B4-BE49-F238E27FC236}">
                    <a16:creationId xmlns:a16="http://schemas.microsoft.com/office/drawing/2014/main" id="{7A5F3944-D818-E81C-23FA-E1A401A30B8F}"/>
                  </a:ext>
                </a:extLst>
              </p:cNvPr>
              <p:cNvSpPr/>
              <p:nvPr/>
            </p:nvSpPr>
            <p:spPr>
              <a:xfrm>
                <a:off x="6377012" y="5634029"/>
                <a:ext cx="48715" cy="67655"/>
              </a:xfrm>
              <a:custGeom>
                <a:avLst/>
                <a:gdLst>
                  <a:gd name="connsiteX0" fmla="*/ 48715 w 48715"/>
                  <a:gd name="connsiteY0" fmla="*/ 33188 h 67655"/>
                  <a:gd name="connsiteX1" fmla="*/ 24059 w 48715"/>
                  <a:gd name="connsiteY1" fmla="*/ 67656 h 67655"/>
                  <a:gd name="connsiteX2" fmla="*/ 0 w 48715"/>
                  <a:gd name="connsiteY2" fmla="*/ 33188 h 67655"/>
                  <a:gd name="connsiteX3" fmla="*/ 24059 w 48715"/>
                  <a:gd name="connsiteY3" fmla="*/ 0 h 67655"/>
                  <a:gd name="connsiteX4" fmla="*/ 48715 w 48715"/>
                  <a:gd name="connsiteY4" fmla="*/ 33188 h 67655"/>
                  <a:gd name="connsiteX5" fmla="*/ 9299 w 48715"/>
                  <a:gd name="connsiteY5" fmla="*/ 33188 h 67655"/>
                  <a:gd name="connsiteX6" fmla="*/ 24016 w 48715"/>
                  <a:gd name="connsiteY6" fmla="*/ 56095 h 67655"/>
                  <a:gd name="connsiteX7" fmla="*/ 39544 w 48715"/>
                  <a:gd name="connsiteY7" fmla="*/ 33358 h 67655"/>
                  <a:gd name="connsiteX8" fmla="*/ 24016 w 48715"/>
                  <a:gd name="connsiteY8" fmla="*/ 11646 h 67655"/>
                  <a:gd name="connsiteX9" fmla="*/ 9299 w 48715"/>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15" h="67655">
                    <a:moveTo>
                      <a:pt x="48715" y="33188"/>
                    </a:moveTo>
                    <a:cubicBezTo>
                      <a:pt x="48715" y="53749"/>
                      <a:pt x="38691" y="67656"/>
                      <a:pt x="24059" y="67656"/>
                    </a:cubicBezTo>
                    <a:cubicBezTo>
                      <a:pt x="10067" y="67656"/>
                      <a:pt x="0" y="53152"/>
                      <a:pt x="0" y="33188"/>
                    </a:cubicBezTo>
                    <a:cubicBezTo>
                      <a:pt x="0" y="14504"/>
                      <a:pt x="10451" y="0"/>
                      <a:pt x="24059" y="0"/>
                    </a:cubicBezTo>
                    <a:cubicBezTo>
                      <a:pt x="38392" y="0"/>
                      <a:pt x="48715" y="13906"/>
                      <a:pt x="48715" y="33188"/>
                    </a:cubicBezTo>
                    <a:close/>
                    <a:moveTo>
                      <a:pt x="9299" y="33188"/>
                    </a:moveTo>
                    <a:cubicBezTo>
                      <a:pt x="9299" y="46966"/>
                      <a:pt x="15272" y="56095"/>
                      <a:pt x="24016" y="56095"/>
                    </a:cubicBezTo>
                    <a:cubicBezTo>
                      <a:pt x="33529" y="56095"/>
                      <a:pt x="39544" y="47393"/>
                      <a:pt x="39544" y="33358"/>
                    </a:cubicBezTo>
                    <a:cubicBezTo>
                      <a:pt x="39544" y="20774"/>
                      <a:pt x="33060" y="11646"/>
                      <a:pt x="24016" y="11646"/>
                    </a:cubicBezTo>
                    <a:cubicBezTo>
                      <a:pt x="15485" y="11603"/>
                      <a:pt x="9299" y="20732"/>
                      <a:pt x="9299" y="33188"/>
                    </a:cubicBezTo>
                    <a:close/>
                  </a:path>
                </a:pathLst>
              </a:custGeom>
              <a:grpFill/>
              <a:ln w="4259" cap="flat">
                <a:noFill/>
                <a:prstDash val="solid"/>
                <a:miter/>
              </a:ln>
            </p:spPr>
            <p:txBody>
              <a:bodyPr rtlCol="0" anchor="ctr"/>
              <a:lstStyle/>
              <a:p>
                <a:endParaRPr lang="en-IL"/>
              </a:p>
            </p:txBody>
          </p:sp>
          <p:sp>
            <p:nvSpPr>
              <p:cNvPr id="201" name="Freeform: Shape 200">
                <a:extLst>
                  <a:ext uri="{FF2B5EF4-FFF2-40B4-BE49-F238E27FC236}">
                    <a16:creationId xmlns:a16="http://schemas.microsoft.com/office/drawing/2014/main" id="{62F35A1F-698E-FD36-3220-B3E36197C77B}"/>
                  </a:ext>
                </a:extLst>
              </p:cNvPr>
              <p:cNvSpPr/>
              <p:nvPr/>
            </p:nvSpPr>
            <p:spPr>
              <a:xfrm>
                <a:off x="6435624" y="5634029"/>
                <a:ext cx="38349" cy="66418"/>
              </a:xfrm>
              <a:custGeom>
                <a:avLst/>
                <a:gdLst>
                  <a:gd name="connsiteX0" fmla="*/ 9001 w 38349"/>
                  <a:gd name="connsiteY0" fmla="*/ 9854 h 66418"/>
                  <a:gd name="connsiteX1" fmla="*/ 9214 w 38349"/>
                  <a:gd name="connsiteY1" fmla="*/ 9854 h 66418"/>
                  <a:gd name="connsiteX2" fmla="*/ 22822 w 38349"/>
                  <a:gd name="connsiteY2" fmla="*/ 0 h 66418"/>
                  <a:gd name="connsiteX3" fmla="*/ 38350 w 38349"/>
                  <a:gd name="connsiteY3" fmla="*/ 26235 h 66418"/>
                  <a:gd name="connsiteX4" fmla="*/ 38350 w 38349"/>
                  <a:gd name="connsiteY4" fmla="*/ 66376 h 66418"/>
                  <a:gd name="connsiteX5" fmla="*/ 29306 w 38349"/>
                  <a:gd name="connsiteY5" fmla="*/ 66376 h 66418"/>
                  <a:gd name="connsiteX6" fmla="*/ 29306 w 38349"/>
                  <a:gd name="connsiteY6" fmla="*/ 26107 h 66418"/>
                  <a:gd name="connsiteX7" fmla="*/ 20391 w 38349"/>
                  <a:gd name="connsiteY7" fmla="*/ 10323 h 66418"/>
                  <a:gd name="connsiteX8" fmla="*/ 9044 w 38349"/>
                  <a:gd name="connsiteY8" fmla="*/ 19751 h 66418"/>
                  <a:gd name="connsiteX9" fmla="*/ 9044 w 38349"/>
                  <a:gd name="connsiteY9" fmla="*/ 66418 h 66418"/>
                  <a:gd name="connsiteX10" fmla="*/ 0 w 38349"/>
                  <a:gd name="connsiteY10" fmla="*/ 66418 h 66418"/>
                  <a:gd name="connsiteX11" fmla="*/ 0 w 38349"/>
                  <a:gd name="connsiteY11" fmla="*/ 1365 h 66418"/>
                  <a:gd name="connsiteX12" fmla="*/ 9044 w 38349"/>
                  <a:gd name="connsiteY12" fmla="*/ 1365 h 66418"/>
                  <a:gd name="connsiteX13" fmla="*/ 9044 w 38349"/>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49" h="66418">
                    <a:moveTo>
                      <a:pt x="9001" y="9854"/>
                    </a:moveTo>
                    <a:lnTo>
                      <a:pt x="9214" y="9854"/>
                    </a:lnTo>
                    <a:cubicBezTo>
                      <a:pt x="12669" y="3626"/>
                      <a:pt x="17746" y="0"/>
                      <a:pt x="22822" y="0"/>
                    </a:cubicBezTo>
                    <a:cubicBezTo>
                      <a:pt x="31439" y="0"/>
                      <a:pt x="38350" y="8404"/>
                      <a:pt x="38350" y="26235"/>
                    </a:cubicBezTo>
                    <a:lnTo>
                      <a:pt x="38350" y="66376"/>
                    </a:lnTo>
                    <a:lnTo>
                      <a:pt x="29306" y="66376"/>
                    </a:lnTo>
                    <a:lnTo>
                      <a:pt x="29306" y="26107"/>
                    </a:lnTo>
                    <a:cubicBezTo>
                      <a:pt x="29306" y="16551"/>
                      <a:pt x="25851" y="10323"/>
                      <a:pt x="20391" y="10323"/>
                    </a:cubicBezTo>
                    <a:cubicBezTo>
                      <a:pt x="16423" y="10323"/>
                      <a:pt x="13309" y="12925"/>
                      <a:pt x="9044" y="19751"/>
                    </a:cubicBezTo>
                    <a:lnTo>
                      <a:pt x="9044" y="66418"/>
                    </a:lnTo>
                    <a:lnTo>
                      <a:pt x="0" y="66418"/>
                    </a:lnTo>
                    <a:lnTo>
                      <a:pt x="0" y="1365"/>
                    </a:lnTo>
                    <a:lnTo>
                      <a:pt x="9044" y="1365"/>
                    </a:lnTo>
                    <a:lnTo>
                      <a:pt x="9044" y="9854"/>
                    </a:lnTo>
                    <a:close/>
                  </a:path>
                </a:pathLst>
              </a:custGeom>
              <a:grpFill/>
              <a:ln w="4259" cap="flat">
                <a:noFill/>
                <a:prstDash val="solid"/>
                <a:miter/>
              </a:ln>
            </p:spPr>
            <p:txBody>
              <a:bodyPr rtlCol="0" anchor="ctr"/>
              <a:lstStyle/>
              <a:p>
                <a:endParaRPr lang="en-IL"/>
              </a:p>
            </p:txBody>
          </p:sp>
          <p:sp>
            <p:nvSpPr>
              <p:cNvPr id="202" name="Freeform: Shape 201">
                <a:extLst>
                  <a:ext uri="{FF2B5EF4-FFF2-40B4-BE49-F238E27FC236}">
                    <a16:creationId xmlns:a16="http://schemas.microsoft.com/office/drawing/2014/main" id="{7E35CD4C-1C81-19A2-E7AA-C038CB764C5F}"/>
                  </a:ext>
                </a:extLst>
              </p:cNvPr>
              <p:cNvSpPr/>
              <p:nvPr/>
            </p:nvSpPr>
            <p:spPr>
              <a:xfrm>
                <a:off x="6486045" y="5634029"/>
                <a:ext cx="66290" cy="66418"/>
              </a:xfrm>
              <a:custGeom>
                <a:avLst/>
                <a:gdLst>
                  <a:gd name="connsiteX0" fmla="*/ 9086 w 66290"/>
                  <a:gd name="connsiteY0" fmla="*/ 1322 h 66418"/>
                  <a:gd name="connsiteX1" fmla="*/ 9086 w 66290"/>
                  <a:gd name="connsiteY1" fmla="*/ 9854 h 66418"/>
                  <a:gd name="connsiteX2" fmla="*/ 22353 w 66290"/>
                  <a:gd name="connsiteY2" fmla="*/ 0 h 66418"/>
                  <a:gd name="connsiteX3" fmla="*/ 35961 w 66290"/>
                  <a:gd name="connsiteY3" fmla="*/ 11731 h 66418"/>
                  <a:gd name="connsiteX4" fmla="*/ 51190 w 66290"/>
                  <a:gd name="connsiteY4" fmla="*/ 0 h 66418"/>
                  <a:gd name="connsiteX5" fmla="*/ 66291 w 66290"/>
                  <a:gd name="connsiteY5" fmla="*/ 25509 h 66418"/>
                  <a:gd name="connsiteX6" fmla="*/ 66291 w 66290"/>
                  <a:gd name="connsiteY6" fmla="*/ 66376 h 66418"/>
                  <a:gd name="connsiteX7" fmla="*/ 57247 w 66290"/>
                  <a:gd name="connsiteY7" fmla="*/ 66376 h 66418"/>
                  <a:gd name="connsiteX8" fmla="*/ 57247 w 66290"/>
                  <a:gd name="connsiteY8" fmla="*/ 26107 h 66418"/>
                  <a:gd name="connsiteX9" fmla="*/ 47820 w 66290"/>
                  <a:gd name="connsiteY9" fmla="*/ 10878 h 66418"/>
                  <a:gd name="connsiteX10" fmla="*/ 37667 w 66290"/>
                  <a:gd name="connsiteY10" fmla="*/ 19153 h 66418"/>
                  <a:gd name="connsiteX11" fmla="*/ 37667 w 66290"/>
                  <a:gd name="connsiteY11" fmla="*/ 66376 h 66418"/>
                  <a:gd name="connsiteX12" fmla="*/ 28623 w 66290"/>
                  <a:gd name="connsiteY12" fmla="*/ 66376 h 66418"/>
                  <a:gd name="connsiteX13" fmla="*/ 28623 w 66290"/>
                  <a:gd name="connsiteY13" fmla="*/ 25979 h 66418"/>
                  <a:gd name="connsiteX14" fmla="*/ 20391 w 66290"/>
                  <a:gd name="connsiteY14" fmla="*/ 10920 h 66418"/>
                  <a:gd name="connsiteX15" fmla="*/ 9043 w 66290"/>
                  <a:gd name="connsiteY15" fmla="*/ 19196 h 66418"/>
                  <a:gd name="connsiteX16" fmla="*/ 9043 w 66290"/>
                  <a:gd name="connsiteY16" fmla="*/ 66418 h 66418"/>
                  <a:gd name="connsiteX17" fmla="*/ 0 w 66290"/>
                  <a:gd name="connsiteY17" fmla="*/ 66418 h 66418"/>
                  <a:gd name="connsiteX18" fmla="*/ 0 w 66290"/>
                  <a:gd name="connsiteY18" fmla="*/ 1365 h 66418"/>
                  <a:gd name="connsiteX19" fmla="*/ 9086 w 66290"/>
                  <a:gd name="connsiteY19" fmla="*/ 1365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290" h="66418">
                    <a:moveTo>
                      <a:pt x="9086" y="1322"/>
                    </a:moveTo>
                    <a:lnTo>
                      <a:pt x="9086" y="9854"/>
                    </a:lnTo>
                    <a:cubicBezTo>
                      <a:pt x="13736" y="3199"/>
                      <a:pt x="18130" y="0"/>
                      <a:pt x="22353" y="0"/>
                    </a:cubicBezTo>
                    <a:cubicBezTo>
                      <a:pt x="28154" y="0"/>
                      <a:pt x="32889" y="4052"/>
                      <a:pt x="35961" y="11731"/>
                    </a:cubicBezTo>
                    <a:cubicBezTo>
                      <a:pt x="39928" y="5375"/>
                      <a:pt x="44706" y="0"/>
                      <a:pt x="51190" y="0"/>
                    </a:cubicBezTo>
                    <a:cubicBezTo>
                      <a:pt x="60404" y="0"/>
                      <a:pt x="66291" y="10153"/>
                      <a:pt x="66291" y="25509"/>
                    </a:cubicBezTo>
                    <a:lnTo>
                      <a:pt x="66291" y="66376"/>
                    </a:lnTo>
                    <a:lnTo>
                      <a:pt x="57247" y="66376"/>
                    </a:lnTo>
                    <a:lnTo>
                      <a:pt x="57247" y="26107"/>
                    </a:lnTo>
                    <a:cubicBezTo>
                      <a:pt x="57247" y="16253"/>
                      <a:pt x="52981" y="10878"/>
                      <a:pt x="47820" y="10878"/>
                    </a:cubicBezTo>
                    <a:cubicBezTo>
                      <a:pt x="44876" y="10750"/>
                      <a:pt x="40909" y="14376"/>
                      <a:pt x="37667" y="19153"/>
                    </a:cubicBezTo>
                    <a:lnTo>
                      <a:pt x="37667" y="66376"/>
                    </a:lnTo>
                    <a:lnTo>
                      <a:pt x="28623" y="66376"/>
                    </a:lnTo>
                    <a:lnTo>
                      <a:pt x="28623" y="25979"/>
                    </a:lnTo>
                    <a:cubicBezTo>
                      <a:pt x="28623" y="15399"/>
                      <a:pt x="24870" y="10920"/>
                      <a:pt x="20391" y="10920"/>
                    </a:cubicBezTo>
                    <a:cubicBezTo>
                      <a:pt x="15826" y="10920"/>
                      <a:pt x="12797" y="12968"/>
                      <a:pt x="9043" y="19196"/>
                    </a:cubicBezTo>
                    <a:lnTo>
                      <a:pt x="9043" y="66418"/>
                    </a:lnTo>
                    <a:lnTo>
                      <a:pt x="0" y="66418"/>
                    </a:lnTo>
                    <a:lnTo>
                      <a:pt x="0" y="1365"/>
                    </a:lnTo>
                    <a:lnTo>
                      <a:pt x="9086" y="1365"/>
                    </a:lnTo>
                    <a:close/>
                  </a:path>
                </a:pathLst>
              </a:custGeom>
              <a:grpFill/>
              <a:ln w="4259" cap="flat">
                <a:noFill/>
                <a:prstDash val="solid"/>
                <a:miter/>
              </a:ln>
            </p:spPr>
            <p:txBody>
              <a:bodyPr rtlCol="0" anchor="ctr"/>
              <a:lstStyle/>
              <a:p>
                <a:endParaRPr lang="en-IL"/>
              </a:p>
            </p:txBody>
          </p:sp>
          <p:sp>
            <p:nvSpPr>
              <p:cNvPr id="203" name="Freeform: Shape 202">
                <a:extLst>
                  <a:ext uri="{FF2B5EF4-FFF2-40B4-BE49-F238E27FC236}">
                    <a16:creationId xmlns:a16="http://schemas.microsoft.com/office/drawing/2014/main" id="{ACE272D8-C19C-2A6C-8529-E1F873A2ABFC}"/>
                  </a:ext>
                </a:extLst>
              </p:cNvPr>
              <p:cNvSpPr/>
              <p:nvPr/>
            </p:nvSpPr>
            <p:spPr>
              <a:xfrm>
                <a:off x="6562446" y="5634029"/>
                <a:ext cx="41079" cy="67655"/>
              </a:xfrm>
              <a:custGeom>
                <a:avLst/>
                <a:gdLst>
                  <a:gd name="connsiteX0" fmla="*/ 40269 w 41079"/>
                  <a:gd name="connsiteY0" fmla="*/ 59977 h 67655"/>
                  <a:gd name="connsiteX1" fmla="*/ 22097 w 41079"/>
                  <a:gd name="connsiteY1" fmla="*/ 67656 h 67655"/>
                  <a:gd name="connsiteX2" fmla="*/ 0 w 41079"/>
                  <a:gd name="connsiteY2" fmla="*/ 33017 h 67655"/>
                  <a:gd name="connsiteX3" fmla="*/ 21286 w 41079"/>
                  <a:gd name="connsiteY3" fmla="*/ 0 h 67655"/>
                  <a:gd name="connsiteX4" fmla="*/ 41080 w 41079"/>
                  <a:gd name="connsiteY4" fmla="*/ 35790 h 67655"/>
                  <a:gd name="connsiteX5" fmla="*/ 9043 w 41079"/>
                  <a:gd name="connsiteY5" fmla="*/ 35790 h 67655"/>
                  <a:gd name="connsiteX6" fmla="*/ 24358 w 41079"/>
                  <a:gd name="connsiteY6" fmla="*/ 55370 h 67655"/>
                  <a:gd name="connsiteX7" fmla="*/ 40269 w 41079"/>
                  <a:gd name="connsiteY7" fmla="*/ 47564 h 67655"/>
                  <a:gd name="connsiteX8" fmla="*/ 40269 w 41079"/>
                  <a:gd name="connsiteY8" fmla="*/ 59977 h 67655"/>
                  <a:gd name="connsiteX9" fmla="*/ 32164 w 41079"/>
                  <a:gd name="connsiteY9" fmla="*/ 27258 h 67655"/>
                  <a:gd name="connsiteX10" fmla="*/ 21500 w 41079"/>
                  <a:gd name="connsiteY10" fmla="*/ 11176 h 67655"/>
                  <a:gd name="connsiteX11" fmla="*/ 9214 w 41079"/>
                  <a:gd name="connsiteY11" fmla="*/ 27258 h 67655"/>
                  <a:gd name="connsiteX12" fmla="*/ 32164 w 41079"/>
                  <a:gd name="connsiteY12" fmla="*/ 27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79" h="67655">
                    <a:moveTo>
                      <a:pt x="40269" y="59977"/>
                    </a:moveTo>
                    <a:cubicBezTo>
                      <a:pt x="34809" y="65181"/>
                      <a:pt x="29818" y="67656"/>
                      <a:pt x="22097" y="67656"/>
                    </a:cubicBezTo>
                    <a:cubicBezTo>
                      <a:pt x="7892" y="67656"/>
                      <a:pt x="0" y="50976"/>
                      <a:pt x="0" y="33017"/>
                    </a:cubicBezTo>
                    <a:cubicBezTo>
                      <a:pt x="0" y="13309"/>
                      <a:pt x="8745" y="0"/>
                      <a:pt x="21286" y="0"/>
                    </a:cubicBezTo>
                    <a:cubicBezTo>
                      <a:pt x="33359" y="0"/>
                      <a:pt x="41080" y="11731"/>
                      <a:pt x="41080" y="35790"/>
                    </a:cubicBezTo>
                    <a:lnTo>
                      <a:pt x="9043" y="35790"/>
                    </a:lnTo>
                    <a:cubicBezTo>
                      <a:pt x="10451" y="48673"/>
                      <a:pt x="15655" y="55370"/>
                      <a:pt x="24358" y="55370"/>
                    </a:cubicBezTo>
                    <a:cubicBezTo>
                      <a:pt x="29818" y="55370"/>
                      <a:pt x="35022" y="52469"/>
                      <a:pt x="40269" y="47564"/>
                    </a:cubicBezTo>
                    <a:lnTo>
                      <a:pt x="40269" y="59977"/>
                    </a:lnTo>
                    <a:close/>
                    <a:moveTo>
                      <a:pt x="32164" y="27258"/>
                    </a:moveTo>
                    <a:cubicBezTo>
                      <a:pt x="31866" y="17404"/>
                      <a:pt x="27898" y="11176"/>
                      <a:pt x="21500" y="11176"/>
                    </a:cubicBezTo>
                    <a:cubicBezTo>
                      <a:pt x="14589" y="11176"/>
                      <a:pt x="10451" y="16978"/>
                      <a:pt x="9214" y="27258"/>
                    </a:cubicBezTo>
                    <a:lnTo>
                      <a:pt x="32164" y="27258"/>
                    </a:lnTo>
                    <a:close/>
                  </a:path>
                </a:pathLst>
              </a:custGeom>
              <a:grpFill/>
              <a:ln w="4259" cap="flat">
                <a:noFill/>
                <a:prstDash val="solid"/>
                <a:miter/>
              </a:ln>
            </p:spPr>
            <p:txBody>
              <a:bodyPr rtlCol="0" anchor="ctr"/>
              <a:lstStyle/>
              <a:p>
                <a:endParaRPr lang="en-IL"/>
              </a:p>
            </p:txBody>
          </p:sp>
          <p:sp>
            <p:nvSpPr>
              <p:cNvPr id="204" name="Freeform: Shape 203">
                <a:extLst>
                  <a:ext uri="{FF2B5EF4-FFF2-40B4-BE49-F238E27FC236}">
                    <a16:creationId xmlns:a16="http://schemas.microsoft.com/office/drawing/2014/main" id="{4340E67B-09A5-ED94-CCC6-10F74C305F31}"/>
                  </a:ext>
                </a:extLst>
              </p:cNvPr>
              <p:cNvSpPr/>
              <p:nvPr/>
            </p:nvSpPr>
            <p:spPr>
              <a:xfrm>
                <a:off x="6613081" y="5634029"/>
                <a:ext cx="38349" cy="66418"/>
              </a:xfrm>
              <a:custGeom>
                <a:avLst/>
                <a:gdLst>
                  <a:gd name="connsiteX0" fmla="*/ 9001 w 38349"/>
                  <a:gd name="connsiteY0" fmla="*/ 9854 h 66418"/>
                  <a:gd name="connsiteX1" fmla="*/ 9214 w 38349"/>
                  <a:gd name="connsiteY1" fmla="*/ 9854 h 66418"/>
                  <a:gd name="connsiteX2" fmla="*/ 22822 w 38349"/>
                  <a:gd name="connsiteY2" fmla="*/ 0 h 66418"/>
                  <a:gd name="connsiteX3" fmla="*/ 38349 w 38349"/>
                  <a:gd name="connsiteY3" fmla="*/ 26235 h 66418"/>
                  <a:gd name="connsiteX4" fmla="*/ 38349 w 38349"/>
                  <a:gd name="connsiteY4" fmla="*/ 66376 h 66418"/>
                  <a:gd name="connsiteX5" fmla="*/ 29306 w 38349"/>
                  <a:gd name="connsiteY5" fmla="*/ 66376 h 66418"/>
                  <a:gd name="connsiteX6" fmla="*/ 29306 w 38349"/>
                  <a:gd name="connsiteY6" fmla="*/ 26107 h 66418"/>
                  <a:gd name="connsiteX7" fmla="*/ 20391 w 38349"/>
                  <a:gd name="connsiteY7" fmla="*/ 10323 h 66418"/>
                  <a:gd name="connsiteX8" fmla="*/ 9043 w 38349"/>
                  <a:gd name="connsiteY8" fmla="*/ 19751 h 66418"/>
                  <a:gd name="connsiteX9" fmla="*/ 9043 w 38349"/>
                  <a:gd name="connsiteY9" fmla="*/ 66418 h 66418"/>
                  <a:gd name="connsiteX10" fmla="*/ 0 w 38349"/>
                  <a:gd name="connsiteY10" fmla="*/ 66418 h 66418"/>
                  <a:gd name="connsiteX11" fmla="*/ 0 w 38349"/>
                  <a:gd name="connsiteY11" fmla="*/ 1365 h 66418"/>
                  <a:gd name="connsiteX12" fmla="*/ 9043 w 38349"/>
                  <a:gd name="connsiteY12" fmla="*/ 1365 h 66418"/>
                  <a:gd name="connsiteX13" fmla="*/ 9043 w 38349"/>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49" h="66418">
                    <a:moveTo>
                      <a:pt x="9001" y="9854"/>
                    </a:moveTo>
                    <a:lnTo>
                      <a:pt x="9214" y="9854"/>
                    </a:lnTo>
                    <a:cubicBezTo>
                      <a:pt x="12669" y="3626"/>
                      <a:pt x="17746" y="0"/>
                      <a:pt x="22822" y="0"/>
                    </a:cubicBezTo>
                    <a:cubicBezTo>
                      <a:pt x="31439" y="0"/>
                      <a:pt x="38349" y="8404"/>
                      <a:pt x="38349" y="26235"/>
                    </a:cubicBezTo>
                    <a:lnTo>
                      <a:pt x="38349" y="66376"/>
                    </a:lnTo>
                    <a:lnTo>
                      <a:pt x="29306" y="66376"/>
                    </a:lnTo>
                    <a:lnTo>
                      <a:pt x="29306" y="26107"/>
                    </a:lnTo>
                    <a:cubicBezTo>
                      <a:pt x="29306" y="16551"/>
                      <a:pt x="25851" y="10323"/>
                      <a:pt x="20391" y="10323"/>
                    </a:cubicBezTo>
                    <a:cubicBezTo>
                      <a:pt x="16423" y="10323"/>
                      <a:pt x="13309" y="12925"/>
                      <a:pt x="9043" y="19751"/>
                    </a:cubicBezTo>
                    <a:lnTo>
                      <a:pt x="9043" y="66418"/>
                    </a:lnTo>
                    <a:lnTo>
                      <a:pt x="0" y="66418"/>
                    </a:lnTo>
                    <a:lnTo>
                      <a:pt x="0" y="1365"/>
                    </a:lnTo>
                    <a:lnTo>
                      <a:pt x="9043" y="1365"/>
                    </a:lnTo>
                    <a:lnTo>
                      <a:pt x="9043" y="9854"/>
                    </a:lnTo>
                    <a:close/>
                  </a:path>
                </a:pathLst>
              </a:custGeom>
              <a:grpFill/>
              <a:ln w="4259" cap="flat">
                <a:noFill/>
                <a:prstDash val="solid"/>
                <a:miter/>
              </a:ln>
            </p:spPr>
            <p:txBody>
              <a:bodyPr rtlCol="0" anchor="ctr"/>
              <a:lstStyle/>
              <a:p>
                <a:endParaRPr lang="en-IL"/>
              </a:p>
            </p:txBody>
          </p:sp>
          <p:sp>
            <p:nvSpPr>
              <p:cNvPr id="205" name="Freeform: Shape 204">
                <a:extLst>
                  <a:ext uri="{FF2B5EF4-FFF2-40B4-BE49-F238E27FC236}">
                    <a16:creationId xmlns:a16="http://schemas.microsoft.com/office/drawing/2014/main" id="{5339E182-E0D5-773A-EBAF-7CDF808CE14E}"/>
                  </a:ext>
                </a:extLst>
              </p:cNvPr>
              <p:cNvSpPr/>
              <p:nvPr/>
            </p:nvSpPr>
            <p:spPr>
              <a:xfrm>
                <a:off x="6657573"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4" y="68253"/>
                      <a:pt x="23419" y="68253"/>
                    </a:cubicBezTo>
                    <a:cubicBezTo>
                      <a:pt x="26661" y="68253"/>
                      <a:pt x="30031" y="66675"/>
                      <a:pt x="33657" y="63475"/>
                    </a:cubicBezTo>
                    <a:lnTo>
                      <a:pt x="33657" y="75505"/>
                    </a:lnTo>
                    <a:cubicBezTo>
                      <a:pt x="30500"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206" name="Freeform: Shape 205">
                <a:extLst>
                  <a:ext uri="{FF2B5EF4-FFF2-40B4-BE49-F238E27FC236}">
                    <a16:creationId xmlns:a16="http://schemas.microsoft.com/office/drawing/2014/main" id="{AB2973F8-95B7-CE04-22E4-F1A3AAAB5F42}"/>
                  </a:ext>
                </a:extLst>
              </p:cNvPr>
              <p:cNvSpPr/>
              <p:nvPr/>
            </p:nvSpPr>
            <p:spPr>
              <a:xfrm>
                <a:off x="6694003" y="5634072"/>
                <a:ext cx="39032" cy="67655"/>
              </a:xfrm>
              <a:custGeom>
                <a:avLst/>
                <a:gdLst>
                  <a:gd name="connsiteX0" fmla="*/ 39032 w 39032"/>
                  <a:gd name="connsiteY0" fmla="*/ 62579 h 67655"/>
                  <a:gd name="connsiteX1" fmla="*/ 30330 w 39032"/>
                  <a:gd name="connsiteY1" fmla="*/ 67656 h 67655"/>
                  <a:gd name="connsiteX2" fmla="*/ 23419 w 39032"/>
                  <a:gd name="connsiteY2" fmla="*/ 61001 h 67655"/>
                  <a:gd name="connsiteX3" fmla="*/ 11134 w 39032"/>
                  <a:gd name="connsiteY3" fmla="*/ 67656 h 67655"/>
                  <a:gd name="connsiteX4" fmla="*/ 0 w 39032"/>
                  <a:gd name="connsiteY4" fmla="*/ 51702 h 67655"/>
                  <a:gd name="connsiteX5" fmla="*/ 15527 w 39032"/>
                  <a:gd name="connsiteY5" fmla="*/ 31140 h 67655"/>
                  <a:gd name="connsiteX6" fmla="*/ 23547 w 39032"/>
                  <a:gd name="connsiteY6" fmla="*/ 27088 h 67655"/>
                  <a:gd name="connsiteX7" fmla="*/ 23547 w 39032"/>
                  <a:gd name="connsiteY7" fmla="*/ 23590 h 67655"/>
                  <a:gd name="connsiteX8" fmla="*/ 15314 w 39032"/>
                  <a:gd name="connsiteY8" fmla="*/ 12158 h 67655"/>
                  <a:gd name="connsiteX9" fmla="*/ 896 w 39032"/>
                  <a:gd name="connsiteY9" fmla="*/ 22865 h 67655"/>
                  <a:gd name="connsiteX10" fmla="*/ 896 w 39032"/>
                  <a:gd name="connsiteY10" fmla="*/ 8830 h 67655"/>
                  <a:gd name="connsiteX11" fmla="*/ 15997 w 39032"/>
                  <a:gd name="connsiteY11" fmla="*/ 0 h 67655"/>
                  <a:gd name="connsiteX12" fmla="*/ 32505 w 39032"/>
                  <a:gd name="connsiteY12" fmla="*/ 21457 h 67655"/>
                  <a:gd name="connsiteX13" fmla="*/ 32505 w 39032"/>
                  <a:gd name="connsiteY13" fmla="*/ 54901 h 67655"/>
                  <a:gd name="connsiteX14" fmla="*/ 34254 w 39032"/>
                  <a:gd name="connsiteY14" fmla="*/ 58228 h 67655"/>
                  <a:gd name="connsiteX15" fmla="*/ 39032 w 39032"/>
                  <a:gd name="connsiteY15" fmla="*/ 54730 h 67655"/>
                  <a:gd name="connsiteX16" fmla="*/ 39032 w 39032"/>
                  <a:gd name="connsiteY16" fmla="*/ 62579 h 67655"/>
                  <a:gd name="connsiteX17" fmla="*/ 23505 w 39032"/>
                  <a:gd name="connsiteY17" fmla="*/ 34169 h 67655"/>
                  <a:gd name="connsiteX18" fmla="*/ 9086 w 39032"/>
                  <a:gd name="connsiteY18" fmla="*/ 49398 h 67655"/>
                  <a:gd name="connsiteX19" fmla="*/ 15570 w 39032"/>
                  <a:gd name="connsiteY19" fmla="*/ 58527 h 67655"/>
                  <a:gd name="connsiteX20" fmla="*/ 23462 w 39032"/>
                  <a:gd name="connsiteY20" fmla="*/ 53152 h 67655"/>
                  <a:gd name="connsiteX21" fmla="*/ 23462 w 39032"/>
                  <a:gd name="connsiteY21" fmla="*/ 34169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32" h="67655">
                    <a:moveTo>
                      <a:pt x="39032" y="62579"/>
                    </a:moveTo>
                    <a:cubicBezTo>
                      <a:pt x="34894" y="66504"/>
                      <a:pt x="33145" y="67656"/>
                      <a:pt x="30330" y="67656"/>
                    </a:cubicBezTo>
                    <a:cubicBezTo>
                      <a:pt x="26363" y="67656"/>
                      <a:pt x="24230" y="65651"/>
                      <a:pt x="23419" y="61001"/>
                    </a:cubicBezTo>
                    <a:cubicBezTo>
                      <a:pt x="19452" y="65480"/>
                      <a:pt x="15314" y="67656"/>
                      <a:pt x="11134" y="67656"/>
                    </a:cubicBezTo>
                    <a:cubicBezTo>
                      <a:pt x="4436" y="67656"/>
                      <a:pt x="0" y="60105"/>
                      <a:pt x="0" y="51702"/>
                    </a:cubicBezTo>
                    <a:cubicBezTo>
                      <a:pt x="0" y="38819"/>
                      <a:pt x="8233" y="34894"/>
                      <a:pt x="15527" y="31140"/>
                    </a:cubicBezTo>
                    <a:lnTo>
                      <a:pt x="23547" y="27088"/>
                    </a:lnTo>
                    <a:lnTo>
                      <a:pt x="23547" y="23590"/>
                    </a:lnTo>
                    <a:cubicBezTo>
                      <a:pt x="23547" y="15485"/>
                      <a:pt x="20817" y="12158"/>
                      <a:pt x="15314" y="12158"/>
                    </a:cubicBezTo>
                    <a:cubicBezTo>
                      <a:pt x="10366" y="12158"/>
                      <a:pt x="5290" y="15485"/>
                      <a:pt x="896" y="22865"/>
                    </a:cubicBezTo>
                    <a:lnTo>
                      <a:pt x="896" y="8830"/>
                    </a:lnTo>
                    <a:cubicBezTo>
                      <a:pt x="4436" y="2901"/>
                      <a:pt x="9427" y="0"/>
                      <a:pt x="15997" y="0"/>
                    </a:cubicBezTo>
                    <a:cubicBezTo>
                      <a:pt x="25211" y="0"/>
                      <a:pt x="32505" y="6655"/>
                      <a:pt x="32505" y="21457"/>
                    </a:cubicBezTo>
                    <a:lnTo>
                      <a:pt x="32505" y="54901"/>
                    </a:lnTo>
                    <a:cubicBezTo>
                      <a:pt x="32505" y="57375"/>
                      <a:pt x="33103" y="58228"/>
                      <a:pt x="34254" y="58228"/>
                    </a:cubicBezTo>
                    <a:cubicBezTo>
                      <a:pt x="35150" y="58228"/>
                      <a:pt x="36984" y="56906"/>
                      <a:pt x="39032" y="54730"/>
                    </a:cubicBezTo>
                    <a:lnTo>
                      <a:pt x="39032" y="62579"/>
                    </a:lnTo>
                    <a:close/>
                    <a:moveTo>
                      <a:pt x="23505" y="34169"/>
                    </a:moveTo>
                    <a:cubicBezTo>
                      <a:pt x="15784" y="37923"/>
                      <a:pt x="9086" y="41720"/>
                      <a:pt x="9086" y="49398"/>
                    </a:cubicBezTo>
                    <a:cubicBezTo>
                      <a:pt x="9086" y="54773"/>
                      <a:pt x="11816" y="58527"/>
                      <a:pt x="15570" y="58527"/>
                    </a:cubicBezTo>
                    <a:cubicBezTo>
                      <a:pt x="18386" y="58527"/>
                      <a:pt x="21030" y="56479"/>
                      <a:pt x="23462" y="53152"/>
                    </a:cubicBezTo>
                    <a:lnTo>
                      <a:pt x="23462" y="34169"/>
                    </a:lnTo>
                    <a:close/>
                  </a:path>
                </a:pathLst>
              </a:custGeom>
              <a:grpFill/>
              <a:ln w="4259" cap="flat">
                <a:noFill/>
                <a:prstDash val="solid"/>
                <a:miter/>
              </a:ln>
            </p:spPr>
            <p:txBody>
              <a:bodyPr rtlCol="0" anchor="ctr"/>
              <a:lstStyle/>
              <a:p>
                <a:endParaRPr lang="en-IL"/>
              </a:p>
            </p:txBody>
          </p:sp>
          <p:sp>
            <p:nvSpPr>
              <p:cNvPr id="207" name="Freeform: Shape 206">
                <a:extLst>
                  <a:ext uri="{FF2B5EF4-FFF2-40B4-BE49-F238E27FC236}">
                    <a16:creationId xmlns:a16="http://schemas.microsoft.com/office/drawing/2014/main" id="{822A72E8-EF22-B2E4-9FBD-BBBC06FF5D43}"/>
                  </a:ext>
                </a:extLst>
              </p:cNvPr>
              <p:cNvSpPr/>
              <p:nvPr/>
            </p:nvSpPr>
            <p:spPr>
              <a:xfrm>
                <a:off x="6741225" y="5601609"/>
                <a:ext cx="9043" cy="98796"/>
              </a:xfrm>
              <a:custGeom>
                <a:avLst/>
                <a:gdLst>
                  <a:gd name="connsiteX0" fmla="*/ 9043 w 9043"/>
                  <a:gd name="connsiteY0" fmla="*/ 98796 h 98796"/>
                  <a:gd name="connsiteX1" fmla="*/ 0 w 9043"/>
                  <a:gd name="connsiteY1" fmla="*/ 98796 h 98796"/>
                  <a:gd name="connsiteX2" fmla="*/ 0 w 9043"/>
                  <a:gd name="connsiteY2" fmla="*/ 0 h 98796"/>
                  <a:gd name="connsiteX3" fmla="*/ 9043 w 9043"/>
                  <a:gd name="connsiteY3" fmla="*/ 0 h 98796"/>
                  <a:gd name="connsiteX4" fmla="*/ 9043 w 9043"/>
                  <a:gd name="connsiteY4" fmla="*/ 98796 h 9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3" h="98796">
                    <a:moveTo>
                      <a:pt x="9043" y="98796"/>
                    </a:moveTo>
                    <a:lnTo>
                      <a:pt x="0" y="98796"/>
                    </a:lnTo>
                    <a:lnTo>
                      <a:pt x="0" y="0"/>
                    </a:lnTo>
                    <a:lnTo>
                      <a:pt x="9043" y="0"/>
                    </a:lnTo>
                    <a:lnTo>
                      <a:pt x="9043" y="98796"/>
                    </a:lnTo>
                    <a:close/>
                  </a:path>
                </a:pathLst>
              </a:custGeom>
              <a:grpFill/>
              <a:ln w="4259" cap="flat">
                <a:noFill/>
                <a:prstDash val="solid"/>
                <a:miter/>
              </a:ln>
            </p:spPr>
            <p:txBody>
              <a:bodyPr rtlCol="0" anchor="ctr"/>
              <a:lstStyle/>
              <a:p>
                <a:endParaRPr lang="en-IL"/>
              </a:p>
            </p:txBody>
          </p:sp>
          <p:sp>
            <p:nvSpPr>
              <p:cNvPr id="208" name="Freeform: Shape 207">
                <a:extLst>
                  <a:ext uri="{FF2B5EF4-FFF2-40B4-BE49-F238E27FC236}">
                    <a16:creationId xmlns:a16="http://schemas.microsoft.com/office/drawing/2014/main" id="{830D0103-4340-45C7-4394-7781375010B2}"/>
                  </a:ext>
                </a:extLst>
              </p:cNvPr>
              <p:cNvSpPr/>
              <p:nvPr/>
            </p:nvSpPr>
            <p:spPr>
              <a:xfrm>
                <a:off x="6792202" y="5601609"/>
                <a:ext cx="43596" cy="98838"/>
              </a:xfrm>
              <a:custGeom>
                <a:avLst/>
                <a:gdLst>
                  <a:gd name="connsiteX0" fmla="*/ 21585 w 43596"/>
                  <a:gd name="connsiteY0" fmla="*/ 0 h 98838"/>
                  <a:gd name="connsiteX1" fmla="*/ 43596 w 43596"/>
                  <a:gd name="connsiteY1" fmla="*/ 28410 h 98838"/>
                  <a:gd name="connsiteX2" fmla="*/ 20263 w 43596"/>
                  <a:gd name="connsiteY2" fmla="*/ 56095 h 98838"/>
                  <a:gd name="connsiteX3" fmla="*/ 9939 w 43596"/>
                  <a:gd name="connsiteY3" fmla="*/ 56095 h 98838"/>
                  <a:gd name="connsiteX4" fmla="*/ 9939 w 43596"/>
                  <a:gd name="connsiteY4" fmla="*/ 98839 h 98838"/>
                  <a:gd name="connsiteX5" fmla="*/ 0 w 43596"/>
                  <a:gd name="connsiteY5" fmla="*/ 98839 h 98838"/>
                  <a:gd name="connsiteX6" fmla="*/ 0 w 43596"/>
                  <a:gd name="connsiteY6" fmla="*/ 43 h 98838"/>
                  <a:gd name="connsiteX7" fmla="*/ 21585 w 43596"/>
                  <a:gd name="connsiteY7" fmla="*/ 43 h 98838"/>
                  <a:gd name="connsiteX8" fmla="*/ 9897 w 43596"/>
                  <a:gd name="connsiteY8" fmla="*/ 43298 h 98838"/>
                  <a:gd name="connsiteX9" fmla="*/ 21158 w 43596"/>
                  <a:gd name="connsiteY9" fmla="*/ 43298 h 98838"/>
                  <a:gd name="connsiteX10" fmla="*/ 33316 w 43596"/>
                  <a:gd name="connsiteY10" fmla="*/ 27813 h 98838"/>
                  <a:gd name="connsiteX11" fmla="*/ 21542 w 43596"/>
                  <a:gd name="connsiteY11" fmla="*/ 12755 h 98838"/>
                  <a:gd name="connsiteX12" fmla="*/ 9897 w 43596"/>
                  <a:gd name="connsiteY12" fmla="*/ 12755 h 98838"/>
                  <a:gd name="connsiteX13" fmla="*/ 9897 w 43596"/>
                  <a:gd name="connsiteY13" fmla="*/ 43298 h 9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96" h="98838">
                    <a:moveTo>
                      <a:pt x="21585" y="0"/>
                    </a:moveTo>
                    <a:cubicBezTo>
                      <a:pt x="36686" y="0"/>
                      <a:pt x="43596" y="12755"/>
                      <a:pt x="43596" y="28410"/>
                    </a:cubicBezTo>
                    <a:cubicBezTo>
                      <a:pt x="43596" y="43895"/>
                      <a:pt x="36302" y="56095"/>
                      <a:pt x="20263" y="56095"/>
                    </a:cubicBezTo>
                    <a:lnTo>
                      <a:pt x="9939" y="56095"/>
                    </a:lnTo>
                    <a:lnTo>
                      <a:pt x="9939" y="98839"/>
                    </a:lnTo>
                    <a:lnTo>
                      <a:pt x="0" y="98839"/>
                    </a:lnTo>
                    <a:lnTo>
                      <a:pt x="0" y="43"/>
                    </a:lnTo>
                    <a:lnTo>
                      <a:pt x="21585" y="43"/>
                    </a:lnTo>
                    <a:close/>
                    <a:moveTo>
                      <a:pt x="9897" y="43298"/>
                    </a:moveTo>
                    <a:lnTo>
                      <a:pt x="21158" y="43298"/>
                    </a:lnTo>
                    <a:cubicBezTo>
                      <a:pt x="28581" y="43298"/>
                      <a:pt x="33316" y="37667"/>
                      <a:pt x="33316" y="27813"/>
                    </a:cubicBezTo>
                    <a:cubicBezTo>
                      <a:pt x="33316" y="20561"/>
                      <a:pt x="30586" y="12755"/>
                      <a:pt x="21542" y="12755"/>
                    </a:cubicBezTo>
                    <a:lnTo>
                      <a:pt x="9897" y="12755"/>
                    </a:lnTo>
                    <a:lnTo>
                      <a:pt x="9897" y="43298"/>
                    </a:lnTo>
                    <a:close/>
                  </a:path>
                </a:pathLst>
              </a:custGeom>
              <a:grpFill/>
              <a:ln w="4259" cap="flat">
                <a:noFill/>
                <a:prstDash val="solid"/>
                <a:miter/>
              </a:ln>
            </p:spPr>
            <p:txBody>
              <a:bodyPr rtlCol="0" anchor="ctr"/>
              <a:lstStyle/>
              <a:p>
                <a:endParaRPr lang="en-IL"/>
              </a:p>
            </p:txBody>
          </p:sp>
          <p:sp>
            <p:nvSpPr>
              <p:cNvPr id="209" name="Freeform: Shape 208">
                <a:extLst>
                  <a:ext uri="{FF2B5EF4-FFF2-40B4-BE49-F238E27FC236}">
                    <a16:creationId xmlns:a16="http://schemas.microsoft.com/office/drawing/2014/main" id="{F1639221-F588-BC4D-B167-6EAAE9FDC7EF}"/>
                  </a:ext>
                </a:extLst>
              </p:cNvPr>
              <p:cNvSpPr/>
              <p:nvPr/>
            </p:nvSpPr>
            <p:spPr>
              <a:xfrm>
                <a:off x="6843818" y="5634072"/>
                <a:ext cx="33230" cy="66375"/>
              </a:xfrm>
              <a:custGeom>
                <a:avLst/>
                <a:gdLst>
                  <a:gd name="connsiteX0" fmla="*/ 9001 w 33230"/>
                  <a:gd name="connsiteY0" fmla="*/ 1280 h 66375"/>
                  <a:gd name="connsiteX1" fmla="*/ 9001 w 33230"/>
                  <a:gd name="connsiteY1" fmla="*/ 16210 h 66375"/>
                  <a:gd name="connsiteX2" fmla="*/ 9214 w 33230"/>
                  <a:gd name="connsiteY2" fmla="*/ 16210 h 66375"/>
                  <a:gd name="connsiteX3" fmla="*/ 22395 w 33230"/>
                  <a:gd name="connsiteY3" fmla="*/ 0 h 66375"/>
                  <a:gd name="connsiteX4" fmla="*/ 33231 w 33230"/>
                  <a:gd name="connsiteY4" fmla="*/ 7551 h 66375"/>
                  <a:gd name="connsiteX5" fmla="*/ 28453 w 33230"/>
                  <a:gd name="connsiteY5" fmla="*/ 18684 h 66375"/>
                  <a:gd name="connsiteX6" fmla="*/ 20049 w 33230"/>
                  <a:gd name="connsiteY6" fmla="*/ 12328 h 66375"/>
                  <a:gd name="connsiteX7" fmla="*/ 9001 w 33230"/>
                  <a:gd name="connsiteY7" fmla="*/ 32335 h 66375"/>
                  <a:gd name="connsiteX8" fmla="*/ 9001 w 33230"/>
                  <a:gd name="connsiteY8" fmla="*/ 66376 h 66375"/>
                  <a:gd name="connsiteX9" fmla="*/ 0 w 33230"/>
                  <a:gd name="connsiteY9" fmla="*/ 66376 h 66375"/>
                  <a:gd name="connsiteX10" fmla="*/ 0 w 33230"/>
                  <a:gd name="connsiteY10" fmla="*/ 1322 h 66375"/>
                  <a:gd name="connsiteX11" fmla="*/ 9001 w 33230"/>
                  <a:gd name="connsiteY11" fmla="*/ 1322 h 6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30" h="66375">
                    <a:moveTo>
                      <a:pt x="9001" y="1280"/>
                    </a:moveTo>
                    <a:lnTo>
                      <a:pt x="9001" y="16210"/>
                    </a:lnTo>
                    <a:lnTo>
                      <a:pt x="9214" y="16210"/>
                    </a:lnTo>
                    <a:cubicBezTo>
                      <a:pt x="13779" y="4778"/>
                      <a:pt x="18130" y="0"/>
                      <a:pt x="22395" y="0"/>
                    </a:cubicBezTo>
                    <a:cubicBezTo>
                      <a:pt x="26064" y="0"/>
                      <a:pt x="29477" y="2474"/>
                      <a:pt x="33231" y="7551"/>
                    </a:cubicBezTo>
                    <a:lnTo>
                      <a:pt x="28453" y="18684"/>
                    </a:lnTo>
                    <a:cubicBezTo>
                      <a:pt x="25723" y="14930"/>
                      <a:pt x="22182" y="12328"/>
                      <a:pt x="20049" y="12328"/>
                    </a:cubicBezTo>
                    <a:cubicBezTo>
                      <a:pt x="13864" y="12328"/>
                      <a:pt x="9001" y="21158"/>
                      <a:pt x="9001" y="32335"/>
                    </a:cubicBezTo>
                    <a:lnTo>
                      <a:pt x="9001" y="66376"/>
                    </a:lnTo>
                    <a:lnTo>
                      <a:pt x="0" y="66376"/>
                    </a:lnTo>
                    <a:lnTo>
                      <a:pt x="0" y="1322"/>
                    </a:lnTo>
                    <a:lnTo>
                      <a:pt x="9001" y="1322"/>
                    </a:lnTo>
                    <a:close/>
                  </a:path>
                </a:pathLst>
              </a:custGeom>
              <a:grpFill/>
              <a:ln w="4259" cap="flat">
                <a:noFill/>
                <a:prstDash val="solid"/>
                <a:miter/>
              </a:ln>
            </p:spPr>
            <p:txBody>
              <a:bodyPr rtlCol="0" anchor="ctr"/>
              <a:lstStyle/>
              <a:p>
                <a:endParaRPr lang="en-IL"/>
              </a:p>
            </p:txBody>
          </p:sp>
          <p:sp>
            <p:nvSpPr>
              <p:cNvPr id="210" name="Freeform: Shape 209">
                <a:extLst>
                  <a:ext uri="{FF2B5EF4-FFF2-40B4-BE49-F238E27FC236}">
                    <a16:creationId xmlns:a16="http://schemas.microsoft.com/office/drawing/2014/main" id="{82F1CB8D-AC4A-A011-2B23-C979762CF9F4}"/>
                  </a:ext>
                </a:extLst>
              </p:cNvPr>
              <p:cNvSpPr/>
              <p:nvPr/>
            </p:nvSpPr>
            <p:spPr>
              <a:xfrm>
                <a:off x="6878030" y="5634029"/>
                <a:ext cx="48715" cy="67655"/>
              </a:xfrm>
              <a:custGeom>
                <a:avLst/>
                <a:gdLst>
                  <a:gd name="connsiteX0" fmla="*/ 48715 w 48715"/>
                  <a:gd name="connsiteY0" fmla="*/ 33188 h 67655"/>
                  <a:gd name="connsiteX1" fmla="*/ 24059 w 48715"/>
                  <a:gd name="connsiteY1" fmla="*/ 67656 h 67655"/>
                  <a:gd name="connsiteX2" fmla="*/ 0 w 48715"/>
                  <a:gd name="connsiteY2" fmla="*/ 33188 h 67655"/>
                  <a:gd name="connsiteX3" fmla="*/ 24059 w 48715"/>
                  <a:gd name="connsiteY3" fmla="*/ 0 h 67655"/>
                  <a:gd name="connsiteX4" fmla="*/ 48715 w 48715"/>
                  <a:gd name="connsiteY4" fmla="*/ 33188 h 67655"/>
                  <a:gd name="connsiteX5" fmla="*/ 9257 w 48715"/>
                  <a:gd name="connsiteY5" fmla="*/ 33188 h 67655"/>
                  <a:gd name="connsiteX6" fmla="*/ 23974 w 48715"/>
                  <a:gd name="connsiteY6" fmla="*/ 56095 h 67655"/>
                  <a:gd name="connsiteX7" fmla="*/ 39501 w 48715"/>
                  <a:gd name="connsiteY7" fmla="*/ 33358 h 67655"/>
                  <a:gd name="connsiteX8" fmla="*/ 23974 w 48715"/>
                  <a:gd name="connsiteY8" fmla="*/ 11646 h 67655"/>
                  <a:gd name="connsiteX9" fmla="*/ 9257 w 48715"/>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15" h="67655">
                    <a:moveTo>
                      <a:pt x="48715" y="33188"/>
                    </a:moveTo>
                    <a:cubicBezTo>
                      <a:pt x="48715" y="53749"/>
                      <a:pt x="38691" y="67656"/>
                      <a:pt x="24059" y="67656"/>
                    </a:cubicBezTo>
                    <a:cubicBezTo>
                      <a:pt x="10067" y="67656"/>
                      <a:pt x="0" y="53152"/>
                      <a:pt x="0" y="33188"/>
                    </a:cubicBezTo>
                    <a:cubicBezTo>
                      <a:pt x="0" y="14504"/>
                      <a:pt x="10451" y="0"/>
                      <a:pt x="24059" y="0"/>
                    </a:cubicBezTo>
                    <a:cubicBezTo>
                      <a:pt x="38392" y="0"/>
                      <a:pt x="48715" y="13906"/>
                      <a:pt x="48715" y="33188"/>
                    </a:cubicBezTo>
                    <a:close/>
                    <a:moveTo>
                      <a:pt x="9257" y="33188"/>
                    </a:moveTo>
                    <a:cubicBezTo>
                      <a:pt x="9257" y="46966"/>
                      <a:pt x="15229" y="56095"/>
                      <a:pt x="23974" y="56095"/>
                    </a:cubicBezTo>
                    <a:cubicBezTo>
                      <a:pt x="33487" y="56095"/>
                      <a:pt x="39501" y="47393"/>
                      <a:pt x="39501" y="33358"/>
                    </a:cubicBezTo>
                    <a:cubicBezTo>
                      <a:pt x="39501" y="20774"/>
                      <a:pt x="33017" y="11646"/>
                      <a:pt x="23974" y="11646"/>
                    </a:cubicBezTo>
                    <a:cubicBezTo>
                      <a:pt x="15442" y="11603"/>
                      <a:pt x="9257" y="20732"/>
                      <a:pt x="9257" y="33188"/>
                    </a:cubicBezTo>
                    <a:close/>
                  </a:path>
                </a:pathLst>
              </a:custGeom>
              <a:grpFill/>
              <a:ln w="4259" cap="flat">
                <a:noFill/>
                <a:prstDash val="solid"/>
                <a:miter/>
              </a:ln>
            </p:spPr>
            <p:txBody>
              <a:bodyPr rtlCol="0" anchor="ctr"/>
              <a:lstStyle/>
              <a:p>
                <a:endParaRPr lang="en-IL"/>
              </a:p>
            </p:txBody>
          </p:sp>
          <p:sp>
            <p:nvSpPr>
              <p:cNvPr id="211" name="Freeform: Shape 210">
                <a:extLst>
                  <a:ext uri="{FF2B5EF4-FFF2-40B4-BE49-F238E27FC236}">
                    <a16:creationId xmlns:a16="http://schemas.microsoft.com/office/drawing/2014/main" id="{46D47A00-F86B-677D-EA9F-A4A8E18E6FAA}"/>
                  </a:ext>
                </a:extLst>
              </p:cNvPr>
              <p:cNvSpPr/>
              <p:nvPr/>
            </p:nvSpPr>
            <p:spPr>
              <a:xfrm>
                <a:off x="6930414"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5" y="68253"/>
                      <a:pt x="23419" y="68253"/>
                    </a:cubicBezTo>
                    <a:cubicBezTo>
                      <a:pt x="26661" y="68253"/>
                      <a:pt x="30031" y="66675"/>
                      <a:pt x="33657" y="63475"/>
                    </a:cubicBezTo>
                    <a:lnTo>
                      <a:pt x="33657" y="75505"/>
                    </a:lnTo>
                    <a:cubicBezTo>
                      <a:pt x="30501"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212" name="Freeform: Shape 211">
                <a:extLst>
                  <a:ext uri="{FF2B5EF4-FFF2-40B4-BE49-F238E27FC236}">
                    <a16:creationId xmlns:a16="http://schemas.microsoft.com/office/drawing/2014/main" id="{07849BB5-00E2-60C6-1BC9-9DE3C856B221}"/>
                  </a:ext>
                </a:extLst>
              </p:cNvPr>
              <p:cNvSpPr/>
              <p:nvPr/>
            </p:nvSpPr>
            <p:spPr>
              <a:xfrm>
                <a:off x="6968337" y="5634029"/>
                <a:ext cx="41079" cy="67655"/>
              </a:xfrm>
              <a:custGeom>
                <a:avLst/>
                <a:gdLst>
                  <a:gd name="connsiteX0" fmla="*/ 40269 w 41079"/>
                  <a:gd name="connsiteY0" fmla="*/ 59977 h 67655"/>
                  <a:gd name="connsiteX1" fmla="*/ 22097 w 41079"/>
                  <a:gd name="connsiteY1" fmla="*/ 67656 h 67655"/>
                  <a:gd name="connsiteX2" fmla="*/ 0 w 41079"/>
                  <a:gd name="connsiteY2" fmla="*/ 33017 h 67655"/>
                  <a:gd name="connsiteX3" fmla="*/ 21286 w 41079"/>
                  <a:gd name="connsiteY3" fmla="*/ 0 h 67655"/>
                  <a:gd name="connsiteX4" fmla="*/ 41080 w 41079"/>
                  <a:gd name="connsiteY4" fmla="*/ 35790 h 67655"/>
                  <a:gd name="connsiteX5" fmla="*/ 9043 w 41079"/>
                  <a:gd name="connsiteY5" fmla="*/ 35790 h 67655"/>
                  <a:gd name="connsiteX6" fmla="*/ 24358 w 41079"/>
                  <a:gd name="connsiteY6" fmla="*/ 55370 h 67655"/>
                  <a:gd name="connsiteX7" fmla="*/ 40269 w 41079"/>
                  <a:gd name="connsiteY7" fmla="*/ 47564 h 67655"/>
                  <a:gd name="connsiteX8" fmla="*/ 40269 w 41079"/>
                  <a:gd name="connsiteY8" fmla="*/ 59977 h 67655"/>
                  <a:gd name="connsiteX9" fmla="*/ 32164 w 41079"/>
                  <a:gd name="connsiteY9" fmla="*/ 27258 h 67655"/>
                  <a:gd name="connsiteX10" fmla="*/ 21500 w 41079"/>
                  <a:gd name="connsiteY10" fmla="*/ 11176 h 67655"/>
                  <a:gd name="connsiteX11" fmla="*/ 9214 w 41079"/>
                  <a:gd name="connsiteY11" fmla="*/ 27258 h 67655"/>
                  <a:gd name="connsiteX12" fmla="*/ 32164 w 41079"/>
                  <a:gd name="connsiteY12" fmla="*/ 27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79" h="67655">
                    <a:moveTo>
                      <a:pt x="40269" y="59977"/>
                    </a:moveTo>
                    <a:cubicBezTo>
                      <a:pt x="34809" y="65181"/>
                      <a:pt x="29818" y="67656"/>
                      <a:pt x="22097" y="67656"/>
                    </a:cubicBezTo>
                    <a:cubicBezTo>
                      <a:pt x="7892" y="67656"/>
                      <a:pt x="0" y="50976"/>
                      <a:pt x="0" y="33017"/>
                    </a:cubicBezTo>
                    <a:cubicBezTo>
                      <a:pt x="0" y="13309"/>
                      <a:pt x="8702" y="0"/>
                      <a:pt x="21286" y="0"/>
                    </a:cubicBezTo>
                    <a:cubicBezTo>
                      <a:pt x="33359" y="0"/>
                      <a:pt x="41080" y="11731"/>
                      <a:pt x="41080" y="35790"/>
                    </a:cubicBezTo>
                    <a:lnTo>
                      <a:pt x="9043" y="35790"/>
                    </a:lnTo>
                    <a:cubicBezTo>
                      <a:pt x="10451" y="48673"/>
                      <a:pt x="15613" y="55370"/>
                      <a:pt x="24358" y="55370"/>
                    </a:cubicBezTo>
                    <a:cubicBezTo>
                      <a:pt x="29818" y="55370"/>
                      <a:pt x="35022" y="52469"/>
                      <a:pt x="40269" y="47564"/>
                    </a:cubicBezTo>
                    <a:lnTo>
                      <a:pt x="40269" y="59977"/>
                    </a:lnTo>
                    <a:close/>
                    <a:moveTo>
                      <a:pt x="32164" y="27258"/>
                    </a:moveTo>
                    <a:cubicBezTo>
                      <a:pt x="31866" y="17404"/>
                      <a:pt x="27898" y="11176"/>
                      <a:pt x="21500" y="11176"/>
                    </a:cubicBezTo>
                    <a:cubicBezTo>
                      <a:pt x="14589" y="11176"/>
                      <a:pt x="10451" y="16978"/>
                      <a:pt x="9214" y="27258"/>
                    </a:cubicBezTo>
                    <a:lnTo>
                      <a:pt x="32164" y="27258"/>
                    </a:lnTo>
                    <a:close/>
                  </a:path>
                </a:pathLst>
              </a:custGeom>
              <a:grpFill/>
              <a:ln w="4259" cap="flat">
                <a:noFill/>
                <a:prstDash val="solid"/>
                <a:miter/>
              </a:ln>
            </p:spPr>
            <p:txBody>
              <a:bodyPr rtlCol="0" anchor="ctr"/>
              <a:lstStyle/>
              <a:p>
                <a:endParaRPr lang="en-IL"/>
              </a:p>
            </p:txBody>
          </p:sp>
          <p:sp>
            <p:nvSpPr>
              <p:cNvPr id="213" name="Freeform: Shape 212">
                <a:extLst>
                  <a:ext uri="{FF2B5EF4-FFF2-40B4-BE49-F238E27FC236}">
                    <a16:creationId xmlns:a16="http://schemas.microsoft.com/office/drawing/2014/main" id="{4A2F6510-67C2-7295-14D1-AF773BC58B0D}"/>
                  </a:ext>
                </a:extLst>
              </p:cNvPr>
              <p:cNvSpPr/>
              <p:nvPr/>
            </p:nvSpPr>
            <p:spPr>
              <a:xfrm>
                <a:off x="7016881" y="5634029"/>
                <a:ext cx="36728" cy="67655"/>
              </a:xfrm>
              <a:custGeom>
                <a:avLst/>
                <a:gdLst>
                  <a:gd name="connsiteX0" fmla="*/ 35747 w 36728"/>
                  <a:gd name="connsiteY0" fmla="*/ 18258 h 67655"/>
                  <a:gd name="connsiteX1" fmla="*/ 23163 w 36728"/>
                  <a:gd name="connsiteY1" fmla="*/ 11901 h 67655"/>
                  <a:gd name="connsiteX2" fmla="*/ 9257 w 36728"/>
                  <a:gd name="connsiteY2" fmla="*/ 33913 h 67655"/>
                  <a:gd name="connsiteX3" fmla="*/ 24656 w 36728"/>
                  <a:gd name="connsiteY3" fmla="*/ 55498 h 67655"/>
                  <a:gd name="connsiteX4" fmla="*/ 36728 w 36728"/>
                  <a:gd name="connsiteY4" fmla="*/ 51147 h 67655"/>
                  <a:gd name="connsiteX5" fmla="*/ 36728 w 36728"/>
                  <a:gd name="connsiteY5" fmla="*/ 63902 h 67655"/>
                  <a:gd name="connsiteX6" fmla="*/ 23121 w 36728"/>
                  <a:gd name="connsiteY6" fmla="*/ 67656 h 67655"/>
                  <a:gd name="connsiteX7" fmla="*/ 0 w 36728"/>
                  <a:gd name="connsiteY7" fmla="*/ 35065 h 67655"/>
                  <a:gd name="connsiteX8" fmla="*/ 22523 w 36728"/>
                  <a:gd name="connsiteY8" fmla="*/ 0 h 67655"/>
                  <a:gd name="connsiteX9" fmla="*/ 35705 w 36728"/>
                  <a:gd name="connsiteY9" fmla="*/ 4479 h 67655"/>
                  <a:gd name="connsiteX10" fmla="*/ 35705 w 36728"/>
                  <a:gd name="connsiteY10" fmla="*/ 1825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728" h="67655">
                    <a:moveTo>
                      <a:pt x="35747" y="18258"/>
                    </a:moveTo>
                    <a:cubicBezTo>
                      <a:pt x="30586" y="13352"/>
                      <a:pt x="27130" y="11901"/>
                      <a:pt x="23163" y="11901"/>
                    </a:cubicBezTo>
                    <a:cubicBezTo>
                      <a:pt x="14973" y="11901"/>
                      <a:pt x="9257" y="20732"/>
                      <a:pt x="9257" y="33913"/>
                    </a:cubicBezTo>
                    <a:cubicBezTo>
                      <a:pt x="9257" y="47393"/>
                      <a:pt x="15357" y="55498"/>
                      <a:pt x="24656" y="55498"/>
                    </a:cubicBezTo>
                    <a:cubicBezTo>
                      <a:pt x="28496" y="55498"/>
                      <a:pt x="32164" y="54048"/>
                      <a:pt x="36728" y="51147"/>
                    </a:cubicBezTo>
                    <a:lnTo>
                      <a:pt x="36728" y="63902"/>
                    </a:lnTo>
                    <a:cubicBezTo>
                      <a:pt x="33700" y="65907"/>
                      <a:pt x="27898" y="67656"/>
                      <a:pt x="23121" y="67656"/>
                    </a:cubicBezTo>
                    <a:cubicBezTo>
                      <a:pt x="9513" y="67656"/>
                      <a:pt x="0" y="54176"/>
                      <a:pt x="0" y="35065"/>
                    </a:cubicBezTo>
                    <a:cubicBezTo>
                      <a:pt x="0" y="13608"/>
                      <a:pt x="8745" y="0"/>
                      <a:pt x="22523" y="0"/>
                    </a:cubicBezTo>
                    <a:cubicBezTo>
                      <a:pt x="27813" y="0"/>
                      <a:pt x="31354" y="1749"/>
                      <a:pt x="35705" y="4479"/>
                    </a:cubicBezTo>
                    <a:lnTo>
                      <a:pt x="35705" y="18258"/>
                    </a:lnTo>
                    <a:close/>
                  </a:path>
                </a:pathLst>
              </a:custGeom>
              <a:grpFill/>
              <a:ln w="4259" cap="flat">
                <a:noFill/>
                <a:prstDash val="solid"/>
                <a:miter/>
              </a:ln>
            </p:spPr>
            <p:txBody>
              <a:bodyPr rtlCol="0" anchor="ctr"/>
              <a:lstStyle/>
              <a:p>
                <a:endParaRPr lang="en-IL"/>
              </a:p>
            </p:txBody>
          </p:sp>
          <p:sp>
            <p:nvSpPr>
              <p:cNvPr id="214" name="Freeform: Shape 213">
                <a:extLst>
                  <a:ext uri="{FF2B5EF4-FFF2-40B4-BE49-F238E27FC236}">
                    <a16:creationId xmlns:a16="http://schemas.microsoft.com/office/drawing/2014/main" id="{5D04530F-AE49-64D6-BC6C-08395FED7A20}"/>
                  </a:ext>
                </a:extLst>
              </p:cNvPr>
              <p:cNvSpPr/>
              <p:nvPr/>
            </p:nvSpPr>
            <p:spPr>
              <a:xfrm>
                <a:off x="7057193" y="5621872"/>
                <a:ext cx="33657" cy="79855"/>
              </a:xfrm>
              <a:custGeom>
                <a:avLst/>
                <a:gdLst>
                  <a:gd name="connsiteX0" fmla="*/ 16935 w 33657"/>
                  <a:gd name="connsiteY0" fmla="*/ 13480 h 79855"/>
                  <a:gd name="connsiteX1" fmla="*/ 31354 w 33657"/>
                  <a:gd name="connsiteY1" fmla="*/ 13480 h 79855"/>
                  <a:gd name="connsiteX2" fmla="*/ 31354 w 33657"/>
                  <a:gd name="connsiteY2" fmla="*/ 25083 h 79855"/>
                  <a:gd name="connsiteX3" fmla="*/ 16935 w 33657"/>
                  <a:gd name="connsiteY3" fmla="*/ 25083 h 79855"/>
                  <a:gd name="connsiteX4" fmla="*/ 16935 w 33657"/>
                  <a:gd name="connsiteY4" fmla="*/ 58399 h 79855"/>
                  <a:gd name="connsiteX5" fmla="*/ 23419 w 33657"/>
                  <a:gd name="connsiteY5" fmla="*/ 68253 h 79855"/>
                  <a:gd name="connsiteX6" fmla="*/ 33657 w 33657"/>
                  <a:gd name="connsiteY6" fmla="*/ 63475 h 79855"/>
                  <a:gd name="connsiteX7" fmla="*/ 33657 w 33657"/>
                  <a:gd name="connsiteY7" fmla="*/ 75505 h 79855"/>
                  <a:gd name="connsiteX8" fmla="*/ 22694 w 33657"/>
                  <a:gd name="connsiteY8" fmla="*/ 79856 h 79855"/>
                  <a:gd name="connsiteX9" fmla="*/ 7892 w 33657"/>
                  <a:gd name="connsiteY9" fmla="*/ 59423 h 79855"/>
                  <a:gd name="connsiteX10" fmla="*/ 7892 w 33657"/>
                  <a:gd name="connsiteY10" fmla="*/ 25083 h 79855"/>
                  <a:gd name="connsiteX11" fmla="*/ 0 w 33657"/>
                  <a:gd name="connsiteY11" fmla="*/ 25083 h 79855"/>
                  <a:gd name="connsiteX12" fmla="*/ 0 w 33657"/>
                  <a:gd name="connsiteY12" fmla="*/ 23633 h 79855"/>
                  <a:gd name="connsiteX13" fmla="*/ 16935 w 33657"/>
                  <a:gd name="connsiteY13" fmla="*/ 0 h 79855"/>
                  <a:gd name="connsiteX14" fmla="*/ 16935 w 33657"/>
                  <a:gd name="connsiteY14" fmla="*/ 13480 h 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57" h="79855">
                    <a:moveTo>
                      <a:pt x="16935" y="13480"/>
                    </a:moveTo>
                    <a:lnTo>
                      <a:pt x="31354" y="13480"/>
                    </a:lnTo>
                    <a:lnTo>
                      <a:pt x="31354" y="25083"/>
                    </a:lnTo>
                    <a:lnTo>
                      <a:pt x="16935" y="25083"/>
                    </a:lnTo>
                    <a:lnTo>
                      <a:pt x="16935" y="58399"/>
                    </a:lnTo>
                    <a:cubicBezTo>
                      <a:pt x="16935" y="66077"/>
                      <a:pt x="20775" y="68253"/>
                      <a:pt x="23419" y="68253"/>
                    </a:cubicBezTo>
                    <a:cubicBezTo>
                      <a:pt x="26661" y="68253"/>
                      <a:pt x="30031" y="66675"/>
                      <a:pt x="33657" y="63475"/>
                    </a:cubicBezTo>
                    <a:lnTo>
                      <a:pt x="33657" y="75505"/>
                    </a:lnTo>
                    <a:cubicBezTo>
                      <a:pt x="30501" y="77979"/>
                      <a:pt x="25637" y="79856"/>
                      <a:pt x="22694" y="79856"/>
                    </a:cubicBezTo>
                    <a:cubicBezTo>
                      <a:pt x="12840" y="79856"/>
                      <a:pt x="7892" y="71154"/>
                      <a:pt x="7892" y="59423"/>
                    </a:cubicBezTo>
                    <a:lnTo>
                      <a:pt x="7892" y="25083"/>
                    </a:lnTo>
                    <a:lnTo>
                      <a:pt x="0" y="25083"/>
                    </a:lnTo>
                    <a:lnTo>
                      <a:pt x="0" y="23633"/>
                    </a:lnTo>
                    <a:lnTo>
                      <a:pt x="16935" y="0"/>
                    </a:lnTo>
                    <a:lnTo>
                      <a:pt x="16935" y="13480"/>
                    </a:lnTo>
                    <a:close/>
                  </a:path>
                </a:pathLst>
              </a:custGeom>
              <a:grpFill/>
              <a:ln w="4259" cap="flat">
                <a:noFill/>
                <a:prstDash val="solid"/>
                <a:miter/>
              </a:ln>
            </p:spPr>
            <p:txBody>
              <a:bodyPr rtlCol="0" anchor="ctr"/>
              <a:lstStyle/>
              <a:p>
                <a:endParaRPr lang="en-IL"/>
              </a:p>
            </p:txBody>
          </p:sp>
          <p:sp>
            <p:nvSpPr>
              <p:cNvPr id="215" name="Freeform: Shape 214">
                <a:extLst>
                  <a:ext uri="{FF2B5EF4-FFF2-40B4-BE49-F238E27FC236}">
                    <a16:creationId xmlns:a16="http://schemas.microsoft.com/office/drawing/2014/main" id="{5D40E4BB-93A0-A4D4-BC0F-B039E4388831}"/>
                  </a:ext>
                </a:extLst>
              </p:cNvPr>
              <p:cNvSpPr/>
              <p:nvPr/>
            </p:nvSpPr>
            <p:spPr>
              <a:xfrm>
                <a:off x="7096737" y="5607965"/>
                <a:ext cx="10749" cy="92440"/>
              </a:xfrm>
              <a:custGeom>
                <a:avLst/>
                <a:gdLst>
                  <a:gd name="connsiteX0" fmla="*/ 5375 w 10749"/>
                  <a:gd name="connsiteY0" fmla="*/ 15357 h 92440"/>
                  <a:gd name="connsiteX1" fmla="*/ 0 w 10749"/>
                  <a:gd name="connsiteY1" fmla="*/ 7679 h 92440"/>
                  <a:gd name="connsiteX2" fmla="*/ 5375 w 10749"/>
                  <a:gd name="connsiteY2" fmla="*/ 0 h 92440"/>
                  <a:gd name="connsiteX3" fmla="*/ 10750 w 10749"/>
                  <a:gd name="connsiteY3" fmla="*/ 7679 h 92440"/>
                  <a:gd name="connsiteX4" fmla="*/ 5375 w 10749"/>
                  <a:gd name="connsiteY4" fmla="*/ 15357 h 92440"/>
                  <a:gd name="connsiteX5" fmla="*/ 9854 w 10749"/>
                  <a:gd name="connsiteY5" fmla="*/ 92440 h 92440"/>
                  <a:gd name="connsiteX6" fmla="*/ 811 w 10749"/>
                  <a:gd name="connsiteY6" fmla="*/ 92440 h 92440"/>
                  <a:gd name="connsiteX7" fmla="*/ 811 w 10749"/>
                  <a:gd name="connsiteY7" fmla="*/ 27387 h 92440"/>
                  <a:gd name="connsiteX8" fmla="*/ 9854 w 10749"/>
                  <a:gd name="connsiteY8" fmla="*/ 27387 h 92440"/>
                  <a:gd name="connsiteX9" fmla="*/ 9854 w 10749"/>
                  <a:gd name="connsiteY9" fmla="*/ 92440 h 9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9" h="92440">
                    <a:moveTo>
                      <a:pt x="5375" y="15357"/>
                    </a:moveTo>
                    <a:cubicBezTo>
                      <a:pt x="2432" y="15357"/>
                      <a:pt x="0" y="11859"/>
                      <a:pt x="0" y="7679"/>
                    </a:cubicBezTo>
                    <a:cubicBezTo>
                      <a:pt x="0" y="3498"/>
                      <a:pt x="2432" y="0"/>
                      <a:pt x="5375" y="0"/>
                    </a:cubicBezTo>
                    <a:cubicBezTo>
                      <a:pt x="8318" y="0"/>
                      <a:pt x="10750" y="3498"/>
                      <a:pt x="10750" y="7679"/>
                    </a:cubicBezTo>
                    <a:cubicBezTo>
                      <a:pt x="10750" y="11902"/>
                      <a:pt x="8318" y="15357"/>
                      <a:pt x="5375" y="15357"/>
                    </a:cubicBezTo>
                    <a:close/>
                    <a:moveTo>
                      <a:pt x="9854" y="92440"/>
                    </a:moveTo>
                    <a:lnTo>
                      <a:pt x="811" y="92440"/>
                    </a:lnTo>
                    <a:lnTo>
                      <a:pt x="811" y="27387"/>
                    </a:lnTo>
                    <a:lnTo>
                      <a:pt x="9854" y="27387"/>
                    </a:lnTo>
                    <a:lnTo>
                      <a:pt x="9854" y="92440"/>
                    </a:lnTo>
                    <a:close/>
                  </a:path>
                </a:pathLst>
              </a:custGeom>
              <a:grpFill/>
              <a:ln w="4259" cap="flat">
                <a:noFill/>
                <a:prstDash val="solid"/>
                <a:miter/>
              </a:ln>
            </p:spPr>
            <p:txBody>
              <a:bodyPr rtlCol="0" anchor="ctr"/>
              <a:lstStyle/>
              <a:p>
                <a:endParaRPr lang="en-IL"/>
              </a:p>
            </p:txBody>
          </p:sp>
          <p:sp>
            <p:nvSpPr>
              <p:cNvPr id="216" name="Freeform: Shape 215">
                <a:extLst>
                  <a:ext uri="{FF2B5EF4-FFF2-40B4-BE49-F238E27FC236}">
                    <a16:creationId xmlns:a16="http://schemas.microsoft.com/office/drawing/2014/main" id="{58968207-938E-50C2-1BE6-AC5D843DDE42}"/>
                  </a:ext>
                </a:extLst>
              </p:cNvPr>
              <p:cNvSpPr/>
              <p:nvPr/>
            </p:nvSpPr>
            <p:spPr>
              <a:xfrm>
                <a:off x="7116829" y="5634029"/>
                <a:ext cx="48672" cy="67655"/>
              </a:xfrm>
              <a:custGeom>
                <a:avLst/>
                <a:gdLst>
                  <a:gd name="connsiteX0" fmla="*/ 48673 w 48672"/>
                  <a:gd name="connsiteY0" fmla="*/ 33188 h 67655"/>
                  <a:gd name="connsiteX1" fmla="*/ 24016 w 48672"/>
                  <a:gd name="connsiteY1" fmla="*/ 67656 h 67655"/>
                  <a:gd name="connsiteX2" fmla="*/ 0 w 48672"/>
                  <a:gd name="connsiteY2" fmla="*/ 33188 h 67655"/>
                  <a:gd name="connsiteX3" fmla="*/ 24016 w 48672"/>
                  <a:gd name="connsiteY3" fmla="*/ 0 h 67655"/>
                  <a:gd name="connsiteX4" fmla="*/ 48673 w 48672"/>
                  <a:gd name="connsiteY4" fmla="*/ 33188 h 67655"/>
                  <a:gd name="connsiteX5" fmla="*/ 9214 w 48672"/>
                  <a:gd name="connsiteY5" fmla="*/ 33188 h 67655"/>
                  <a:gd name="connsiteX6" fmla="*/ 23931 w 48672"/>
                  <a:gd name="connsiteY6" fmla="*/ 56095 h 67655"/>
                  <a:gd name="connsiteX7" fmla="*/ 39459 w 48672"/>
                  <a:gd name="connsiteY7" fmla="*/ 33358 h 67655"/>
                  <a:gd name="connsiteX8" fmla="*/ 23931 w 48672"/>
                  <a:gd name="connsiteY8" fmla="*/ 11646 h 67655"/>
                  <a:gd name="connsiteX9" fmla="*/ 9214 w 48672"/>
                  <a:gd name="connsiteY9" fmla="*/ 33188 h 6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72" h="67655">
                    <a:moveTo>
                      <a:pt x="48673" y="33188"/>
                    </a:moveTo>
                    <a:cubicBezTo>
                      <a:pt x="48673" y="53749"/>
                      <a:pt x="38605" y="67656"/>
                      <a:pt x="24016" y="67656"/>
                    </a:cubicBezTo>
                    <a:cubicBezTo>
                      <a:pt x="10025" y="67656"/>
                      <a:pt x="0" y="53152"/>
                      <a:pt x="0" y="33188"/>
                    </a:cubicBezTo>
                    <a:cubicBezTo>
                      <a:pt x="0" y="14504"/>
                      <a:pt x="10451" y="0"/>
                      <a:pt x="24016" y="0"/>
                    </a:cubicBezTo>
                    <a:cubicBezTo>
                      <a:pt x="38307" y="0"/>
                      <a:pt x="48673" y="13906"/>
                      <a:pt x="48673" y="33188"/>
                    </a:cubicBezTo>
                    <a:close/>
                    <a:moveTo>
                      <a:pt x="9214" y="33188"/>
                    </a:moveTo>
                    <a:cubicBezTo>
                      <a:pt x="9214" y="46966"/>
                      <a:pt x="15186" y="56095"/>
                      <a:pt x="23931" y="56095"/>
                    </a:cubicBezTo>
                    <a:cubicBezTo>
                      <a:pt x="33487" y="56095"/>
                      <a:pt x="39459" y="47393"/>
                      <a:pt x="39459" y="33358"/>
                    </a:cubicBezTo>
                    <a:cubicBezTo>
                      <a:pt x="39459" y="20774"/>
                      <a:pt x="32975" y="11646"/>
                      <a:pt x="23931" y="11646"/>
                    </a:cubicBezTo>
                    <a:cubicBezTo>
                      <a:pt x="15400" y="11603"/>
                      <a:pt x="9214" y="20732"/>
                      <a:pt x="9214" y="33188"/>
                    </a:cubicBezTo>
                    <a:close/>
                  </a:path>
                </a:pathLst>
              </a:custGeom>
              <a:grpFill/>
              <a:ln w="4259" cap="flat">
                <a:noFill/>
                <a:prstDash val="solid"/>
                <a:miter/>
              </a:ln>
            </p:spPr>
            <p:txBody>
              <a:bodyPr rtlCol="0" anchor="ctr"/>
              <a:lstStyle/>
              <a:p>
                <a:endParaRPr lang="en-IL"/>
              </a:p>
            </p:txBody>
          </p:sp>
          <p:sp>
            <p:nvSpPr>
              <p:cNvPr id="217" name="Freeform: Shape 216">
                <a:extLst>
                  <a:ext uri="{FF2B5EF4-FFF2-40B4-BE49-F238E27FC236}">
                    <a16:creationId xmlns:a16="http://schemas.microsoft.com/office/drawing/2014/main" id="{053E9325-41F3-1D56-2453-DEF5FF4BE3CD}"/>
                  </a:ext>
                </a:extLst>
              </p:cNvPr>
              <p:cNvSpPr/>
              <p:nvPr/>
            </p:nvSpPr>
            <p:spPr>
              <a:xfrm>
                <a:off x="7175356" y="5634029"/>
                <a:ext cx="38349" cy="66418"/>
              </a:xfrm>
              <a:custGeom>
                <a:avLst/>
                <a:gdLst>
                  <a:gd name="connsiteX0" fmla="*/ 9001 w 38349"/>
                  <a:gd name="connsiteY0" fmla="*/ 9854 h 66418"/>
                  <a:gd name="connsiteX1" fmla="*/ 9214 w 38349"/>
                  <a:gd name="connsiteY1" fmla="*/ 9854 h 66418"/>
                  <a:gd name="connsiteX2" fmla="*/ 22822 w 38349"/>
                  <a:gd name="connsiteY2" fmla="*/ 0 h 66418"/>
                  <a:gd name="connsiteX3" fmla="*/ 38349 w 38349"/>
                  <a:gd name="connsiteY3" fmla="*/ 26235 h 66418"/>
                  <a:gd name="connsiteX4" fmla="*/ 38349 w 38349"/>
                  <a:gd name="connsiteY4" fmla="*/ 66376 h 66418"/>
                  <a:gd name="connsiteX5" fmla="*/ 29306 w 38349"/>
                  <a:gd name="connsiteY5" fmla="*/ 66376 h 66418"/>
                  <a:gd name="connsiteX6" fmla="*/ 29306 w 38349"/>
                  <a:gd name="connsiteY6" fmla="*/ 26107 h 66418"/>
                  <a:gd name="connsiteX7" fmla="*/ 20391 w 38349"/>
                  <a:gd name="connsiteY7" fmla="*/ 10323 h 66418"/>
                  <a:gd name="connsiteX8" fmla="*/ 9043 w 38349"/>
                  <a:gd name="connsiteY8" fmla="*/ 19751 h 66418"/>
                  <a:gd name="connsiteX9" fmla="*/ 9043 w 38349"/>
                  <a:gd name="connsiteY9" fmla="*/ 66418 h 66418"/>
                  <a:gd name="connsiteX10" fmla="*/ 0 w 38349"/>
                  <a:gd name="connsiteY10" fmla="*/ 66418 h 66418"/>
                  <a:gd name="connsiteX11" fmla="*/ 0 w 38349"/>
                  <a:gd name="connsiteY11" fmla="*/ 1365 h 66418"/>
                  <a:gd name="connsiteX12" fmla="*/ 9043 w 38349"/>
                  <a:gd name="connsiteY12" fmla="*/ 1365 h 66418"/>
                  <a:gd name="connsiteX13" fmla="*/ 9043 w 38349"/>
                  <a:gd name="connsiteY13" fmla="*/ 9854 h 6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49" h="66418">
                    <a:moveTo>
                      <a:pt x="9001" y="9854"/>
                    </a:moveTo>
                    <a:lnTo>
                      <a:pt x="9214" y="9854"/>
                    </a:lnTo>
                    <a:cubicBezTo>
                      <a:pt x="12669" y="3626"/>
                      <a:pt x="17746" y="0"/>
                      <a:pt x="22822" y="0"/>
                    </a:cubicBezTo>
                    <a:cubicBezTo>
                      <a:pt x="31439" y="0"/>
                      <a:pt x="38349" y="8404"/>
                      <a:pt x="38349" y="26235"/>
                    </a:cubicBezTo>
                    <a:lnTo>
                      <a:pt x="38349" y="66376"/>
                    </a:lnTo>
                    <a:lnTo>
                      <a:pt x="29306" y="66376"/>
                    </a:lnTo>
                    <a:lnTo>
                      <a:pt x="29306" y="26107"/>
                    </a:lnTo>
                    <a:cubicBezTo>
                      <a:pt x="29306" y="16551"/>
                      <a:pt x="25851" y="10323"/>
                      <a:pt x="20391" y="10323"/>
                    </a:cubicBezTo>
                    <a:cubicBezTo>
                      <a:pt x="16423" y="10323"/>
                      <a:pt x="13309" y="12925"/>
                      <a:pt x="9043" y="19751"/>
                    </a:cubicBezTo>
                    <a:lnTo>
                      <a:pt x="9043" y="66418"/>
                    </a:lnTo>
                    <a:lnTo>
                      <a:pt x="0" y="66418"/>
                    </a:lnTo>
                    <a:lnTo>
                      <a:pt x="0" y="1365"/>
                    </a:lnTo>
                    <a:lnTo>
                      <a:pt x="9043" y="1365"/>
                    </a:lnTo>
                    <a:lnTo>
                      <a:pt x="9043" y="9854"/>
                    </a:lnTo>
                    <a:close/>
                  </a:path>
                </a:pathLst>
              </a:custGeom>
              <a:grpFill/>
              <a:ln w="4259" cap="flat">
                <a:noFill/>
                <a:prstDash val="solid"/>
                <a:miter/>
              </a:ln>
            </p:spPr>
            <p:txBody>
              <a:bodyPr rtlCol="0" anchor="ctr"/>
              <a:lstStyle/>
              <a:p>
                <a:endParaRPr lang="en-IL"/>
              </a:p>
            </p:txBody>
          </p:sp>
        </p:grpSp>
        <p:grpSp>
          <p:nvGrpSpPr>
            <p:cNvPr id="11" name="גרפיקה 26">
              <a:extLst>
                <a:ext uri="{FF2B5EF4-FFF2-40B4-BE49-F238E27FC236}">
                  <a16:creationId xmlns:a16="http://schemas.microsoft.com/office/drawing/2014/main" id="{72A6C20B-F301-80F9-C2F6-73A8B09F6A7C}"/>
                </a:ext>
              </a:extLst>
            </p:cNvPr>
            <p:cNvGrpSpPr/>
            <p:nvPr/>
          </p:nvGrpSpPr>
          <p:grpSpPr>
            <a:xfrm>
              <a:off x="5447580" y="5374796"/>
              <a:ext cx="1775637" cy="194862"/>
              <a:chOff x="5447580" y="5374796"/>
              <a:chExt cx="1775637" cy="194862"/>
            </a:xfrm>
            <a:solidFill>
              <a:srgbClr val="002060"/>
            </a:solidFill>
          </p:grpSpPr>
          <p:sp>
            <p:nvSpPr>
              <p:cNvPr id="161" name="Freeform: Shape 160">
                <a:extLst>
                  <a:ext uri="{FF2B5EF4-FFF2-40B4-BE49-F238E27FC236}">
                    <a16:creationId xmlns:a16="http://schemas.microsoft.com/office/drawing/2014/main" id="{99B5FE13-938D-22B8-605E-C16D6E8CBF17}"/>
                  </a:ext>
                </a:extLst>
              </p:cNvPr>
              <p:cNvSpPr/>
              <p:nvPr/>
            </p:nvSpPr>
            <p:spPr>
              <a:xfrm>
                <a:off x="5447580" y="5374796"/>
                <a:ext cx="81306" cy="141539"/>
              </a:xfrm>
              <a:custGeom>
                <a:avLst/>
                <a:gdLst>
                  <a:gd name="connsiteX0" fmla="*/ 24315 w 81306"/>
                  <a:gd name="connsiteY0" fmla="*/ 128827 h 141539"/>
                  <a:gd name="connsiteX1" fmla="*/ 0 w 81306"/>
                  <a:gd name="connsiteY1" fmla="*/ 113172 h 141539"/>
                  <a:gd name="connsiteX2" fmla="*/ 4266 w 81306"/>
                  <a:gd name="connsiteY2" fmla="*/ 97559 h 141539"/>
                  <a:gd name="connsiteX3" fmla="*/ 47009 w 81306"/>
                  <a:gd name="connsiteY3" fmla="*/ 60830 h 141539"/>
                  <a:gd name="connsiteX4" fmla="*/ 46199 w 81306"/>
                  <a:gd name="connsiteY4" fmla="*/ 50806 h 141539"/>
                  <a:gd name="connsiteX5" fmla="*/ 56735 w 81306"/>
                  <a:gd name="connsiteY5" fmla="*/ 39843 h 141539"/>
                  <a:gd name="connsiteX6" fmla="*/ 58185 w 81306"/>
                  <a:gd name="connsiteY6" fmla="*/ 39843 h 141539"/>
                  <a:gd name="connsiteX7" fmla="*/ 58996 w 81306"/>
                  <a:gd name="connsiteY7" fmla="*/ 102123 h 141539"/>
                  <a:gd name="connsiteX8" fmla="*/ 64072 w 81306"/>
                  <a:gd name="connsiteY8" fmla="*/ 120978 h 141539"/>
                  <a:gd name="connsiteX9" fmla="*/ 78107 w 81306"/>
                  <a:gd name="connsiteY9" fmla="*/ 124433 h 141539"/>
                  <a:gd name="connsiteX10" fmla="*/ 81306 w 81306"/>
                  <a:gd name="connsiteY10" fmla="*/ 124433 h 141539"/>
                  <a:gd name="connsiteX11" fmla="*/ 81306 w 81306"/>
                  <a:gd name="connsiteY11" fmla="*/ 141539 h 141539"/>
                  <a:gd name="connsiteX12" fmla="*/ 78363 w 81306"/>
                  <a:gd name="connsiteY12" fmla="*/ 141539 h 141539"/>
                  <a:gd name="connsiteX13" fmla="*/ 50720 w 81306"/>
                  <a:gd name="connsiteY13" fmla="*/ 122983 h 141539"/>
                  <a:gd name="connsiteX14" fmla="*/ 24315 w 81306"/>
                  <a:gd name="connsiteY14" fmla="*/ 128827 h 141539"/>
                  <a:gd name="connsiteX15" fmla="*/ 47990 w 81306"/>
                  <a:gd name="connsiteY15" fmla="*/ 75675 h 141539"/>
                  <a:gd name="connsiteX16" fmla="*/ 11774 w 81306"/>
                  <a:gd name="connsiteY16" fmla="*/ 104939 h 141539"/>
                  <a:gd name="connsiteX17" fmla="*/ 28879 w 81306"/>
                  <a:gd name="connsiteY17" fmla="*/ 112404 h 141539"/>
                  <a:gd name="connsiteX18" fmla="*/ 48673 w 81306"/>
                  <a:gd name="connsiteY18" fmla="*/ 108650 h 141539"/>
                  <a:gd name="connsiteX19" fmla="*/ 47990 w 81306"/>
                  <a:gd name="connsiteY19" fmla="*/ 75675 h 141539"/>
                  <a:gd name="connsiteX20" fmla="*/ 32207 w 81306"/>
                  <a:gd name="connsiteY20" fmla="*/ 28368 h 141539"/>
                  <a:gd name="connsiteX21" fmla="*/ 16551 w 81306"/>
                  <a:gd name="connsiteY21" fmla="*/ 14461 h 141539"/>
                  <a:gd name="connsiteX22" fmla="*/ 27130 w 81306"/>
                  <a:gd name="connsiteY22" fmla="*/ 1749 h 141539"/>
                  <a:gd name="connsiteX23" fmla="*/ 42359 w 81306"/>
                  <a:gd name="connsiteY23" fmla="*/ 16039 h 141539"/>
                  <a:gd name="connsiteX24" fmla="*/ 32207 w 81306"/>
                  <a:gd name="connsiteY24" fmla="*/ 28368 h 141539"/>
                  <a:gd name="connsiteX25" fmla="*/ 57972 w 81306"/>
                  <a:gd name="connsiteY25" fmla="*/ 26619 h 141539"/>
                  <a:gd name="connsiteX26" fmla="*/ 42317 w 81306"/>
                  <a:gd name="connsiteY26" fmla="*/ 12712 h 141539"/>
                  <a:gd name="connsiteX27" fmla="*/ 52896 w 81306"/>
                  <a:gd name="connsiteY27" fmla="*/ 0 h 141539"/>
                  <a:gd name="connsiteX28" fmla="*/ 68125 w 81306"/>
                  <a:gd name="connsiteY28" fmla="*/ 14290 h 141539"/>
                  <a:gd name="connsiteX29" fmla="*/ 57972 w 81306"/>
                  <a:gd name="connsiteY29" fmla="*/ 26619 h 14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306" h="141539">
                    <a:moveTo>
                      <a:pt x="24315" y="128827"/>
                    </a:moveTo>
                    <a:cubicBezTo>
                      <a:pt x="10281" y="128827"/>
                      <a:pt x="0" y="123879"/>
                      <a:pt x="0" y="113172"/>
                    </a:cubicBezTo>
                    <a:cubicBezTo>
                      <a:pt x="0" y="109290"/>
                      <a:pt x="1322" y="103958"/>
                      <a:pt x="4266" y="97559"/>
                    </a:cubicBezTo>
                    <a:cubicBezTo>
                      <a:pt x="9598" y="85913"/>
                      <a:pt x="24059" y="73500"/>
                      <a:pt x="47009" y="60830"/>
                    </a:cubicBezTo>
                    <a:lnTo>
                      <a:pt x="46199" y="50806"/>
                    </a:lnTo>
                    <a:cubicBezTo>
                      <a:pt x="49526" y="46924"/>
                      <a:pt x="53152" y="43042"/>
                      <a:pt x="56735" y="39843"/>
                    </a:cubicBezTo>
                    <a:lnTo>
                      <a:pt x="58185" y="39843"/>
                    </a:lnTo>
                    <a:cubicBezTo>
                      <a:pt x="58740" y="60574"/>
                      <a:pt x="58868" y="81391"/>
                      <a:pt x="58996" y="102123"/>
                    </a:cubicBezTo>
                    <a:cubicBezTo>
                      <a:pt x="58996" y="111209"/>
                      <a:pt x="60062" y="117480"/>
                      <a:pt x="64072" y="120978"/>
                    </a:cubicBezTo>
                    <a:cubicBezTo>
                      <a:pt x="67144" y="123666"/>
                      <a:pt x="72220" y="124433"/>
                      <a:pt x="78107" y="124433"/>
                    </a:cubicBezTo>
                    <a:lnTo>
                      <a:pt x="81306" y="124433"/>
                    </a:lnTo>
                    <a:lnTo>
                      <a:pt x="81306" y="141539"/>
                    </a:lnTo>
                    <a:lnTo>
                      <a:pt x="78363" y="141539"/>
                    </a:lnTo>
                    <a:cubicBezTo>
                      <a:pt x="65267" y="141539"/>
                      <a:pt x="55797" y="138084"/>
                      <a:pt x="50720" y="122983"/>
                    </a:cubicBezTo>
                    <a:cubicBezTo>
                      <a:pt x="43170" y="126310"/>
                      <a:pt x="34724" y="128827"/>
                      <a:pt x="24315" y="128827"/>
                    </a:cubicBezTo>
                    <a:close/>
                    <a:moveTo>
                      <a:pt x="47990" y="75675"/>
                    </a:moveTo>
                    <a:cubicBezTo>
                      <a:pt x="24187" y="87961"/>
                      <a:pt x="11774" y="97857"/>
                      <a:pt x="11774" y="104939"/>
                    </a:cubicBezTo>
                    <a:cubicBezTo>
                      <a:pt x="11774" y="110143"/>
                      <a:pt x="19793" y="112404"/>
                      <a:pt x="28879" y="112404"/>
                    </a:cubicBezTo>
                    <a:cubicBezTo>
                      <a:pt x="34638" y="112404"/>
                      <a:pt x="40781" y="111209"/>
                      <a:pt x="48673" y="108650"/>
                    </a:cubicBezTo>
                    <a:lnTo>
                      <a:pt x="47990" y="75675"/>
                    </a:lnTo>
                    <a:close/>
                    <a:moveTo>
                      <a:pt x="32207" y="28368"/>
                    </a:moveTo>
                    <a:cubicBezTo>
                      <a:pt x="26747" y="23163"/>
                      <a:pt x="21926" y="18897"/>
                      <a:pt x="16551" y="14461"/>
                    </a:cubicBezTo>
                    <a:cubicBezTo>
                      <a:pt x="20049" y="9641"/>
                      <a:pt x="23760" y="5247"/>
                      <a:pt x="27130" y="1749"/>
                    </a:cubicBezTo>
                    <a:cubicBezTo>
                      <a:pt x="32591" y="6015"/>
                      <a:pt x="37155" y="10451"/>
                      <a:pt x="42359" y="16039"/>
                    </a:cubicBezTo>
                    <a:cubicBezTo>
                      <a:pt x="38605" y="21414"/>
                      <a:pt x="35961" y="24870"/>
                      <a:pt x="32207" y="28368"/>
                    </a:cubicBezTo>
                    <a:close/>
                    <a:moveTo>
                      <a:pt x="57972" y="26619"/>
                    </a:moveTo>
                    <a:cubicBezTo>
                      <a:pt x="52512" y="21414"/>
                      <a:pt x="47692" y="17148"/>
                      <a:pt x="42317" y="12712"/>
                    </a:cubicBezTo>
                    <a:cubicBezTo>
                      <a:pt x="45815" y="7892"/>
                      <a:pt x="49526" y="3498"/>
                      <a:pt x="52896" y="0"/>
                    </a:cubicBezTo>
                    <a:cubicBezTo>
                      <a:pt x="58356" y="4266"/>
                      <a:pt x="62921" y="8702"/>
                      <a:pt x="68125" y="14290"/>
                    </a:cubicBezTo>
                    <a:cubicBezTo>
                      <a:pt x="64414" y="19665"/>
                      <a:pt x="61726" y="23163"/>
                      <a:pt x="57972" y="26619"/>
                    </a:cubicBezTo>
                    <a:close/>
                  </a:path>
                </a:pathLst>
              </a:custGeom>
              <a:grpFill/>
              <a:ln w="4259" cap="flat">
                <a:noFill/>
                <a:prstDash val="solid"/>
                <a:miter/>
              </a:ln>
            </p:spPr>
            <p:txBody>
              <a:bodyPr rtlCol="0" anchor="ctr"/>
              <a:lstStyle/>
              <a:p>
                <a:endParaRPr lang="en-IL"/>
              </a:p>
            </p:txBody>
          </p:sp>
          <p:sp>
            <p:nvSpPr>
              <p:cNvPr id="162" name="Freeform: Shape 161">
                <a:extLst>
                  <a:ext uri="{FF2B5EF4-FFF2-40B4-BE49-F238E27FC236}">
                    <a16:creationId xmlns:a16="http://schemas.microsoft.com/office/drawing/2014/main" id="{10F44E01-F291-7B3B-D0BF-C05A547098A9}"/>
                  </a:ext>
                </a:extLst>
              </p:cNvPr>
              <p:cNvSpPr/>
              <p:nvPr/>
            </p:nvSpPr>
            <p:spPr>
              <a:xfrm>
                <a:off x="5519586" y="5409989"/>
                <a:ext cx="69575" cy="106303"/>
              </a:xfrm>
              <a:custGeom>
                <a:avLst/>
                <a:gdLst>
                  <a:gd name="connsiteX0" fmla="*/ 12286 w 69575"/>
                  <a:gd name="connsiteY0" fmla="*/ 89241 h 106303"/>
                  <a:gd name="connsiteX1" fmla="*/ 35278 w 69575"/>
                  <a:gd name="connsiteY1" fmla="*/ 77467 h 106303"/>
                  <a:gd name="connsiteX2" fmla="*/ 39160 w 69575"/>
                  <a:gd name="connsiteY2" fmla="*/ 63049 h 106303"/>
                  <a:gd name="connsiteX3" fmla="*/ 48374 w 69575"/>
                  <a:gd name="connsiteY3" fmla="*/ 56351 h 106303"/>
                  <a:gd name="connsiteX4" fmla="*/ 49185 w 69575"/>
                  <a:gd name="connsiteY4" fmla="*/ 57290 h 106303"/>
                  <a:gd name="connsiteX5" fmla="*/ 46241 w 69575"/>
                  <a:gd name="connsiteY5" fmla="*/ 72775 h 106303"/>
                  <a:gd name="connsiteX6" fmla="*/ 50635 w 69575"/>
                  <a:gd name="connsiteY6" fmla="*/ 83866 h 106303"/>
                  <a:gd name="connsiteX7" fmla="*/ 67186 w 69575"/>
                  <a:gd name="connsiteY7" fmla="*/ 89198 h 106303"/>
                  <a:gd name="connsiteX8" fmla="*/ 69575 w 69575"/>
                  <a:gd name="connsiteY8" fmla="*/ 89198 h 106303"/>
                  <a:gd name="connsiteX9" fmla="*/ 69575 w 69575"/>
                  <a:gd name="connsiteY9" fmla="*/ 106304 h 106303"/>
                  <a:gd name="connsiteX10" fmla="*/ 66504 w 69575"/>
                  <a:gd name="connsiteY10" fmla="*/ 106304 h 106303"/>
                  <a:gd name="connsiteX11" fmla="*/ 38989 w 69575"/>
                  <a:gd name="connsiteY11" fmla="*/ 92653 h 106303"/>
                  <a:gd name="connsiteX12" fmla="*/ 38478 w 69575"/>
                  <a:gd name="connsiteY12" fmla="*/ 92653 h 106303"/>
                  <a:gd name="connsiteX13" fmla="*/ 11902 w 69575"/>
                  <a:gd name="connsiteY13" fmla="*/ 106304 h 106303"/>
                  <a:gd name="connsiteX14" fmla="*/ 9342 w 69575"/>
                  <a:gd name="connsiteY14" fmla="*/ 106304 h 106303"/>
                  <a:gd name="connsiteX15" fmla="*/ 0 w 69575"/>
                  <a:gd name="connsiteY15" fmla="*/ 97346 h 106303"/>
                  <a:gd name="connsiteX16" fmla="*/ 9342 w 69575"/>
                  <a:gd name="connsiteY16" fmla="*/ 89198 h 106303"/>
                  <a:gd name="connsiteX17" fmla="*/ 12286 w 69575"/>
                  <a:gd name="connsiteY17" fmla="*/ 89198 h 106303"/>
                  <a:gd name="connsiteX18" fmla="*/ 60404 w 69575"/>
                  <a:gd name="connsiteY18" fmla="*/ 22694 h 106303"/>
                  <a:gd name="connsiteX19" fmla="*/ 55199 w 69575"/>
                  <a:gd name="connsiteY19" fmla="*/ 31780 h 106303"/>
                  <a:gd name="connsiteX20" fmla="*/ 20476 w 69575"/>
                  <a:gd name="connsiteY20" fmla="*/ 41805 h 106303"/>
                  <a:gd name="connsiteX21" fmla="*/ 20220 w 69575"/>
                  <a:gd name="connsiteY21" fmla="*/ 41421 h 106303"/>
                  <a:gd name="connsiteX22" fmla="*/ 23419 w 69575"/>
                  <a:gd name="connsiteY22" fmla="*/ 35833 h 106303"/>
                  <a:gd name="connsiteX23" fmla="*/ 29562 w 69575"/>
                  <a:gd name="connsiteY23" fmla="*/ 31439 h 106303"/>
                  <a:gd name="connsiteX24" fmla="*/ 29562 w 69575"/>
                  <a:gd name="connsiteY24" fmla="*/ 31055 h 106303"/>
                  <a:gd name="connsiteX25" fmla="*/ 19153 w 69575"/>
                  <a:gd name="connsiteY25" fmla="*/ 19409 h 106303"/>
                  <a:gd name="connsiteX26" fmla="*/ 25424 w 69575"/>
                  <a:gd name="connsiteY26" fmla="*/ 7636 h 106303"/>
                  <a:gd name="connsiteX27" fmla="*/ 41592 w 69575"/>
                  <a:gd name="connsiteY27" fmla="*/ 0 h 106303"/>
                  <a:gd name="connsiteX28" fmla="*/ 50038 w 69575"/>
                  <a:gd name="connsiteY28" fmla="*/ 6527 h 106303"/>
                  <a:gd name="connsiteX29" fmla="*/ 45729 w 69575"/>
                  <a:gd name="connsiteY29" fmla="*/ 15229 h 106303"/>
                  <a:gd name="connsiteX30" fmla="*/ 45473 w 69575"/>
                  <a:gd name="connsiteY30" fmla="*/ 15229 h 106303"/>
                  <a:gd name="connsiteX31" fmla="*/ 41208 w 69575"/>
                  <a:gd name="connsiteY31" fmla="*/ 10025 h 106303"/>
                  <a:gd name="connsiteX32" fmla="*/ 37070 w 69575"/>
                  <a:gd name="connsiteY32" fmla="*/ 9641 h 106303"/>
                  <a:gd name="connsiteX33" fmla="*/ 27728 w 69575"/>
                  <a:gd name="connsiteY33" fmla="*/ 14333 h 106303"/>
                  <a:gd name="connsiteX34" fmla="*/ 46838 w 69575"/>
                  <a:gd name="connsiteY34" fmla="*/ 22865 h 106303"/>
                  <a:gd name="connsiteX35" fmla="*/ 60446 w 69575"/>
                  <a:gd name="connsiteY35" fmla="*/ 22310 h 106303"/>
                  <a:gd name="connsiteX36" fmla="*/ 60446 w 69575"/>
                  <a:gd name="connsiteY36" fmla="*/ 22694 h 10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575" h="106303">
                    <a:moveTo>
                      <a:pt x="12286" y="89241"/>
                    </a:moveTo>
                    <a:cubicBezTo>
                      <a:pt x="22566" y="89241"/>
                      <a:pt x="33273" y="85103"/>
                      <a:pt x="35278" y="77467"/>
                    </a:cubicBezTo>
                    <a:lnTo>
                      <a:pt x="39160" y="63049"/>
                    </a:lnTo>
                    <a:lnTo>
                      <a:pt x="48374" y="56351"/>
                    </a:lnTo>
                    <a:lnTo>
                      <a:pt x="49185" y="57290"/>
                    </a:lnTo>
                    <a:cubicBezTo>
                      <a:pt x="47308" y="64115"/>
                      <a:pt x="46241" y="69874"/>
                      <a:pt x="46241" y="72775"/>
                    </a:cubicBezTo>
                    <a:cubicBezTo>
                      <a:pt x="46241" y="77467"/>
                      <a:pt x="47436" y="81306"/>
                      <a:pt x="50635" y="83866"/>
                    </a:cubicBezTo>
                    <a:cubicBezTo>
                      <a:pt x="54901" y="87321"/>
                      <a:pt x="60105" y="89198"/>
                      <a:pt x="67186" y="89198"/>
                    </a:cubicBezTo>
                    <a:lnTo>
                      <a:pt x="69575" y="89198"/>
                    </a:lnTo>
                    <a:lnTo>
                      <a:pt x="69575" y="106304"/>
                    </a:lnTo>
                    <a:lnTo>
                      <a:pt x="66504" y="106304"/>
                    </a:lnTo>
                    <a:cubicBezTo>
                      <a:pt x="53408" y="106304"/>
                      <a:pt x="43511" y="102678"/>
                      <a:pt x="38989" y="92653"/>
                    </a:cubicBezTo>
                    <a:lnTo>
                      <a:pt x="38478" y="92653"/>
                    </a:lnTo>
                    <a:cubicBezTo>
                      <a:pt x="33956" y="101611"/>
                      <a:pt x="23377" y="106304"/>
                      <a:pt x="11902" y="106304"/>
                    </a:cubicBezTo>
                    <a:lnTo>
                      <a:pt x="9342" y="106304"/>
                    </a:lnTo>
                    <a:cubicBezTo>
                      <a:pt x="2005" y="106304"/>
                      <a:pt x="0" y="100972"/>
                      <a:pt x="0" y="97346"/>
                    </a:cubicBezTo>
                    <a:cubicBezTo>
                      <a:pt x="0" y="94146"/>
                      <a:pt x="2133" y="89198"/>
                      <a:pt x="9342" y="89198"/>
                    </a:cubicBezTo>
                    <a:lnTo>
                      <a:pt x="12286" y="89198"/>
                    </a:lnTo>
                    <a:close/>
                    <a:moveTo>
                      <a:pt x="60404" y="22694"/>
                    </a:moveTo>
                    <a:cubicBezTo>
                      <a:pt x="58825" y="26021"/>
                      <a:pt x="57076" y="29093"/>
                      <a:pt x="55199" y="31780"/>
                    </a:cubicBezTo>
                    <a:cubicBezTo>
                      <a:pt x="41847" y="33913"/>
                      <a:pt x="30202" y="37411"/>
                      <a:pt x="20476" y="41805"/>
                    </a:cubicBezTo>
                    <a:lnTo>
                      <a:pt x="20220" y="41421"/>
                    </a:lnTo>
                    <a:lnTo>
                      <a:pt x="23419" y="35833"/>
                    </a:lnTo>
                    <a:cubicBezTo>
                      <a:pt x="24614" y="34382"/>
                      <a:pt x="27301" y="32207"/>
                      <a:pt x="29562" y="31439"/>
                    </a:cubicBezTo>
                    <a:lnTo>
                      <a:pt x="29562" y="31055"/>
                    </a:lnTo>
                    <a:cubicBezTo>
                      <a:pt x="23291" y="29178"/>
                      <a:pt x="19153" y="25168"/>
                      <a:pt x="19153" y="19409"/>
                    </a:cubicBezTo>
                    <a:cubicBezTo>
                      <a:pt x="19153" y="15783"/>
                      <a:pt x="21542" y="11518"/>
                      <a:pt x="25424" y="7636"/>
                    </a:cubicBezTo>
                    <a:cubicBezTo>
                      <a:pt x="30628" y="2943"/>
                      <a:pt x="36131" y="0"/>
                      <a:pt x="41592" y="0"/>
                    </a:cubicBezTo>
                    <a:cubicBezTo>
                      <a:pt x="46924" y="0"/>
                      <a:pt x="50038" y="3071"/>
                      <a:pt x="50038" y="6527"/>
                    </a:cubicBezTo>
                    <a:cubicBezTo>
                      <a:pt x="50038" y="10025"/>
                      <a:pt x="47905" y="12669"/>
                      <a:pt x="45729" y="15229"/>
                    </a:cubicBezTo>
                    <a:lnTo>
                      <a:pt x="45473" y="15229"/>
                    </a:lnTo>
                    <a:cubicBezTo>
                      <a:pt x="44023" y="12285"/>
                      <a:pt x="42658" y="10409"/>
                      <a:pt x="41208" y="10025"/>
                    </a:cubicBezTo>
                    <a:cubicBezTo>
                      <a:pt x="40269" y="9769"/>
                      <a:pt x="38648" y="9641"/>
                      <a:pt x="37070" y="9641"/>
                    </a:cubicBezTo>
                    <a:cubicBezTo>
                      <a:pt x="32377" y="9641"/>
                      <a:pt x="27728" y="12328"/>
                      <a:pt x="27728" y="14333"/>
                    </a:cubicBezTo>
                    <a:cubicBezTo>
                      <a:pt x="27728" y="20732"/>
                      <a:pt x="38947" y="22865"/>
                      <a:pt x="46838" y="22865"/>
                    </a:cubicBezTo>
                    <a:cubicBezTo>
                      <a:pt x="51360" y="22865"/>
                      <a:pt x="55925" y="22609"/>
                      <a:pt x="60446" y="22310"/>
                    </a:cubicBezTo>
                    <a:lnTo>
                      <a:pt x="60446" y="22694"/>
                    </a:lnTo>
                    <a:close/>
                  </a:path>
                </a:pathLst>
              </a:custGeom>
              <a:grpFill/>
              <a:ln w="4259" cap="flat">
                <a:noFill/>
                <a:prstDash val="solid"/>
                <a:miter/>
              </a:ln>
            </p:spPr>
            <p:txBody>
              <a:bodyPr rtlCol="0" anchor="ctr"/>
              <a:lstStyle/>
              <a:p>
                <a:endParaRPr lang="en-IL"/>
              </a:p>
            </p:txBody>
          </p:sp>
          <p:sp>
            <p:nvSpPr>
              <p:cNvPr id="163" name="Freeform: Shape 162">
                <a:extLst>
                  <a:ext uri="{FF2B5EF4-FFF2-40B4-BE49-F238E27FC236}">
                    <a16:creationId xmlns:a16="http://schemas.microsoft.com/office/drawing/2014/main" id="{FCA3C790-A155-FD8D-1C96-99FB0CBF6833}"/>
                  </a:ext>
                </a:extLst>
              </p:cNvPr>
              <p:cNvSpPr/>
              <p:nvPr/>
            </p:nvSpPr>
            <p:spPr>
              <a:xfrm>
                <a:off x="5579819" y="5466341"/>
                <a:ext cx="69617" cy="103317"/>
              </a:xfrm>
              <a:custGeom>
                <a:avLst/>
                <a:gdLst>
                  <a:gd name="connsiteX0" fmla="*/ 12328 w 69617"/>
                  <a:gd name="connsiteY0" fmla="*/ 32889 h 103317"/>
                  <a:gd name="connsiteX1" fmla="*/ 35321 w 69617"/>
                  <a:gd name="connsiteY1" fmla="*/ 21116 h 103317"/>
                  <a:gd name="connsiteX2" fmla="*/ 39203 w 69617"/>
                  <a:gd name="connsiteY2" fmla="*/ 6697 h 103317"/>
                  <a:gd name="connsiteX3" fmla="*/ 48417 w 69617"/>
                  <a:gd name="connsiteY3" fmla="*/ 0 h 103317"/>
                  <a:gd name="connsiteX4" fmla="*/ 49227 w 69617"/>
                  <a:gd name="connsiteY4" fmla="*/ 938 h 103317"/>
                  <a:gd name="connsiteX5" fmla="*/ 46284 w 69617"/>
                  <a:gd name="connsiteY5" fmla="*/ 16423 h 103317"/>
                  <a:gd name="connsiteX6" fmla="*/ 50678 w 69617"/>
                  <a:gd name="connsiteY6" fmla="*/ 27514 h 103317"/>
                  <a:gd name="connsiteX7" fmla="*/ 67229 w 69617"/>
                  <a:gd name="connsiteY7" fmla="*/ 32847 h 103317"/>
                  <a:gd name="connsiteX8" fmla="*/ 69618 w 69617"/>
                  <a:gd name="connsiteY8" fmla="*/ 32847 h 103317"/>
                  <a:gd name="connsiteX9" fmla="*/ 69618 w 69617"/>
                  <a:gd name="connsiteY9" fmla="*/ 49953 h 103317"/>
                  <a:gd name="connsiteX10" fmla="*/ 66546 w 69617"/>
                  <a:gd name="connsiteY10" fmla="*/ 49953 h 103317"/>
                  <a:gd name="connsiteX11" fmla="*/ 39032 w 69617"/>
                  <a:gd name="connsiteY11" fmla="*/ 36302 h 103317"/>
                  <a:gd name="connsiteX12" fmla="*/ 38478 w 69617"/>
                  <a:gd name="connsiteY12" fmla="*/ 36302 h 103317"/>
                  <a:gd name="connsiteX13" fmla="*/ 11902 w 69617"/>
                  <a:gd name="connsiteY13" fmla="*/ 49953 h 103317"/>
                  <a:gd name="connsiteX14" fmla="*/ 9342 w 69617"/>
                  <a:gd name="connsiteY14" fmla="*/ 49953 h 103317"/>
                  <a:gd name="connsiteX15" fmla="*/ 0 w 69617"/>
                  <a:gd name="connsiteY15" fmla="*/ 40994 h 103317"/>
                  <a:gd name="connsiteX16" fmla="*/ 9342 w 69617"/>
                  <a:gd name="connsiteY16" fmla="*/ 32847 h 103317"/>
                  <a:gd name="connsiteX17" fmla="*/ 12328 w 69617"/>
                  <a:gd name="connsiteY17" fmla="*/ 32847 h 103317"/>
                  <a:gd name="connsiteX18" fmla="*/ 27429 w 69617"/>
                  <a:gd name="connsiteY18" fmla="*/ 103318 h 103317"/>
                  <a:gd name="connsiteX19" fmla="*/ 11774 w 69617"/>
                  <a:gd name="connsiteY19" fmla="*/ 89411 h 103317"/>
                  <a:gd name="connsiteX20" fmla="*/ 22353 w 69617"/>
                  <a:gd name="connsiteY20" fmla="*/ 76699 h 103317"/>
                  <a:gd name="connsiteX21" fmla="*/ 37582 w 69617"/>
                  <a:gd name="connsiteY21" fmla="*/ 90990 h 103317"/>
                  <a:gd name="connsiteX22" fmla="*/ 27429 w 69617"/>
                  <a:gd name="connsiteY22" fmla="*/ 103318 h 103317"/>
                  <a:gd name="connsiteX23" fmla="*/ 53195 w 69617"/>
                  <a:gd name="connsiteY23" fmla="*/ 101569 h 103317"/>
                  <a:gd name="connsiteX24" fmla="*/ 37539 w 69617"/>
                  <a:gd name="connsiteY24" fmla="*/ 87662 h 103317"/>
                  <a:gd name="connsiteX25" fmla="*/ 48118 w 69617"/>
                  <a:gd name="connsiteY25" fmla="*/ 74950 h 103317"/>
                  <a:gd name="connsiteX26" fmla="*/ 63347 w 69617"/>
                  <a:gd name="connsiteY26" fmla="*/ 89241 h 103317"/>
                  <a:gd name="connsiteX27" fmla="*/ 53195 w 69617"/>
                  <a:gd name="connsiteY27" fmla="*/ 101569 h 10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617" h="103317">
                    <a:moveTo>
                      <a:pt x="12328" y="32889"/>
                    </a:moveTo>
                    <a:cubicBezTo>
                      <a:pt x="22609" y="32889"/>
                      <a:pt x="33316" y="28752"/>
                      <a:pt x="35321" y="21116"/>
                    </a:cubicBezTo>
                    <a:lnTo>
                      <a:pt x="39203" y="6697"/>
                    </a:lnTo>
                    <a:lnTo>
                      <a:pt x="48417" y="0"/>
                    </a:lnTo>
                    <a:lnTo>
                      <a:pt x="49227" y="938"/>
                    </a:lnTo>
                    <a:cubicBezTo>
                      <a:pt x="47350" y="7764"/>
                      <a:pt x="46284" y="13523"/>
                      <a:pt x="46284" y="16423"/>
                    </a:cubicBezTo>
                    <a:cubicBezTo>
                      <a:pt x="46284" y="21116"/>
                      <a:pt x="47478" y="24955"/>
                      <a:pt x="50678" y="27514"/>
                    </a:cubicBezTo>
                    <a:cubicBezTo>
                      <a:pt x="54943" y="30970"/>
                      <a:pt x="60148" y="32847"/>
                      <a:pt x="67229" y="32847"/>
                    </a:cubicBezTo>
                    <a:lnTo>
                      <a:pt x="69618" y="32847"/>
                    </a:lnTo>
                    <a:lnTo>
                      <a:pt x="69618" y="49953"/>
                    </a:lnTo>
                    <a:lnTo>
                      <a:pt x="66546" y="49953"/>
                    </a:lnTo>
                    <a:cubicBezTo>
                      <a:pt x="53450" y="49953"/>
                      <a:pt x="43554" y="46327"/>
                      <a:pt x="39032" y="36302"/>
                    </a:cubicBezTo>
                    <a:lnTo>
                      <a:pt x="38478" y="36302"/>
                    </a:lnTo>
                    <a:cubicBezTo>
                      <a:pt x="33956" y="45260"/>
                      <a:pt x="23377" y="49953"/>
                      <a:pt x="11902" y="49953"/>
                    </a:cubicBezTo>
                    <a:lnTo>
                      <a:pt x="9342" y="49953"/>
                    </a:lnTo>
                    <a:cubicBezTo>
                      <a:pt x="2005" y="49953"/>
                      <a:pt x="0" y="44620"/>
                      <a:pt x="0" y="40994"/>
                    </a:cubicBezTo>
                    <a:cubicBezTo>
                      <a:pt x="0" y="37795"/>
                      <a:pt x="2133" y="32847"/>
                      <a:pt x="9342" y="32847"/>
                    </a:cubicBezTo>
                    <a:lnTo>
                      <a:pt x="12328" y="32847"/>
                    </a:lnTo>
                    <a:close/>
                    <a:moveTo>
                      <a:pt x="27429" y="103318"/>
                    </a:moveTo>
                    <a:cubicBezTo>
                      <a:pt x="21969" y="98114"/>
                      <a:pt x="17149" y="93848"/>
                      <a:pt x="11774" y="89411"/>
                    </a:cubicBezTo>
                    <a:cubicBezTo>
                      <a:pt x="15272" y="84591"/>
                      <a:pt x="18983" y="80197"/>
                      <a:pt x="22353" y="76699"/>
                    </a:cubicBezTo>
                    <a:cubicBezTo>
                      <a:pt x="27813" y="80965"/>
                      <a:pt x="32377" y="85401"/>
                      <a:pt x="37582" y="90990"/>
                    </a:cubicBezTo>
                    <a:cubicBezTo>
                      <a:pt x="33828" y="96365"/>
                      <a:pt x="31140" y="99820"/>
                      <a:pt x="27429" y="103318"/>
                    </a:cubicBezTo>
                    <a:close/>
                    <a:moveTo>
                      <a:pt x="53195" y="101569"/>
                    </a:moveTo>
                    <a:cubicBezTo>
                      <a:pt x="47692" y="96365"/>
                      <a:pt x="42914" y="92099"/>
                      <a:pt x="37539" y="87662"/>
                    </a:cubicBezTo>
                    <a:cubicBezTo>
                      <a:pt x="41037" y="82842"/>
                      <a:pt x="44748" y="78448"/>
                      <a:pt x="48118" y="74950"/>
                    </a:cubicBezTo>
                    <a:cubicBezTo>
                      <a:pt x="53578" y="79216"/>
                      <a:pt x="58143" y="83652"/>
                      <a:pt x="63347" y="89241"/>
                    </a:cubicBezTo>
                    <a:cubicBezTo>
                      <a:pt x="59636" y="94616"/>
                      <a:pt x="56948" y="98114"/>
                      <a:pt x="53195" y="101569"/>
                    </a:cubicBezTo>
                    <a:close/>
                  </a:path>
                </a:pathLst>
              </a:custGeom>
              <a:grpFill/>
              <a:ln w="4259" cap="flat">
                <a:noFill/>
                <a:prstDash val="solid"/>
                <a:miter/>
              </a:ln>
            </p:spPr>
            <p:txBody>
              <a:bodyPr rtlCol="0" anchor="ctr"/>
              <a:lstStyle/>
              <a:p>
                <a:endParaRPr lang="en-IL"/>
              </a:p>
            </p:txBody>
          </p:sp>
          <p:sp>
            <p:nvSpPr>
              <p:cNvPr id="164" name="Freeform: Shape 163">
                <a:extLst>
                  <a:ext uri="{FF2B5EF4-FFF2-40B4-BE49-F238E27FC236}">
                    <a16:creationId xmlns:a16="http://schemas.microsoft.com/office/drawing/2014/main" id="{B107DA2B-3169-D361-A4EA-DF512116D11B}"/>
                  </a:ext>
                </a:extLst>
              </p:cNvPr>
              <p:cNvSpPr/>
              <p:nvPr/>
            </p:nvSpPr>
            <p:spPr>
              <a:xfrm>
                <a:off x="5640095" y="5466341"/>
                <a:ext cx="69575" cy="102635"/>
              </a:xfrm>
              <a:custGeom>
                <a:avLst/>
                <a:gdLst>
                  <a:gd name="connsiteX0" fmla="*/ 12285 w 69575"/>
                  <a:gd name="connsiteY0" fmla="*/ 32889 h 102635"/>
                  <a:gd name="connsiteX1" fmla="*/ 35278 w 69575"/>
                  <a:gd name="connsiteY1" fmla="*/ 21116 h 102635"/>
                  <a:gd name="connsiteX2" fmla="*/ 39160 w 69575"/>
                  <a:gd name="connsiteY2" fmla="*/ 6697 h 102635"/>
                  <a:gd name="connsiteX3" fmla="*/ 48374 w 69575"/>
                  <a:gd name="connsiteY3" fmla="*/ 0 h 102635"/>
                  <a:gd name="connsiteX4" fmla="*/ 49185 w 69575"/>
                  <a:gd name="connsiteY4" fmla="*/ 938 h 102635"/>
                  <a:gd name="connsiteX5" fmla="*/ 46241 w 69575"/>
                  <a:gd name="connsiteY5" fmla="*/ 16423 h 102635"/>
                  <a:gd name="connsiteX6" fmla="*/ 50635 w 69575"/>
                  <a:gd name="connsiteY6" fmla="*/ 27514 h 102635"/>
                  <a:gd name="connsiteX7" fmla="*/ 67186 w 69575"/>
                  <a:gd name="connsiteY7" fmla="*/ 32847 h 102635"/>
                  <a:gd name="connsiteX8" fmla="*/ 69575 w 69575"/>
                  <a:gd name="connsiteY8" fmla="*/ 32847 h 102635"/>
                  <a:gd name="connsiteX9" fmla="*/ 69575 w 69575"/>
                  <a:gd name="connsiteY9" fmla="*/ 49953 h 102635"/>
                  <a:gd name="connsiteX10" fmla="*/ 66504 w 69575"/>
                  <a:gd name="connsiteY10" fmla="*/ 49953 h 102635"/>
                  <a:gd name="connsiteX11" fmla="*/ 38989 w 69575"/>
                  <a:gd name="connsiteY11" fmla="*/ 36302 h 102635"/>
                  <a:gd name="connsiteX12" fmla="*/ 38478 w 69575"/>
                  <a:gd name="connsiteY12" fmla="*/ 36302 h 102635"/>
                  <a:gd name="connsiteX13" fmla="*/ 11902 w 69575"/>
                  <a:gd name="connsiteY13" fmla="*/ 49953 h 102635"/>
                  <a:gd name="connsiteX14" fmla="*/ 9342 w 69575"/>
                  <a:gd name="connsiteY14" fmla="*/ 49953 h 102635"/>
                  <a:gd name="connsiteX15" fmla="*/ 0 w 69575"/>
                  <a:gd name="connsiteY15" fmla="*/ 40994 h 102635"/>
                  <a:gd name="connsiteX16" fmla="*/ 9342 w 69575"/>
                  <a:gd name="connsiteY16" fmla="*/ 32847 h 102635"/>
                  <a:gd name="connsiteX17" fmla="*/ 12285 w 69575"/>
                  <a:gd name="connsiteY17" fmla="*/ 32847 h 102635"/>
                  <a:gd name="connsiteX18" fmla="*/ 36899 w 69575"/>
                  <a:gd name="connsiteY18" fmla="*/ 75249 h 102635"/>
                  <a:gd name="connsiteX19" fmla="*/ 52939 w 69575"/>
                  <a:gd name="connsiteY19" fmla="*/ 89539 h 102635"/>
                  <a:gd name="connsiteX20" fmla="*/ 41847 w 69575"/>
                  <a:gd name="connsiteY20" fmla="*/ 102635 h 102635"/>
                  <a:gd name="connsiteX21" fmla="*/ 26064 w 69575"/>
                  <a:gd name="connsiteY21" fmla="*/ 88857 h 102635"/>
                  <a:gd name="connsiteX22" fmla="*/ 36899 w 69575"/>
                  <a:gd name="connsiteY22" fmla="*/ 75249 h 10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75" h="102635">
                    <a:moveTo>
                      <a:pt x="12285" y="32889"/>
                    </a:moveTo>
                    <a:cubicBezTo>
                      <a:pt x="22566" y="32889"/>
                      <a:pt x="33273" y="28752"/>
                      <a:pt x="35278" y="21116"/>
                    </a:cubicBezTo>
                    <a:lnTo>
                      <a:pt x="39160" y="6697"/>
                    </a:lnTo>
                    <a:lnTo>
                      <a:pt x="48374" y="0"/>
                    </a:lnTo>
                    <a:lnTo>
                      <a:pt x="49185" y="938"/>
                    </a:lnTo>
                    <a:cubicBezTo>
                      <a:pt x="47308" y="7764"/>
                      <a:pt x="46241" y="13523"/>
                      <a:pt x="46241" y="16423"/>
                    </a:cubicBezTo>
                    <a:cubicBezTo>
                      <a:pt x="46241" y="21116"/>
                      <a:pt x="47436" y="24955"/>
                      <a:pt x="50635" y="27514"/>
                    </a:cubicBezTo>
                    <a:cubicBezTo>
                      <a:pt x="54901" y="30970"/>
                      <a:pt x="60105" y="32847"/>
                      <a:pt x="67186" y="32847"/>
                    </a:cubicBezTo>
                    <a:lnTo>
                      <a:pt x="69575" y="32847"/>
                    </a:lnTo>
                    <a:lnTo>
                      <a:pt x="69575" y="49953"/>
                    </a:lnTo>
                    <a:lnTo>
                      <a:pt x="66504" y="49953"/>
                    </a:lnTo>
                    <a:cubicBezTo>
                      <a:pt x="53408" y="49953"/>
                      <a:pt x="43511" y="46327"/>
                      <a:pt x="38989" y="36302"/>
                    </a:cubicBezTo>
                    <a:lnTo>
                      <a:pt x="38478" y="36302"/>
                    </a:lnTo>
                    <a:cubicBezTo>
                      <a:pt x="33956" y="45260"/>
                      <a:pt x="23377" y="49953"/>
                      <a:pt x="11902" y="49953"/>
                    </a:cubicBezTo>
                    <a:lnTo>
                      <a:pt x="9342" y="49953"/>
                    </a:lnTo>
                    <a:cubicBezTo>
                      <a:pt x="2005" y="49953"/>
                      <a:pt x="0" y="44620"/>
                      <a:pt x="0" y="40994"/>
                    </a:cubicBezTo>
                    <a:cubicBezTo>
                      <a:pt x="0" y="37795"/>
                      <a:pt x="2133" y="32847"/>
                      <a:pt x="9342" y="32847"/>
                    </a:cubicBezTo>
                    <a:lnTo>
                      <a:pt x="12285" y="32847"/>
                    </a:lnTo>
                    <a:close/>
                    <a:moveTo>
                      <a:pt x="36899" y="75249"/>
                    </a:moveTo>
                    <a:cubicBezTo>
                      <a:pt x="42359" y="79259"/>
                      <a:pt x="47734" y="84079"/>
                      <a:pt x="52939" y="89539"/>
                    </a:cubicBezTo>
                    <a:cubicBezTo>
                      <a:pt x="49995" y="94360"/>
                      <a:pt x="46369" y="98753"/>
                      <a:pt x="41847" y="102635"/>
                    </a:cubicBezTo>
                    <a:cubicBezTo>
                      <a:pt x="36643" y="97687"/>
                      <a:pt x="31439" y="93421"/>
                      <a:pt x="26064" y="88857"/>
                    </a:cubicBezTo>
                    <a:cubicBezTo>
                      <a:pt x="29647" y="84079"/>
                      <a:pt x="33273" y="79387"/>
                      <a:pt x="36899" y="75249"/>
                    </a:cubicBezTo>
                    <a:close/>
                  </a:path>
                </a:pathLst>
              </a:custGeom>
              <a:grpFill/>
              <a:ln w="4259" cap="flat">
                <a:noFill/>
                <a:prstDash val="solid"/>
                <a:miter/>
              </a:ln>
            </p:spPr>
            <p:txBody>
              <a:bodyPr rtlCol="0" anchor="ctr"/>
              <a:lstStyle/>
              <a:p>
                <a:endParaRPr lang="en-IL"/>
              </a:p>
            </p:txBody>
          </p:sp>
          <p:sp>
            <p:nvSpPr>
              <p:cNvPr id="165" name="Freeform: Shape 164">
                <a:extLst>
                  <a:ext uri="{FF2B5EF4-FFF2-40B4-BE49-F238E27FC236}">
                    <a16:creationId xmlns:a16="http://schemas.microsoft.com/office/drawing/2014/main" id="{74C717C1-A4BE-86FC-2807-288D89BD57EA}"/>
                  </a:ext>
                </a:extLst>
              </p:cNvPr>
              <p:cNvSpPr/>
              <p:nvPr/>
            </p:nvSpPr>
            <p:spPr>
              <a:xfrm>
                <a:off x="5700456" y="5378806"/>
                <a:ext cx="52170" cy="137486"/>
              </a:xfrm>
              <a:custGeom>
                <a:avLst/>
                <a:gdLst>
                  <a:gd name="connsiteX0" fmla="*/ 12200 w 52170"/>
                  <a:gd name="connsiteY0" fmla="*/ 120424 h 137486"/>
                  <a:gd name="connsiteX1" fmla="*/ 27173 w 52170"/>
                  <a:gd name="connsiteY1" fmla="*/ 116798 h 137486"/>
                  <a:gd name="connsiteX2" fmla="*/ 34254 w 52170"/>
                  <a:gd name="connsiteY2" fmla="*/ 102379 h 137486"/>
                  <a:gd name="connsiteX3" fmla="*/ 30372 w 52170"/>
                  <a:gd name="connsiteY3" fmla="*/ 33017 h 137486"/>
                  <a:gd name="connsiteX4" fmla="*/ 29050 w 52170"/>
                  <a:gd name="connsiteY4" fmla="*/ 16295 h 137486"/>
                  <a:gd name="connsiteX5" fmla="*/ 33060 w 52170"/>
                  <a:gd name="connsiteY5" fmla="*/ 7337 h 137486"/>
                  <a:gd name="connsiteX6" fmla="*/ 40397 w 52170"/>
                  <a:gd name="connsiteY6" fmla="*/ 0 h 137486"/>
                  <a:gd name="connsiteX7" fmla="*/ 41336 w 52170"/>
                  <a:gd name="connsiteY7" fmla="*/ 683 h 137486"/>
                  <a:gd name="connsiteX8" fmla="*/ 52171 w 52170"/>
                  <a:gd name="connsiteY8" fmla="*/ 31268 h 137486"/>
                  <a:gd name="connsiteX9" fmla="*/ 43767 w 52170"/>
                  <a:gd name="connsiteY9" fmla="*/ 38094 h 137486"/>
                  <a:gd name="connsiteX10" fmla="*/ 45516 w 52170"/>
                  <a:gd name="connsiteY10" fmla="*/ 84463 h 137486"/>
                  <a:gd name="connsiteX11" fmla="*/ 40184 w 52170"/>
                  <a:gd name="connsiteY11" fmla="*/ 117992 h 137486"/>
                  <a:gd name="connsiteX12" fmla="*/ 28026 w 52170"/>
                  <a:gd name="connsiteY12" fmla="*/ 133477 h 137486"/>
                  <a:gd name="connsiteX13" fmla="*/ 11347 w 52170"/>
                  <a:gd name="connsiteY13" fmla="*/ 137487 h 137486"/>
                  <a:gd name="connsiteX14" fmla="*/ 9342 w 52170"/>
                  <a:gd name="connsiteY14" fmla="*/ 137487 h 137486"/>
                  <a:gd name="connsiteX15" fmla="*/ 0 w 52170"/>
                  <a:gd name="connsiteY15" fmla="*/ 128529 h 137486"/>
                  <a:gd name="connsiteX16" fmla="*/ 9342 w 52170"/>
                  <a:gd name="connsiteY16" fmla="*/ 120381 h 137486"/>
                  <a:gd name="connsiteX17" fmla="*/ 12200 w 52170"/>
                  <a:gd name="connsiteY17" fmla="*/ 120381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170" h="137486">
                    <a:moveTo>
                      <a:pt x="12200" y="120424"/>
                    </a:moveTo>
                    <a:cubicBezTo>
                      <a:pt x="16466" y="120424"/>
                      <a:pt x="21414" y="119869"/>
                      <a:pt x="27173" y="116798"/>
                    </a:cubicBezTo>
                    <a:cubicBezTo>
                      <a:pt x="31866" y="114110"/>
                      <a:pt x="34254" y="109333"/>
                      <a:pt x="34254" y="102379"/>
                    </a:cubicBezTo>
                    <a:cubicBezTo>
                      <a:pt x="33998" y="81008"/>
                      <a:pt x="32505" y="57631"/>
                      <a:pt x="30372" y="33017"/>
                    </a:cubicBezTo>
                    <a:cubicBezTo>
                      <a:pt x="29818" y="26875"/>
                      <a:pt x="29050" y="21244"/>
                      <a:pt x="29050" y="16295"/>
                    </a:cubicBezTo>
                    <a:cubicBezTo>
                      <a:pt x="29050" y="13352"/>
                      <a:pt x="30372" y="10281"/>
                      <a:pt x="33060" y="7337"/>
                    </a:cubicBezTo>
                    <a:cubicBezTo>
                      <a:pt x="34937" y="5076"/>
                      <a:pt x="37454" y="2517"/>
                      <a:pt x="40397" y="0"/>
                    </a:cubicBezTo>
                    <a:lnTo>
                      <a:pt x="41336" y="683"/>
                    </a:lnTo>
                    <a:cubicBezTo>
                      <a:pt x="41080" y="9385"/>
                      <a:pt x="45217" y="19793"/>
                      <a:pt x="52171" y="31268"/>
                    </a:cubicBezTo>
                    <a:cubicBezTo>
                      <a:pt x="49782" y="33529"/>
                      <a:pt x="46966" y="35790"/>
                      <a:pt x="43767" y="38094"/>
                    </a:cubicBezTo>
                    <a:cubicBezTo>
                      <a:pt x="44279" y="53451"/>
                      <a:pt x="45516" y="69618"/>
                      <a:pt x="45516" y="84463"/>
                    </a:cubicBezTo>
                    <a:cubicBezTo>
                      <a:pt x="45516" y="98881"/>
                      <a:pt x="44023" y="109972"/>
                      <a:pt x="40184" y="117992"/>
                    </a:cubicBezTo>
                    <a:cubicBezTo>
                      <a:pt x="37368" y="124817"/>
                      <a:pt x="34169" y="130406"/>
                      <a:pt x="28026" y="133477"/>
                    </a:cubicBezTo>
                    <a:cubicBezTo>
                      <a:pt x="22822" y="136165"/>
                      <a:pt x="16551" y="137487"/>
                      <a:pt x="11347" y="137487"/>
                    </a:cubicBezTo>
                    <a:lnTo>
                      <a:pt x="9342" y="137487"/>
                    </a:lnTo>
                    <a:cubicBezTo>
                      <a:pt x="2005" y="137487"/>
                      <a:pt x="0" y="132155"/>
                      <a:pt x="0" y="128529"/>
                    </a:cubicBezTo>
                    <a:cubicBezTo>
                      <a:pt x="0" y="125329"/>
                      <a:pt x="2133" y="120381"/>
                      <a:pt x="9342" y="120381"/>
                    </a:cubicBezTo>
                    <a:lnTo>
                      <a:pt x="12200" y="120381"/>
                    </a:lnTo>
                    <a:close/>
                  </a:path>
                </a:pathLst>
              </a:custGeom>
              <a:grpFill/>
              <a:ln w="4259" cap="flat">
                <a:noFill/>
                <a:prstDash val="solid"/>
                <a:miter/>
              </a:ln>
            </p:spPr>
            <p:txBody>
              <a:bodyPr rtlCol="0" anchor="ctr"/>
              <a:lstStyle/>
              <a:p>
                <a:endParaRPr lang="en-IL"/>
              </a:p>
            </p:txBody>
          </p:sp>
          <p:sp>
            <p:nvSpPr>
              <p:cNvPr id="166" name="Freeform: Shape 165">
                <a:extLst>
                  <a:ext uri="{FF2B5EF4-FFF2-40B4-BE49-F238E27FC236}">
                    <a16:creationId xmlns:a16="http://schemas.microsoft.com/office/drawing/2014/main" id="{2F930D36-A365-D713-746A-FD0676BE5448}"/>
                  </a:ext>
                </a:extLst>
              </p:cNvPr>
              <p:cNvSpPr/>
              <p:nvPr/>
            </p:nvSpPr>
            <p:spPr>
              <a:xfrm>
                <a:off x="5794218" y="5381536"/>
                <a:ext cx="17745" cy="137998"/>
              </a:xfrm>
              <a:custGeom>
                <a:avLst/>
                <a:gdLst>
                  <a:gd name="connsiteX0" fmla="*/ 3370 w 17745"/>
                  <a:gd name="connsiteY0" fmla="*/ 137060 h 137998"/>
                  <a:gd name="connsiteX1" fmla="*/ 4820 w 17745"/>
                  <a:gd name="connsiteY1" fmla="*/ 110356 h 137998"/>
                  <a:gd name="connsiteX2" fmla="*/ 4820 w 17745"/>
                  <a:gd name="connsiteY2" fmla="*/ 97260 h 137998"/>
                  <a:gd name="connsiteX3" fmla="*/ 0 w 17745"/>
                  <a:gd name="connsiteY3" fmla="*/ 14162 h 137998"/>
                  <a:gd name="connsiteX4" fmla="*/ 13096 w 17745"/>
                  <a:gd name="connsiteY4" fmla="*/ 0 h 137998"/>
                  <a:gd name="connsiteX5" fmla="*/ 14290 w 17745"/>
                  <a:gd name="connsiteY5" fmla="*/ 384 h 137998"/>
                  <a:gd name="connsiteX6" fmla="*/ 17746 w 17745"/>
                  <a:gd name="connsiteY6" fmla="*/ 94445 h 137998"/>
                  <a:gd name="connsiteX7" fmla="*/ 16807 w 17745"/>
                  <a:gd name="connsiteY7" fmla="*/ 116499 h 137998"/>
                  <a:gd name="connsiteX8" fmla="*/ 5034 w 17745"/>
                  <a:gd name="connsiteY8" fmla="*/ 137999 h 137998"/>
                  <a:gd name="connsiteX9" fmla="*/ 3370 w 17745"/>
                  <a:gd name="connsiteY9" fmla="*/ 137060 h 1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5" h="137998">
                    <a:moveTo>
                      <a:pt x="3370" y="137060"/>
                    </a:moveTo>
                    <a:cubicBezTo>
                      <a:pt x="4692" y="128657"/>
                      <a:pt x="4820" y="119144"/>
                      <a:pt x="4820" y="110356"/>
                    </a:cubicBezTo>
                    <a:lnTo>
                      <a:pt x="4820" y="97260"/>
                    </a:lnTo>
                    <a:cubicBezTo>
                      <a:pt x="4820" y="72817"/>
                      <a:pt x="2133" y="37283"/>
                      <a:pt x="0" y="14162"/>
                    </a:cubicBezTo>
                    <a:cubicBezTo>
                      <a:pt x="3754" y="9342"/>
                      <a:pt x="8958" y="3754"/>
                      <a:pt x="13096" y="0"/>
                    </a:cubicBezTo>
                    <a:lnTo>
                      <a:pt x="14290" y="384"/>
                    </a:lnTo>
                    <a:cubicBezTo>
                      <a:pt x="17106" y="29519"/>
                      <a:pt x="17746" y="63305"/>
                      <a:pt x="17746" y="94445"/>
                    </a:cubicBezTo>
                    <a:cubicBezTo>
                      <a:pt x="17746" y="102593"/>
                      <a:pt x="17490" y="110612"/>
                      <a:pt x="16807" y="116499"/>
                    </a:cubicBezTo>
                    <a:cubicBezTo>
                      <a:pt x="16423" y="123836"/>
                      <a:pt x="12797" y="129467"/>
                      <a:pt x="5034" y="137999"/>
                    </a:cubicBezTo>
                    <a:lnTo>
                      <a:pt x="3370" y="137060"/>
                    </a:lnTo>
                    <a:close/>
                  </a:path>
                </a:pathLst>
              </a:custGeom>
              <a:grpFill/>
              <a:ln w="4259" cap="flat">
                <a:noFill/>
                <a:prstDash val="solid"/>
                <a:miter/>
              </a:ln>
            </p:spPr>
            <p:txBody>
              <a:bodyPr rtlCol="0" anchor="ctr"/>
              <a:lstStyle/>
              <a:p>
                <a:endParaRPr lang="en-IL"/>
              </a:p>
            </p:txBody>
          </p:sp>
          <p:sp>
            <p:nvSpPr>
              <p:cNvPr id="167" name="Freeform: Shape 166">
                <a:extLst>
                  <a:ext uri="{FF2B5EF4-FFF2-40B4-BE49-F238E27FC236}">
                    <a16:creationId xmlns:a16="http://schemas.microsoft.com/office/drawing/2014/main" id="{8662DFC9-2BCF-1D76-104E-6557C9F8A512}"/>
                  </a:ext>
                </a:extLst>
              </p:cNvPr>
              <p:cNvSpPr/>
              <p:nvPr/>
            </p:nvSpPr>
            <p:spPr>
              <a:xfrm>
                <a:off x="6022182" y="5374796"/>
                <a:ext cx="81306" cy="141539"/>
              </a:xfrm>
              <a:custGeom>
                <a:avLst/>
                <a:gdLst>
                  <a:gd name="connsiteX0" fmla="*/ 24315 w 81306"/>
                  <a:gd name="connsiteY0" fmla="*/ 128827 h 141539"/>
                  <a:gd name="connsiteX1" fmla="*/ 0 w 81306"/>
                  <a:gd name="connsiteY1" fmla="*/ 113172 h 141539"/>
                  <a:gd name="connsiteX2" fmla="*/ 4266 w 81306"/>
                  <a:gd name="connsiteY2" fmla="*/ 97559 h 141539"/>
                  <a:gd name="connsiteX3" fmla="*/ 47009 w 81306"/>
                  <a:gd name="connsiteY3" fmla="*/ 60830 h 141539"/>
                  <a:gd name="connsiteX4" fmla="*/ 46199 w 81306"/>
                  <a:gd name="connsiteY4" fmla="*/ 50806 h 141539"/>
                  <a:gd name="connsiteX5" fmla="*/ 56735 w 81306"/>
                  <a:gd name="connsiteY5" fmla="*/ 39843 h 141539"/>
                  <a:gd name="connsiteX6" fmla="*/ 58185 w 81306"/>
                  <a:gd name="connsiteY6" fmla="*/ 39843 h 141539"/>
                  <a:gd name="connsiteX7" fmla="*/ 58996 w 81306"/>
                  <a:gd name="connsiteY7" fmla="*/ 102123 h 141539"/>
                  <a:gd name="connsiteX8" fmla="*/ 64072 w 81306"/>
                  <a:gd name="connsiteY8" fmla="*/ 120978 h 141539"/>
                  <a:gd name="connsiteX9" fmla="*/ 78107 w 81306"/>
                  <a:gd name="connsiteY9" fmla="*/ 124433 h 141539"/>
                  <a:gd name="connsiteX10" fmla="*/ 81306 w 81306"/>
                  <a:gd name="connsiteY10" fmla="*/ 124433 h 141539"/>
                  <a:gd name="connsiteX11" fmla="*/ 81306 w 81306"/>
                  <a:gd name="connsiteY11" fmla="*/ 141539 h 141539"/>
                  <a:gd name="connsiteX12" fmla="*/ 78363 w 81306"/>
                  <a:gd name="connsiteY12" fmla="*/ 141539 h 141539"/>
                  <a:gd name="connsiteX13" fmla="*/ 50720 w 81306"/>
                  <a:gd name="connsiteY13" fmla="*/ 122983 h 141539"/>
                  <a:gd name="connsiteX14" fmla="*/ 24315 w 81306"/>
                  <a:gd name="connsiteY14" fmla="*/ 128827 h 141539"/>
                  <a:gd name="connsiteX15" fmla="*/ 47990 w 81306"/>
                  <a:gd name="connsiteY15" fmla="*/ 75675 h 141539"/>
                  <a:gd name="connsiteX16" fmla="*/ 11774 w 81306"/>
                  <a:gd name="connsiteY16" fmla="*/ 104939 h 141539"/>
                  <a:gd name="connsiteX17" fmla="*/ 28879 w 81306"/>
                  <a:gd name="connsiteY17" fmla="*/ 112404 h 141539"/>
                  <a:gd name="connsiteX18" fmla="*/ 48673 w 81306"/>
                  <a:gd name="connsiteY18" fmla="*/ 108650 h 141539"/>
                  <a:gd name="connsiteX19" fmla="*/ 47990 w 81306"/>
                  <a:gd name="connsiteY19" fmla="*/ 75675 h 141539"/>
                  <a:gd name="connsiteX20" fmla="*/ 32207 w 81306"/>
                  <a:gd name="connsiteY20" fmla="*/ 28368 h 141539"/>
                  <a:gd name="connsiteX21" fmla="*/ 16594 w 81306"/>
                  <a:gd name="connsiteY21" fmla="*/ 14461 h 141539"/>
                  <a:gd name="connsiteX22" fmla="*/ 27130 w 81306"/>
                  <a:gd name="connsiteY22" fmla="*/ 1749 h 141539"/>
                  <a:gd name="connsiteX23" fmla="*/ 42359 w 81306"/>
                  <a:gd name="connsiteY23" fmla="*/ 16039 h 141539"/>
                  <a:gd name="connsiteX24" fmla="*/ 32207 w 81306"/>
                  <a:gd name="connsiteY24" fmla="*/ 28368 h 141539"/>
                  <a:gd name="connsiteX25" fmla="*/ 57972 w 81306"/>
                  <a:gd name="connsiteY25" fmla="*/ 26619 h 141539"/>
                  <a:gd name="connsiteX26" fmla="*/ 42359 w 81306"/>
                  <a:gd name="connsiteY26" fmla="*/ 12712 h 141539"/>
                  <a:gd name="connsiteX27" fmla="*/ 52896 w 81306"/>
                  <a:gd name="connsiteY27" fmla="*/ 0 h 141539"/>
                  <a:gd name="connsiteX28" fmla="*/ 68125 w 81306"/>
                  <a:gd name="connsiteY28" fmla="*/ 14290 h 141539"/>
                  <a:gd name="connsiteX29" fmla="*/ 57972 w 81306"/>
                  <a:gd name="connsiteY29" fmla="*/ 26619 h 14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306" h="141539">
                    <a:moveTo>
                      <a:pt x="24315" y="128827"/>
                    </a:moveTo>
                    <a:cubicBezTo>
                      <a:pt x="10281" y="128827"/>
                      <a:pt x="0" y="123879"/>
                      <a:pt x="0" y="113172"/>
                    </a:cubicBezTo>
                    <a:cubicBezTo>
                      <a:pt x="0" y="109290"/>
                      <a:pt x="1322" y="103958"/>
                      <a:pt x="4266" y="97559"/>
                    </a:cubicBezTo>
                    <a:cubicBezTo>
                      <a:pt x="9598" y="85913"/>
                      <a:pt x="24059" y="73500"/>
                      <a:pt x="47009" y="60830"/>
                    </a:cubicBezTo>
                    <a:lnTo>
                      <a:pt x="46199" y="50806"/>
                    </a:lnTo>
                    <a:cubicBezTo>
                      <a:pt x="49526" y="46924"/>
                      <a:pt x="53152" y="43042"/>
                      <a:pt x="56735" y="39843"/>
                    </a:cubicBezTo>
                    <a:lnTo>
                      <a:pt x="58185" y="39843"/>
                    </a:lnTo>
                    <a:cubicBezTo>
                      <a:pt x="58697" y="60574"/>
                      <a:pt x="58868" y="81391"/>
                      <a:pt x="58996" y="102123"/>
                    </a:cubicBezTo>
                    <a:cubicBezTo>
                      <a:pt x="58996" y="111209"/>
                      <a:pt x="60062" y="117480"/>
                      <a:pt x="64072" y="120978"/>
                    </a:cubicBezTo>
                    <a:cubicBezTo>
                      <a:pt x="67144" y="123666"/>
                      <a:pt x="72220" y="124433"/>
                      <a:pt x="78107" y="124433"/>
                    </a:cubicBezTo>
                    <a:lnTo>
                      <a:pt x="81306" y="124433"/>
                    </a:lnTo>
                    <a:lnTo>
                      <a:pt x="81306" y="141539"/>
                    </a:lnTo>
                    <a:lnTo>
                      <a:pt x="78363" y="141539"/>
                    </a:lnTo>
                    <a:cubicBezTo>
                      <a:pt x="65267" y="141539"/>
                      <a:pt x="55797" y="138084"/>
                      <a:pt x="50720" y="122983"/>
                    </a:cubicBezTo>
                    <a:cubicBezTo>
                      <a:pt x="43170" y="126310"/>
                      <a:pt x="34724" y="128827"/>
                      <a:pt x="24315" y="128827"/>
                    </a:cubicBezTo>
                    <a:close/>
                    <a:moveTo>
                      <a:pt x="47990" y="75675"/>
                    </a:moveTo>
                    <a:cubicBezTo>
                      <a:pt x="24187" y="87961"/>
                      <a:pt x="11774" y="97857"/>
                      <a:pt x="11774" y="104939"/>
                    </a:cubicBezTo>
                    <a:cubicBezTo>
                      <a:pt x="11774" y="110143"/>
                      <a:pt x="19793" y="112404"/>
                      <a:pt x="28879" y="112404"/>
                    </a:cubicBezTo>
                    <a:cubicBezTo>
                      <a:pt x="34638" y="112404"/>
                      <a:pt x="40781" y="111209"/>
                      <a:pt x="48673" y="108650"/>
                    </a:cubicBezTo>
                    <a:lnTo>
                      <a:pt x="47990" y="75675"/>
                    </a:lnTo>
                    <a:close/>
                    <a:moveTo>
                      <a:pt x="32207" y="28368"/>
                    </a:moveTo>
                    <a:cubicBezTo>
                      <a:pt x="26747" y="23163"/>
                      <a:pt x="21926" y="18897"/>
                      <a:pt x="16594" y="14461"/>
                    </a:cubicBezTo>
                    <a:cubicBezTo>
                      <a:pt x="20049" y="9641"/>
                      <a:pt x="23803" y="5247"/>
                      <a:pt x="27130" y="1749"/>
                    </a:cubicBezTo>
                    <a:cubicBezTo>
                      <a:pt x="32633" y="6015"/>
                      <a:pt x="37155" y="10451"/>
                      <a:pt x="42359" y="16039"/>
                    </a:cubicBezTo>
                    <a:cubicBezTo>
                      <a:pt x="38605" y="21414"/>
                      <a:pt x="35961" y="24870"/>
                      <a:pt x="32207" y="28368"/>
                    </a:cubicBezTo>
                    <a:close/>
                    <a:moveTo>
                      <a:pt x="57972" y="26619"/>
                    </a:moveTo>
                    <a:cubicBezTo>
                      <a:pt x="52512" y="21414"/>
                      <a:pt x="47692" y="17148"/>
                      <a:pt x="42359" y="12712"/>
                    </a:cubicBezTo>
                    <a:cubicBezTo>
                      <a:pt x="45815" y="7892"/>
                      <a:pt x="49569" y="3498"/>
                      <a:pt x="52896" y="0"/>
                    </a:cubicBezTo>
                    <a:cubicBezTo>
                      <a:pt x="58399" y="4266"/>
                      <a:pt x="62921" y="8702"/>
                      <a:pt x="68125" y="14290"/>
                    </a:cubicBezTo>
                    <a:cubicBezTo>
                      <a:pt x="64414" y="19665"/>
                      <a:pt x="61726" y="23163"/>
                      <a:pt x="57972" y="26619"/>
                    </a:cubicBezTo>
                    <a:close/>
                  </a:path>
                </a:pathLst>
              </a:custGeom>
              <a:grpFill/>
              <a:ln w="4259" cap="flat">
                <a:noFill/>
                <a:prstDash val="solid"/>
                <a:miter/>
              </a:ln>
            </p:spPr>
            <p:txBody>
              <a:bodyPr rtlCol="0" anchor="ctr"/>
              <a:lstStyle/>
              <a:p>
                <a:endParaRPr lang="en-IL"/>
              </a:p>
            </p:txBody>
          </p:sp>
          <p:sp>
            <p:nvSpPr>
              <p:cNvPr id="168" name="Freeform: Shape 167">
                <a:extLst>
                  <a:ext uri="{FF2B5EF4-FFF2-40B4-BE49-F238E27FC236}">
                    <a16:creationId xmlns:a16="http://schemas.microsoft.com/office/drawing/2014/main" id="{1051C04B-E07C-63D2-5BEC-34146DD997AF}"/>
                  </a:ext>
                </a:extLst>
              </p:cNvPr>
              <p:cNvSpPr/>
              <p:nvPr/>
            </p:nvSpPr>
            <p:spPr>
              <a:xfrm>
                <a:off x="6094189" y="5442665"/>
                <a:ext cx="60659" cy="126993"/>
              </a:xfrm>
              <a:custGeom>
                <a:avLst/>
                <a:gdLst>
                  <a:gd name="connsiteX0" fmla="*/ 11603 w 60659"/>
                  <a:gd name="connsiteY0" fmla="*/ 56565 h 126993"/>
                  <a:gd name="connsiteX1" fmla="*/ 37923 w 60659"/>
                  <a:gd name="connsiteY1" fmla="*/ 54005 h 126993"/>
                  <a:gd name="connsiteX2" fmla="*/ 45559 w 60659"/>
                  <a:gd name="connsiteY2" fmla="*/ 48118 h 126993"/>
                  <a:gd name="connsiteX3" fmla="*/ 32207 w 60659"/>
                  <a:gd name="connsiteY3" fmla="*/ 15101 h 126993"/>
                  <a:gd name="connsiteX4" fmla="*/ 42231 w 60659"/>
                  <a:gd name="connsiteY4" fmla="*/ 0 h 126993"/>
                  <a:gd name="connsiteX5" fmla="*/ 42914 w 60659"/>
                  <a:gd name="connsiteY5" fmla="*/ 0 h 126993"/>
                  <a:gd name="connsiteX6" fmla="*/ 56266 w 60659"/>
                  <a:gd name="connsiteY6" fmla="*/ 40739 h 126993"/>
                  <a:gd name="connsiteX7" fmla="*/ 46924 w 60659"/>
                  <a:gd name="connsiteY7" fmla="*/ 65608 h 126993"/>
                  <a:gd name="connsiteX8" fmla="*/ 10963 w 60659"/>
                  <a:gd name="connsiteY8" fmla="*/ 73628 h 126993"/>
                  <a:gd name="connsiteX9" fmla="*/ 9342 w 60659"/>
                  <a:gd name="connsiteY9" fmla="*/ 73628 h 126993"/>
                  <a:gd name="connsiteX10" fmla="*/ 0 w 60659"/>
                  <a:gd name="connsiteY10" fmla="*/ 64670 h 126993"/>
                  <a:gd name="connsiteX11" fmla="*/ 9342 w 60659"/>
                  <a:gd name="connsiteY11" fmla="*/ 56522 h 126993"/>
                  <a:gd name="connsiteX12" fmla="*/ 11603 w 60659"/>
                  <a:gd name="connsiteY12" fmla="*/ 56522 h 126993"/>
                  <a:gd name="connsiteX13" fmla="*/ 24699 w 60659"/>
                  <a:gd name="connsiteY13" fmla="*/ 126993 h 126993"/>
                  <a:gd name="connsiteX14" fmla="*/ 9043 w 60659"/>
                  <a:gd name="connsiteY14" fmla="*/ 113086 h 126993"/>
                  <a:gd name="connsiteX15" fmla="*/ 19623 w 60659"/>
                  <a:gd name="connsiteY15" fmla="*/ 100374 h 126993"/>
                  <a:gd name="connsiteX16" fmla="*/ 34852 w 60659"/>
                  <a:gd name="connsiteY16" fmla="*/ 114665 h 126993"/>
                  <a:gd name="connsiteX17" fmla="*/ 24699 w 60659"/>
                  <a:gd name="connsiteY17" fmla="*/ 126993 h 126993"/>
                  <a:gd name="connsiteX18" fmla="*/ 50507 w 60659"/>
                  <a:gd name="connsiteY18" fmla="*/ 125244 h 126993"/>
                  <a:gd name="connsiteX19" fmla="*/ 34852 w 60659"/>
                  <a:gd name="connsiteY19" fmla="*/ 111337 h 126993"/>
                  <a:gd name="connsiteX20" fmla="*/ 45431 w 60659"/>
                  <a:gd name="connsiteY20" fmla="*/ 98625 h 126993"/>
                  <a:gd name="connsiteX21" fmla="*/ 60660 w 60659"/>
                  <a:gd name="connsiteY21" fmla="*/ 112916 h 126993"/>
                  <a:gd name="connsiteX22" fmla="*/ 50507 w 60659"/>
                  <a:gd name="connsiteY22" fmla="*/ 125244 h 12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59" h="126993">
                    <a:moveTo>
                      <a:pt x="11603" y="56565"/>
                    </a:moveTo>
                    <a:cubicBezTo>
                      <a:pt x="22950" y="56565"/>
                      <a:pt x="32036" y="56181"/>
                      <a:pt x="37923" y="54005"/>
                    </a:cubicBezTo>
                    <a:cubicBezTo>
                      <a:pt x="42615" y="52256"/>
                      <a:pt x="45559" y="50379"/>
                      <a:pt x="45559" y="48118"/>
                    </a:cubicBezTo>
                    <a:cubicBezTo>
                      <a:pt x="45559" y="41848"/>
                      <a:pt x="39160" y="28752"/>
                      <a:pt x="32207" y="15101"/>
                    </a:cubicBezTo>
                    <a:cubicBezTo>
                      <a:pt x="35406" y="9342"/>
                      <a:pt x="38733" y="4266"/>
                      <a:pt x="42231" y="0"/>
                    </a:cubicBezTo>
                    <a:lnTo>
                      <a:pt x="42914" y="0"/>
                    </a:lnTo>
                    <a:cubicBezTo>
                      <a:pt x="49057" y="10835"/>
                      <a:pt x="56266" y="27514"/>
                      <a:pt x="56266" y="40739"/>
                    </a:cubicBezTo>
                    <a:cubicBezTo>
                      <a:pt x="56266" y="50763"/>
                      <a:pt x="52256" y="58527"/>
                      <a:pt x="46924" y="65608"/>
                    </a:cubicBezTo>
                    <a:cubicBezTo>
                      <a:pt x="40909" y="71623"/>
                      <a:pt x="31439" y="73628"/>
                      <a:pt x="10963" y="73628"/>
                    </a:cubicBezTo>
                    <a:lnTo>
                      <a:pt x="9342" y="73628"/>
                    </a:lnTo>
                    <a:cubicBezTo>
                      <a:pt x="2005" y="73628"/>
                      <a:pt x="0" y="68296"/>
                      <a:pt x="0" y="64670"/>
                    </a:cubicBezTo>
                    <a:cubicBezTo>
                      <a:pt x="0" y="61470"/>
                      <a:pt x="2133" y="56522"/>
                      <a:pt x="9342" y="56522"/>
                    </a:cubicBezTo>
                    <a:lnTo>
                      <a:pt x="11603" y="56522"/>
                    </a:lnTo>
                    <a:close/>
                    <a:moveTo>
                      <a:pt x="24699" y="126993"/>
                    </a:moveTo>
                    <a:cubicBezTo>
                      <a:pt x="19239" y="121789"/>
                      <a:pt x="14418" y="117523"/>
                      <a:pt x="9043" y="113086"/>
                    </a:cubicBezTo>
                    <a:cubicBezTo>
                      <a:pt x="12541" y="108266"/>
                      <a:pt x="16253" y="103872"/>
                      <a:pt x="19623" y="100374"/>
                    </a:cubicBezTo>
                    <a:cubicBezTo>
                      <a:pt x="25083" y="104640"/>
                      <a:pt x="29647" y="109077"/>
                      <a:pt x="34852" y="114665"/>
                    </a:cubicBezTo>
                    <a:cubicBezTo>
                      <a:pt x="31140" y="120040"/>
                      <a:pt x="28453" y="123495"/>
                      <a:pt x="24699" y="126993"/>
                    </a:cubicBezTo>
                    <a:close/>
                    <a:moveTo>
                      <a:pt x="50507" y="125244"/>
                    </a:moveTo>
                    <a:cubicBezTo>
                      <a:pt x="45047" y="120040"/>
                      <a:pt x="40226" y="115774"/>
                      <a:pt x="34852" y="111337"/>
                    </a:cubicBezTo>
                    <a:cubicBezTo>
                      <a:pt x="38350" y="106517"/>
                      <a:pt x="42061" y="102123"/>
                      <a:pt x="45431" y="98625"/>
                    </a:cubicBezTo>
                    <a:cubicBezTo>
                      <a:pt x="50891" y="102891"/>
                      <a:pt x="55455" y="107328"/>
                      <a:pt x="60660" y="112916"/>
                    </a:cubicBezTo>
                    <a:cubicBezTo>
                      <a:pt x="56906" y="118291"/>
                      <a:pt x="54261" y="121789"/>
                      <a:pt x="50507" y="125244"/>
                    </a:cubicBezTo>
                    <a:close/>
                  </a:path>
                </a:pathLst>
              </a:custGeom>
              <a:grpFill/>
              <a:ln w="4259" cap="flat">
                <a:noFill/>
                <a:prstDash val="solid"/>
                <a:miter/>
              </a:ln>
            </p:spPr>
            <p:txBody>
              <a:bodyPr rtlCol="0" anchor="ctr"/>
              <a:lstStyle/>
              <a:p>
                <a:endParaRPr lang="en-IL"/>
              </a:p>
            </p:txBody>
          </p:sp>
          <p:sp>
            <p:nvSpPr>
              <p:cNvPr id="169" name="Freeform: Shape 168">
                <a:extLst>
                  <a:ext uri="{FF2B5EF4-FFF2-40B4-BE49-F238E27FC236}">
                    <a16:creationId xmlns:a16="http://schemas.microsoft.com/office/drawing/2014/main" id="{97CEAA6B-2557-0D29-F77C-B72EBD57D1CC}"/>
                  </a:ext>
                </a:extLst>
              </p:cNvPr>
              <p:cNvSpPr/>
              <p:nvPr/>
            </p:nvSpPr>
            <p:spPr>
              <a:xfrm>
                <a:off x="6196014" y="5378550"/>
                <a:ext cx="129850" cy="153782"/>
              </a:xfrm>
              <a:custGeom>
                <a:avLst/>
                <a:gdLst>
                  <a:gd name="connsiteX0" fmla="*/ 46199 w 129850"/>
                  <a:gd name="connsiteY0" fmla="*/ 117608 h 153782"/>
                  <a:gd name="connsiteX1" fmla="*/ 61556 w 129850"/>
                  <a:gd name="connsiteY1" fmla="*/ 96364 h 153782"/>
                  <a:gd name="connsiteX2" fmla="*/ 73713 w 129850"/>
                  <a:gd name="connsiteY2" fmla="*/ 75931 h 153782"/>
                  <a:gd name="connsiteX3" fmla="*/ 75035 w 129850"/>
                  <a:gd name="connsiteY3" fmla="*/ 75931 h 153782"/>
                  <a:gd name="connsiteX4" fmla="*/ 100417 w 129850"/>
                  <a:gd name="connsiteY4" fmla="*/ 106261 h 153782"/>
                  <a:gd name="connsiteX5" fmla="*/ 128230 w 129850"/>
                  <a:gd name="connsiteY5" fmla="*/ 120680 h 153782"/>
                  <a:gd name="connsiteX6" fmla="*/ 129851 w 129850"/>
                  <a:gd name="connsiteY6" fmla="*/ 120680 h 153782"/>
                  <a:gd name="connsiteX7" fmla="*/ 129851 w 129850"/>
                  <a:gd name="connsiteY7" fmla="*/ 137786 h 153782"/>
                  <a:gd name="connsiteX8" fmla="*/ 128230 w 129850"/>
                  <a:gd name="connsiteY8" fmla="*/ 137786 h 153782"/>
                  <a:gd name="connsiteX9" fmla="*/ 101099 w 129850"/>
                  <a:gd name="connsiteY9" fmla="*/ 123879 h 153782"/>
                  <a:gd name="connsiteX10" fmla="*/ 100715 w 129850"/>
                  <a:gd name="connsiteY10" fmla="*/ 124007 h 153782"/>
                  <a:gd name="connsiteX11" fmla="*/ 100715 w 129850"/>
                  <a:gd name="connsiteY11" fmla="*/ 126140 h 153782"/>
                  <a:gd name="connsiteX12" fmla="*/ 83994 w 129850"/>
                  <a:gd name="connsiteY12" fmla="*/ 153782 h 153782"/>
                  <a:gd name="connsiteX13" fmla="*/ 55797 w 129850"/>
                  <a:gd name="connsiteY13" fmla="*/ 125073 h 153782"/>
                  <a:gd name="connsiteX14" fmla="*/ 55114 w 129850"/>
                  <a:gd name="connsiteY14" fmla="*/ 125073 h 153782"/>
                  <a:gd name="connsiteX15" fmla="*/ 32377 w 129850"/>
                  <a:gd name="connsiteY15" fmla="*/ 137786 h 153782"/>
                  <a:gd name="connsiteX16" fmla="*/ 12328 w 129850"/>
                  <a:gd name="connsiteY16" fmla="*/ 130022 h 153782"/>
                  <a:gd name="connsiteX17" fmla="*/ 3498 w 129850"/>
                  <a:gd name="connsiteY17" fmla="*/ 92739 h 153782"/>
                  <a:gd name="connsiteX18" fmla="*/ 0 w 129850"/>
                  <a:gd name="connsiteY18" fmla="*/ 12414 h 153782"/>
                  <a:gd name="connsiteX19" fmla="*/ 12541 w 129850"/>
                  <a:gd name="connsiteY19" fmla="*/ 0 h 153782"/>
                  <a:gd name="connsiteX20" fmla="*/ 13480 w 129850"/>
                  <a:gd name="connsiteY20" fmla="*/ 512 h 153782"/>
                  <a:gd name="connsiteX21" fmla="*/ 15613 w 129850"/>
                  <a:gd name="connsiteY21" fmla="*/ 97260 h 153782"/>
                  <a:gd name="connsiteX22" fmla="*/ 15613 w 129850"/>
                  <a:gd name="connsiteY22" fmla="*/ 104896 h 153782"/>
                  <a:gd name="connsiteX23" fmla="*/ 25637 w 129850"/>
                  <a:gd name="connsiteY23" fmla="*/ 119187 h 153782"/>
                  <a:gd name="connsiteX24" fmla="*/ 34169 w 129850"/>
                  <a:gd name="connsiteY24" fmla="*/ 120637 h 153782"/>
                  <a:gd name="connsiteX25" fmla="*/ 46199 w 129850"/>
                  <a:gd name="connsiteY25" fmla="*/ 117608 h 153782"/>
                  <a:gd name="connsiteX26" fmla="*/ 70898 w 129850"/>
                  <a:gd name="connsiteY26" fmla="*/ 94104 h 153782"/>
                  <a:gd name="connsiteX27" fmla="*/ 64328 w 129850"/>
                  <a:gd name="connsiteY27" fmla="*/ 112276 h 153782"/>
                  <a:gd name="connsiteX28" fmla="*/ 85145 w 129850"/>
                  <a:gd name="connsiteY28" fmla="*/ 136079 h 153782"/>
                  <a:gd name="connsiteX29" fmla="*/ 92355 w 129850"/>
                  <a:gd name="connsiteY29" fmla="*/ 126311 h 153782"/>
                  <a:gd name="connsiteX30" fmla="*/ 87790 w 129850"/>
                  <a:gd name="connsiteY30" fmla="*/ 114665 h 153782"/>
                  <a:gd name="connsiteX31" fmla="*/ 71495 w 129850"/>
                  <a:gd name="connsiteY31" fmla="*/ 94104 h 153782"/>
                  <a:gd name="connsiteX32" fmla="*/ 70898 w 129850"/>
                  <a:gd name="connsiteY32" fmla="*/ 94104 h 15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850" h="153782">
                    <a:moveTo>
                      <a:pt x="46199" y="117608"/>
                    </a:moveTo>
                    <a:cubicBezTo>
                      <a:pt x="53664" y="113470"/>
                      <a:pt x="56735" y="105835"/>
                      <a:pt x="61556" y="96364"/>
                    </a:cubicBezTo>
                    <a:cubicBezTo>
                      <a:pt x="64883" y="89667"/>
                      <a:pt x="67826" y="83951"/>
                      <a:pt x="73713" y="75931"/>
                    </a:cubicBezTo>
                    <a:lnTo>
                      <a:pt x="75035" y="75931"/>
                    </a:lnTo>
                    <a:cubicBezTo>
                      <a:pt x="83055" y="86468"/>
                      <a:pt x="90947" y="96237"/>
                      <a:pt x="100417" y="106261"/>
                    </a:cubicBezTo>
                    <a:cubicBezTo>
                      <a:pt x="110186" y="116542"/>
                      <a:pt x="119272" y="120680"/>
                      <a:pt x="128230" y="120680"/>
                    </a:cubicBezTo>
                    <a:lnTo>
                      <a:pt x="129851" y="120680"/>
                    </a:lnTo>
                    <a:lnTo>
                      <a:pt x="129851" y="137786"/>
                    </a:lnTo>
                    <a:lnTo>
                      <a:pt x="128230" y="137786"/>
                    </a:lnTo>
                    <a:cubicBezTo>
                      <a:pt x="116883" y="137786"/>
                      <a:pt x="109119" y="133392"/>
                      <a:pt x="101099" y="123879"/>
                    </a:cubicBezTo>
                    <a:lnTo>
                      <a:pt x="100715" y="124007"/>
                    </a:lnTo>
                    <a:lnTo>
                      <a:pt x="100715" y="126140"/>
                    </a:lnTo>
                    <a:cubicBezTo>
                      <a:pt x="100715" y="144568"/>
                      <a:pt x="91629" y="153782"/>
                      <a:pt x="83994" y="153782"/>
                    </a:cubicBezTo>
                    <a:cubicBezTo>
                      <a:pt x="71026" y="153782"/>
                      <a:pt x="58740" y="140814"/>
                      <a:pt x="55797" y="125073"/>
                    </a:cubicBezTo>
                    <a:lnTo>
                      <a:pt x="55114" y="125073"/>
                    </a:lnTo>
                    <a:cubicBezTo>
                      <a:pt x="50166" y="132539"/>
                      <a:pt x="42957" y="137786"/>
                      <a:pt x="32377" y="137786"/>
                    </a:cubicBezTo>
                    <a:cubicBezTo>
                      <a:pt x="24614" y="137786"/>
                      <a:pt x="17831" y="135525"/>
                      <a:pt x="12328" y="130022"/>
                    </a:cubicBezTo>
                    <a:cubicBezTo>
                      <a:pt x="4180" y="121746"/>
                      <a:pt x="3498" y="112404"/>
                      <a:pt x="3498" y="92739"/>
                    </a:cubicBezTo>
                    <a:cubicBezTo>
                      <a:pt x="3498" y="67357"/>
                      <a:pt x="2005" y="40738"/>
                      <a:pt x="0" y="12414"/>
                    </a:cubicBezTo>
                    <a:cubicBezTo>
                      <a:pt x="4522" y="7465"/>
                      <a:pt x="8702" y="3071"/>
                      <a:pt x="12541" y="0"/>
                    </a:cubicBezTo>
                    <a:lnTo>
                      <a:pt x="13480" y="512"/>
                    </a:lnTo>
                    <a:cubicBezTo>
                      <a:pt x="15613" y="29775"/>
                      <a:pt x="15613" y="64371"/>
                      <a:pt x="15613" y="97260"/>
                    </a:cubicBezTo>
                    <a:lnTo>
                      <a:pt x="15613" y="104896"/>
                    </a:lnTo>
                    <a:cubicBezTo>
                      <a:pt x="15613" y="113428"/>
                      <a:pt x="20433" y="117310"/>
                      <a:pt x="25637" y="119187"/>
                    </a:cubicBezTo>
                    <a:cubicBezTo>
                      <a:pt x="28965" y="120381"/>
                      <a:pt x="32463" y="120637"/>
                      <a:pt x="34169" y="120637"/>
                    </a:cubicBezTo>
                    <a:cubicBezTo>
                      <a:pt x="37496" y="120680"/>
                      <a:pt x="42573" y="119613"/>
                      <a:pt x="46199" y="117608"/>
                    </a:cubicBezTo>
                    <a:close/>
                    <a:moveTo>
                      <a:pt x="70898" y="94104"/>
                    </a:moveTo>
                    <a:cubicBezTo>
                      <a:pt x="66760" y="101867"/>
                      <a:pt x="64328" y="106816"/>
                      <a:pt x="64328" y="112276"/>
                    </a:cubicBezTo>
                    <a:cubicBezTo>
                      <a:pt x="64328" y="122685"/>
                      <a:pt x="72988" y="136079"/>
                      <a:pt x="85145" y="136079"/>
                    </a:cubicBezTo>
                    <a:cubicBezTo>
                      <a:pt x="88473" y="136079"/>
                      <a:pt x="92355" y="132069"/>
                      <a:pt x="92355" y="126311"/>
                    </a:cubicBezTo>
                    <a:cubicBezTo>
                      <a:pt x="92355" y="122557"/>
                      <a:pt x="91544" y="119784"/>
                      <a:pt x="87790" y="114665"/>
                    </a:cubicBezTo>
                    <a:cubicBezTo>
                      <a:pt x="82842" y="107712"/>
                      <a:pt x="77126" y="101313"/>
                      <a:pt x="71495" y="94104"/>
                    </a:cubicBezTo>
                    <a:lnTo>
                      <a:pt x="70898" y="94104"/>
                    </a:lnTo>
                    <a:close/>
                  </a:path>
                </a:pathLst>
              </a:custGeom>
              <a:grpFill/>
              <a:ln w="4259" cap="flat">
                <a:noFill/>
                <a:prstDash val="solid"/>
                <a:miter/>
              </a:ln>
            </p:spPr>
            <p:txBody>
              <a:bodyPr rtlCol="0" anchor="ctr"/>
              <a:lstStyle/>
              <a:p>
                <a:endParaRPr lang="en-IL"/>
              </a:p>
            </p:txBody>
          </p:sp>
          <p:sp>
            <p:nvSpPr>
              <p:cNvPr id="170" name="Freeform: Shape 169">
                <a:extLst>
                  <a:ext uri="{FF2B5EF4-FFF2-40B4-BE49-F238E27FC236}">
                    <a16:creationId xmlns:a16="http://schemas.microsoft.com/office/drawing/2014/main" id="{2D2EE76F-6A3B-C16C-A570-DC560BFE96C2}"/>
                  </a:ext>
                </a:extLst>
              </p:cNvPr>
              <p:cNvSpPr/>
              <p:nvPr/>
            </p:nvSpPr>
            <p:spPr>
              <a:xfrm>
                <a:off x="6316608" y="5448936"/>
                <a:ext cx="131514" cy="67442"/>
              </a:xfrm>
              <a:custGeom>
                <a:avLst/>
                <a:gdLst>
                  <a:gd name="connsiteX0" fmla="*/ 88857 w 131514"/>
                  <a:gd name="connsiteY0" fmla="*/ 25595 h 67442"/>
                  <a:gd name="connsiteX1" fmla="*/ 46881 w 131514"/>
                  <a:gd name="connsiteY1" fmla="*/ 16253 h 67442"/>
                  <a:gd name="connsiteX2" fmla="*/ 29903 w 131514"/>
                  <a:gd name="connsiteY2" fmla="*/ 22950 h 67442"/>
                  <a:gd name="connsiteX3" fmla="*/ 31524 w 131514"/>
                  <a:gd name="connsiteY3" fmla="*/ 29647 h 67442"/>
                  <a:gd name="connsiteX4" fmla="*/ 27514 w 131514"/>
                  <a:gd name="connsiteY4" fmla="*/ 41677 h 67442"/>
                  <a:gd name="connsiteX5" fmla="*/ 26192 w 131514"/>
                  <a:gd name="connsiteY5" fmla="*/ 41677 h 67442"/>
                  <a:gd name="connsiteX6" fmla="*/ 19665 w 131514"/>
                  <a:gd name="connsiteY6" fmla="*/ 24059 h 67442"/>
                  <a:gd name="connsiteX7" fmla="*/ 48673 w 131514"/>
                  <a:gd name="connsiteY7" fmla="*/ 0 h 67442"/>
                  <a:gd name="connsiteX8" fmla="*/ 92525 w 131514"/>
                  <a:gd name="connsiteY8" fmla="*/ 11475 h 67442"/>
                  <a:gd name="connsiteX9" fmla="*/ 115390 w 131514"/>
                  <a:gd name="connsiteY9" fmla="*/ 15869 h 67442"/>
                  <a:gd name="connsiteX10" fmla="*/ 127035 w 131514"/>
                  <a:gd name="connsiteY10" fmla="*/ 15869 h 67442"/>
                  <a:gd name="connsiteX11" fmla="*/ 127291 w 131514"/>
                  <a:gd name="connsiteY11" fmla="*/ 16125 h 67442"/>
                  <a:gd name="connsiteX12" fmla="*/ 119016 w 131514"/>
                  <a:gd name="connsiteY12" fmla="*/ 29903 h 67442"/>
                  <a:gd name="connsiteX13" fmla="*/ 96450 w 131514"/>
                  <a:gd name="connsiteY13" fmla="*/ 34980 h 67442"/>
                  <a:gd name="connsiteX14" fmla="*/ 74140 w 131514"/>
                  <a:gd name="connsiteY14" fmla="*/ 49526 h 67442"/>
                  <a:gd name="connsiteX15" fmla="*/ 15485 w 131514"/>
                  <a:gd name="connsiteY15" fmla="*/ 67442 h 67442"/>
                  <a:gd name="connsiteX16" fmla="*/ 9342 w 131514"/>
                  <a:gd name="connsiteY16" fmla="*/ 67442 h 67442"/>
                  <a:gd name="connsiteX17" fmla="*/ 0 w 131514"/>
                  <a:gd name="connsiteY17" fmla="*/ 58484 h 67442"/>
                  <a:gd name="connsiteX18" fmla="*/ 9342 w 131514"/>
                  <a:gd name="connsiteY18" fmla="*/ 50337 h 67442"/>
                  <a:gd name="connsiteX19" fmla="*/ 17490 w 131514"/>
                  <a:gd name="connsiteY19" fmla="*/ 50337 h 67442"/>
                  <a:gd name="connsiteX20" fmla="*/ 88857 w 131514"/>
                  <a:gd name="connsiteY20" fmla="*/ 26149 h 67442"/>
                  <a:gd name="connsiteX21" fmla="*/ 88857 w 131514"/>
                  <a:gd name="connsiteY21" fmla="*/ 25595 h 67442"/>
                  <a:gd name="connsiteX22" fmla="*/ 103830 w 131514"/>
                  <a:gd name="connsiteY22" fmla="*/ 34681 h 67442"/>
                  <a:gd name="connsiteX23" fmla="*/ 104213 w 131514"/>
                  <a:gd name="connsiteY23" fmla="*/ 34809 h 67442"/>
                  <a:gd name="connsiteX24" fmla="*/ 127889 w 131514"/>
                  <a:gd name="connsiteY24" fmla="*/ 50294 h 67442"/>
                  <a:gd name="connsiteX25" fmla="*/ 131515 w 131514"/>
                  <a:gd name="connsiteY25" fmla="*/ 50294 h 67442"/>
                  <a:gd name="connsiteX26" fmla="*/ 131515 w 131514"/>
                  <a:gd name="connsiteY26" fmla="*/ 67400 h 67442"/>
                  <a:gd name="connsiteX27" fmla="*/ 127377 w 131514"/>
                  <a:gd name="connsiteY27" fmla="*/ 67400 h 67442"/>
                  <a:gd name="connsiteX28" fmla="*/ 98668 w 131514"/>
                  <a:gd name="connsiteY28" fmla="*/ 45346 h 67442"/>
                  <a:gd name="connsiteX29" fmla="*/ 99052 w 131514"/>
                  <a:gd name="connsiteY29" fmla="*/ 37880 h 67442"/>
                  <a:gd name="connsiteX30" fmla="*/ 103830 w 131514"/>
                  <a:gd name="connsiteY30" fmla="*/ 34681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514" h="67442">
                    <a:moveTo>
                      <a:pt x="88857" y="25595"/>
                    </a:moveTo>
                    <a:cubicBezTo>
                      <a:pt x="73372" y="19836"/>
                      <a:pt x="59209" y="16253"/>
                      <a:pt x="46881" y="16253"/>
                    </a:cubicBezTo>
                    <a:cubicBezTo>
                      <a:pt x="39245" y="16253"/>
                      <a:pt x="33657" y="18642"/>
                      <a:pt x="29903" y="22950"/>
                    </a:cubicBezTo>
                    <a:lnTo>
                      <a:pt x="31524" y="29647"/>
                    </a:lnTo>
                    <a:lnTo>
                      <a:pt x="27514" y="41677"/>
                    </a:lnTo>
                    <a:lnTo>
                      <a:pt x="26192" y="41677"/>
                    </a:lnTo>
                    <a:lnTo>
                      <a:pt x="19665" y="24059"/>
                    </a:lnTo>
                    <a:cubicBezTo>
                      <a:pt x="20732" y="9214"/>
                      <a:pt x="32633" y="0"/>
                      <a:pt x="48673" y="0"/>
                    </a:cubicBezTo>
                    <a:cubicBezTo>
                      <a:pt x="57631" y="0"/>
                      <a:pt x="71409" y="3071"/>
                      <a:pt x="92525" y="11475"/>
                    </a:cubicBezTo>
                    <a:cubicBezTo>
                      <a:pt x="98924" y="14035"/>
                      <a:pt x="106944" y="15869"/>
                      <a:pt x="115390" y="15869"/>
                    </a:cubicBezTo>
                    <a:lnTo>
                      <a:pt x="127035" y="15869"/>
                    </a:lnTo>
                    <a:lnTo>
                      <a:pt x="127291" y="16125"/>
                    </a:lnTo>
                    <a:lnTo>
                      <a:pt x="119016" y="29903"/>
                    </a:lnTo>
                    <a:cubicBezTo>
                      <a:pt x="108309" y="29903"/>
                      <a:pt x="100843" y="32164"/>
                      <a:pt x="96450" y="34980"/>
                    </a:cubicBezTo>
                    <a:lnTo>
                      <a:pt x="74140" y="49526"/>
                    </a:lnTo>
                    <a:cubicBezTo>
                      <a:pt x="55583" y="61428"/>
                      <a:pt x="37112" y="67442"/>
                      <a:pt x="15485" y="67442"/>
                    </a:cubicBezTo>
                    <a:lnTo>
                      <a:pt x="9342" y="67442"/>
                    </a:lnTo>
                    <a:cubicBezTo>
                      <a:pt x="2005" y="67442"/>
                      <a:pt x="0" y="62110"/>
                      <a:pt x="0" y="58484"/>
                    </a:cubicBezTo>
                    <a:cubicBezTo>
                      <a:pt x="0" y="55285"/>
                      <a:pt x="2133" y="50337"/>
                      <a:pt x="9342" y="50337"/>
                    </a:cubicBezTo>
                    <a:lnTo>
                      <a:pt x="17490" y="50337"/>
                    </a:lnTo>
                    <a:cubicBezTo>
                      <a:pt x="39117" y="50337"/>
                      <a:pt x="61342" y="42701"/>
                      <a:pt x="88857" y="26149"/>
                    </a:cubicBezTo>
                    <a:lnTo>
                      <a:pt x="88857" y="25595"/>
                    </a:lnTo>
                    <a:close/>
                    <a:moveTo>
                      <a:pt x="103830" y="34681"/>
                    </a:moveTo>
                    <a:lnTo>
                      <a:pt x="104213" y="34809"/>
                    </a:lnTo>
                    <a:cubicBezTo>
                      <a:pt x="104768" y="46156"/>
                      <a:pt x="114110" y="50294"/>
                      <a:pt x="127889" y="50294"/>
                    </a:cubicBezTo>
                    <a:lnTo>
                      <a:pt x="131515" y="50294"/>
                    </a:lnTo>
                    <a:lnTo>
                      <a:pt x="131515" y="67400"/>
                    </a:lnTo>
                    <a:lnTo>
                      <a:pt x="127377" y="67400"/>
                    </a:lnTo>
                    <a:cubicBezTo>
                      <a:pt x="110143" y="67400"/>
                      <a:pt x="98668" y="61385"/>
                      <a:pt x="98668" y="45346"/>
                    </a:cubicBezTo>
                    <a:cubicBezTo>
                      <a:pt x="98668" y="42786"/>
                      <a:pt x="98796" y="40397"/>
                      <a:pt x="99052" y="37880"/>
                    </a:cubicBezTo>
                    <a:lnTo>
                      <a:pt x="103830" y="34681"/>
                    </a:lnTo>
                    <a:close/>
                  </a:path>
                </a:pathLst>
              </a:custGeom>
              <a:grpFill/>
              <a:ln w="4259" cap="flat">
                <a:noFill/>
                <a:prstDash val="solid"/>
                <a:miter/>
              </a:ln>
            </p:spPr>
            <p:txBody>
              <a:bodyPr rtlCol="0" anchor="ctr"/>
              <a:lstStyle/>
              <a:p>
                <a:endParaRPr lang="en-IL"/>
              </a:p>
            </p:txBody>
          </p:sp>
          <p:sp>
            <p:nvSpPr>
              <p:cNvPr id="171" name="Freeform: Shape 170">
                <a:extLst>
                  <a:ext uri="{FF2B5EF4-FFF2-40B4-BE49-F238E27FC236}">
                    <a16:creationId xmlns:a16="http://schemas.microsoft.com/office/drawing/2014/main" id="{D2DBA810-A788-EBAA-0177-295C41E486F6}"/>
                  </a:ext>
                </a:extLst>
              </p:cNvPr>
              <p:cNvSpPr/>
              <p:nvPr/>
            </p:nvSpPr>
            <p:spPr>
              <a:xfrm>
                <a:off x="6438823" y="5378806"/>
                <a:ext cx="52170" cy="137486"/>
              </a:xfrm>
              <a:custGeom>
                <a:avLst/>
                <a:gdLst>
                  <a:gd name="connsiteX0" fmla="*/ 12200 w 52170"/>
                  <a:gd name="connsiteY0" fmla="*/ 120424 h 137486"/>
                  <a:gd name="connsiteX1" fmla="*/ 27173 w 52170"/>
                  <a:gd name="connsiteY1" fmla="*/ 116798 h 137486"/>
                  <a:gd name="connsiteX2" fmla="*/ 34254 w 52170"/>
                  <a:gd name="connsiteY2" fmla="*/ 102379 h 137486"/>
                  <a:gd name="connsiteX3" fmla="*/ 30373 w 52170"/>
                  <a:gd name="connsiteY3" fmla="*/ 33017 h 137486"/>
                  <a:gd name="connsiteX4" fmla="*/ 29050 w 52170"/>
                  <a:gd name="connsiteY4" fmla="*/ 16295 h 137486"/>
                  <a:gd name="connsiteX5" fmla="*/ 33060 w 52170"/>
                  <a:gd name="connsiteY5" fmla="*/ 7337 h 137486"/>
                  <a:gd name="connsiteX6" fmla="*/ 40397 w 52170"/>
                  <a:gd name="connsiteY6" fmla="*/ 0 h 137486"/>
                  <a:gd name="connsiteX7" fmla="*/ 41336 w 52170"/>
                  <a:gd name="connsiteY7" fmla="*/ 683 h 137486"/>
                  <a:gd name="connsiteX8" fmla="*/ 52171 w 52170"/>
                  <a:gd name="connsiteY8" fmla="*/ 31268 h 137486"/>
                  <a:gd name="connsiteX9" fmla="*/ 43767 w 52170"/>
                  <a:gd name="connsiteY9" fmla="*/ 38094 h 137486"/>
                  <a:gd name="connsiteX10" fmla="*/ 45516 w 52170"/>
                  <a:gd name="connsiteY10" fmla="*/ 84463 h 137486"/>
                  <a:gd name="connsiteX11" fmla="*/ 40184 w 52170"/>
                  <a:gd name="connsiteY11" fmla="*/ 117992 h 137486"/>
                  <a:gd name="connsiteX12" fmla="*/ 28026 w 52170"/>
                  <a:gd name="connsiteY12" fmla="*/ 133477 h 137486"/>
                  <a:gd name="connsiteX13" fmla="*/ 11347 w 52170"/>
                  <a:gd name="connsiteY13" fmla="*/ 137487 h 137486"/>
                  <a:gd name="connsiteX14" fmla="*/ 9342 w 52170"/>
                  <a:gd name="connsiteY14" fmla="*/ 137487 h 137486"/>
                  <a:gd name="connsiteX15" fmla="*/ 0 w 52170"/>
                  <a:gd name="connsiteY15" fmla="*/ 128529 h 137486"/>
                  <a:gd name="connsiteX16" fmla="*/ 9342 w 52170"/>
                  <a:gd name="connsiteY16" fmla="*/ 120381 h 137486"/>
                  <a:gd name="connsiteX17" fmla="*/ 12200 w 52170"/>
                  <a:gd name="connsiteY17" fmla="*/ 120381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170" h="137486">
                    <a:moveTo>
                      <a:pt x="12200" y="120424"/>
                    </a:moveTo>
                    <a:cubicBezTo>
                      <a:pt x="16466" y="120424"/>
                      <a:pt x="21414" y="119869"/>
                      <a:pt x="27173" y="116798"/>
                    </a:cubicBezTo>
                    <a:cubicBezTo>
                      <a:pt x="31866" y="114110"/>
                      <a:pt x="34254" y="109333"/>
                      <a:pt x="34254" y="102379"/>
                    </a:cubicBezTo>
                    <a:cubicBezTo>
                      <a:pt x="33998" y="81008"/>
                      <a:pt x="32505" y="57631"/>
                      <a:pt x="30373" y="33017"/>
                    </a:cubicBezTo>
                    <a:cubicBezTo>
                      <a:pt x="29818" y="26875"/>
                      <a:pt x="29050" y="21244"/>
                      <a:pt x="29050" y="16295"/>
                    </a:cubicBezTo>
                    <a:cubicBezTo>
                      <a:pt x="29050" y="13352"/>
                      <a:pt x="30373" y="10281"/>
                      <a:pt x="33060" y="7337"/>
                    </a:cubicBezTo>
                    <a:cubicBezTo>
                      <a:pt x="34937" y="5076"/>
                      <a:pt x="37454" y="2517"/>
                      <a:pt x="40397" y="0"/>
                    </a:cubicBezTo>
                    <a:lnTo>
                      <a:pt x="41336" y="683"/>
                    </a:lnTo>
                    <a:cubicBezTo>
                      <a:pt x="41080" y="9385"/>
                      <a:pt x="45217" y="19793"/>
                      <a:pt x="52171" y="31268"/>
                    </a:cubicBezTo>
                    <a:cubicBezTo>
                      <a:pt x="49782" y="33529"/>
                      <a:pt x="46966" y="35790"/>
                      <a:pt x="43767" y="38094"/>
                    </a:cubicBezTo>
                    <a:cubicBezTo>
                      <a:pt x="44322" y="53451"/>
                      <a:pt x="45516" y="69618"/>
                      <a:pt x="45516" y="84463"/>
                    </a:cubicBezTo>
                    <a:cubicBezTo>
                      <a:pt x="45516" y="98881"/>
                      <a:pt x="44066" y="109972"/>
                      <a:pt x="40184" y="117992"/>
                    </a:cubicBezTo>
                    <a:cubicBezTo>
                      <a:pt x="37368" y="124817"/>
                      <a:pt x="34169" y="130406"/>
                      <a:pt x="28026" y="133477"/>
                    </a:cubicBezTo>
                    <a:cubicBezTo>
                      <a:pt x="22822" y="136165"/>
                      <a:pt x="16551" y="137487"/>
                      <a:pt x="11347" y="137487"/>
                    </a:cubicBezTo>
                    <a:lnTo>
                      <a:pt x="9342" y="137487"/>
                    </a:lnTo>
                    <a:cubicBezTo>
                      <a:pt x="2005" y="137487"/>
                      <a:pt x="0" y="132155"/>
                      <a:pt x="0" y="128529"/>
                    </a:cubicBezTo>
                    <a:cubicBezTo>
                      <a:pt x="0" y="125329"/>
                      <a:pt x="2133" y="120381"/>
                      <a:pt x="9342" y="120381"/>
                    </a:cubicBezTo>
                    <a:lnTo>
                      <a:pt x="12200" y="120381"/>
                    </a:lnTo>
                    <a:close/>
                  </a:path>
                </a:pathLst>
              </a:custGeom>
              <a:grpFill/>
              <a:ln w="4259" cap="flat">
                <a:noFill/>
                <a:prstDash val="solid"/>
                <a:miter/>
              </a:ln>
            </p:spPr>
            <p:txBody>
              <a:bodyPr rtlCol="0" anchor="ctr"/>
              <a:lstStyle/>
              <a:p>
                <a:endParaRPr lang="en-IL"/>
              </a:p>
            </p:txBody>
          </p:sp>
          <p:sp>
            <p:nvSpPr>
              <p:cNvPr id="172" name="Freeform: Shape 171">
                <a:extLst>
                  <a:ext uri="{FF2B5EF4-FFF2-40B4-BE49-F238E27FC236}">
                    <a16:creationId xmlns:a16="http://schemas.microsoft.com/office/drawing/2014/main" id="{740DFDBE-0D69-3068-9A46-90D323E77DE5}"/>
                  </a:ext>
                </a:extLst>
              </p:cNvPr>
              <p:cNvSpPr/>
              <p:nvPr/>
            </p:nvSpPr>
            <p:spPr>
              <a:xfrm>
                <a:off x="6697501" y="5382816"/>
                <a:ext cx="64669" cy="135140"/>
              </a:xfrm>
              <a:custGeom>
                <a:avLst/>
                <a:gdLst>
                  <a:gd name="connsiteX0" fmla="*/ 22865 w 64669"/>
                  <a:gd name="connsiteY0" fmla="*/ 45473 h 135140"/>
                  <a:gd name="connsiteX1" fmla="*/ 24742 w 64669"/>
                  <a:gd name="connsiteY1" fmla="*/ 44791 h 135140"/>
                  <a:gd name="connsiteX2" fmla="*/ 62537 w 64669"/>
                  <a:gd name="connsiteY2" fmla="*/ 83013 h 135140"/>
                  <a:gd name="connsiteX3" fmla="*/ 64670 w 64669"/>
                  <a:gd name="connsiteY3" fmla="*/ 97986 h 135140"/>
                  <a:gd name="connsiteX4" fmla="*/ 57460 w 64669"/>
                  <a:gd name="connsiteY4" fmla="*/ 122855 h 135140"/>
                  <a:gd name="connsiteX5" fmla="*/ 29818 w 64669"/>
                  <a:gd name="connsiteY5" fmla="*/ 135141 h 135140"/>
                  <a:gd name="connsiteX6" fmla="*/ 13778 w 64669"/>
                  <a:gd name="connsiteY6" fmla="*/ 131131 h 135140"/>
                  <a:gd name="connsiteX7" fmla="*/ 0 w 64669"/>
                  <a:gd name="connsiteY7" fmla="*/ 101483 h 135140"/>
                  <a:gd name="connsiteX8" fmla="*/ 8148 w 64669"/>
                  <a:gd name="connsiteY8" fmla="*/ 75846 h 135140"/>
                  <a:gd name="connsiteX9" fmla="*/ 21372 w 64669"/>
                  <a:gd name="connsiteY9" fmla="*/ 58868 h 135140"/>
                  <a:gd name="connsiteX10" fmla="*/ 22865 w 64669"/>
                  <a:gd name="connsiteY10" fmla="*/ 45473 h 135140"/>
                  <a:gd name="connsiteX11" fmla="*/ 16594 w 64669"/>
                  <a:gd name="connsiteY11" fmla="*/ 28368 h 135140"/>
                  <a:gd name="connsiteX12" fmla="*/ 938 w 64669"/>
                  <a:gd name="connsiteY12" fmla="*/ 14461 h 135140"/>
                  <a:gd name="connsiteX13" fmla="*/ 11475 w 64669"/>
                  <a:gd name="connsiteY13" fmla="*/ 1749 h 135140"/>
                  <a:gd name="connsiteX14" fmla="*/ 26704 w 64669"/>
                  <a:gd name="connsiteY14" fmla="*/ 16039 h 135140"/>
                  <a:gd name="connsiteX15" fmla="*/ 16594 w 64669"/>
                  <a:gd name="connsiteY15" fmla="*/ 28368 h 135140"/>
                  <a:gd name="connsiteX16" fmla="*/ 8276 w 64669"/>
                  <a:gd name="connsiteY16" fmla="*/ 99308 h 135140"/>
                  <a:gd name="connsiteX17" fmla="*/ 30586 w 64669"/>
                  <a:gd name="connsiteY17" fmla="*/ 117352 h 135140"/>
                  <a:gd name="connsiteX18" fmla="*/ 51446 w 64669"/>
                  <a:gd name="connsiteY18" fmla="*/ 110143 h 135140"/>
                  <a:gd name="connsiteX19" fmla="*/ 57332 w 64669"/>
                  <a:gd name="connsiteY19" fmla="*/ 101313 h 135140"/>
                  <a:gd name="connsiteX20" fmla="*/ 50123 w 64669"/>
                  <a:gd name="connsiteY20" fmla="*/ 86766 h 135140"/>
                  <a:gd name="connsiteX21" fmla="*/ 28623 w 64669"/>
                  <a:gd name="connsiteY21" fmla="*/ 69405 h 135140"/>
                  <a:gd name="connsiteX22" fmla="*/ 8276 w 64669"/>
                  <a:gd name="connsiteY22" fmla="*/ 99308 h 135140"/>
                  <a:gd name="connsiteX23" fmla="*/ 42359 w 64669"/>
                  <a:gd name="connsiteY23" fmla="*/ 26619 h 135140"/>
                  <a:gd name="connsiteX24" fmla="*/ 26704 w 64669"/>
                  <a:gd name="connsiteY24" fmla="*/ 12712 h 135140"/>
                  <a:gd name="connsiteX25" fmla="*/ 37240 w 64669"/>
                  <a:gd name="connsiteY25" fmla="*/ 0 h 135140"/>
                  <a:gd name="connsiteX26" fmla="*/ 52469 w 64669"/>
                  <a:gd name="connsiteY26" fmla="*/ 14290 h 135140"/>
                  <a:gd name="connsiteX27" fmla="*/ 42359 w 64669"/>
                  <a:gd name="connsiteY27" fmla="*/ 26619 h 13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669" h="135140">
                    <a:moveTo>
                      <a:pt x="22865" y="45473"/>
                    </a:moveTo>
                    <a:lnTo>
                      <a:pt x="24742" y="44791"/>
                    </a:lnTo>
                    <a:cubicBezTo>
                      <a:pt x="33017" y="52555"/>
                      <a:pt x="58953" y="68594"/>
                      <a:pt x="62537" y="83013"/>
                    </a:cubicBezTo>
                    <a:cubicBezTo>
                      <a:pt x="64285" y="87961"/>
                      <a:pt x="64670" y="93037"/>
                      <a:pt x="64670" y="97986"/>
                    </a:cubicBezTo>
                    <a:cubicBezTo>
                      <a:pt x="64670" y="106133"/>
                      <a:pt x="61726" y="117779"/>
                      <a:pt x="57460" y="122855"/>
                    </a:cubicBezTo>
                    <a:cubicBezTo>
                      <a:pt x="49185" y="131685"/>
                      <a:pt x="39544" y="135141"/>
                      <a:pt x="29818" y="135141"/>
                    </a:cubicBezTo>
                    <a:cubicBezTo>
                      <a:pt x="23121" y="135141"/>
                      <a:pt x="17788" y="133818"/>
                      <a:pt x="13778" y="131131"/>
                    </a:cubicBezTo>
                    <a:cubicBezTo>
                      <a:pt x="4436" y="125116"/>
                      <a:pt x="0" y="114409"/>
                      <a:pt x="0" y="101483"/>
                    </a:cubicBezTo>
                    <a:cubicBezTo>
                      <a:pt x="0" y="92525"/>
                      <a:pt x="3754" y="84122"/>
                      <a:pt x="8148" y="75846"/>
                    </a:cubicBezTo>
                    <a:cubicBezTo>
                      <a:pt x="11347" y="70642"/>
                      <a:pt x="15229" y="65139"/>
                      <a:pt x="21372" y="58868"/>
                    </a:cubicBezTo>
                    <a:cubicBezTo>
                      <a:pt x="21414" y="54432"/>
                      <a:pt x="22182" y="49867"/>
                      <a:pt x="22865" y="45473"/>
                    </a:cubicBezTo>
                    <a:close/>
                    <a:moveTo>
                      <a:pt x="16594" y="28368"/>
                    </a:moveTo>
                    <a:cubicBezTo>
                      <a:pt x="11134" y="23163"/>
                      <a:pt x="6313" y="18898"/>
                      <a:pt x="938" y="14461"/>
                    </a:cubicBezTo>
                    <a:cubicBezTo>
                      <a:pt x="4394" y="9641"/>
                      <a:pt x="8148" y="5247"/>
                      <a:pt x="11475" y="1749"/>
                    </a:cubicBezTo>
                    <a:cubicBezTo>
                      <a:pt x="16978" y="6015"/>
                      <a:pt x="21500" y="10451"/>
                      <a:pt x="26704" y="16039"/>
                    </a:cubicBezTo>
                    <a:cubicBezTo>
                      <a:pt x="22993" y="21414"/>
                      <a:pt x="20305" y="24870"/>
                      <a:pt x="16594" y="28368"/>
                    </a:cubicBezTo>
                    <a:close/>
                    <a:moveTo>
                      <a:pt x="8276" y="99308"/>
                    </a:moveTo>
                    <a:cubicBezTo>
                      <a:pt x="8276" y="109205"/>
                      <a:pt x="19111" y="117352"/>
                      <a:pt x="30586" y="117352"/>
                    </a:cubicBezTo>
                    <a:cubicBezTo>
                      <a:pt x="38349" y="117352"/>
                      <a:pt x="45132" y="114665"/>
                      <a:pt x="51446" y="110143"/>
                    </a:cubicBezTo>
                    <a:cubicBezTo>
                      <a:pt x="55711" y="107072"/>
                      <a:pt x="57332" y="104128"/>
                      <a:pt x="57332" y="101313"/>
                    </a:cubicBezTo>
                    <a:cubicBezTo>
                      <a:pt x="57332" y="96748"/>
                      <a:pt x="54261" y="91672"/>
                      <a:pt x="50123" y="86766"/>
                    </a:cubicBezTo>
                    <a:cubicBezTo>
                      <a:pt x="43980" y="79429"/>
                      <a:pt x="36473" y="73926"/>
                      <a:pt x="28623" y="69405"/>
                    </a:cubicBezTo>
                    <a:cubicBezTo>
                      <a:pt x="16039" y="79387"/>
                      <a:pt x="8276" y="89283"/>
                      <a:pt x="8276" y="99308"/>
                    </a:cubicBezTo>
                    <a:close/>
                    <a:moveTo>
                      <a:pt x="42359" y="26619"/>
                    </a:moveTo>
                    <a:cubicBezTo>
                      <a:pt x="36899" y="21414"/>
                      <a:pt x="32079" y="17149"/>
                      <a:pt x="26704" y="12712"/>
                    </a:cubicBezTo>
                    <a:cubicBezTo>
                      <a:pt x="30159" y="7892"/>
                      <a:pt x="33913" y="3498"/>
                      <a:pt x="37240" y="0"/>
                    </a:cubicBezTo>
                    <a:cubicBezTo>
                      <a:pt x="42743" y="4266"/>
                      <a:pt x="47265" y="8702"/>
                      <a:pt x="52469" y="14290"/>
                    </a:cubicBezTo>
                    <a:cubicBezTo>
                      <a:pt x="48801" y="19665"/>
                      <a:pt x="46113" y="23163"/>
                      <a:pt x="42359" y="26619"/>
                    </a:cubicBezTo>
                    <a:close/>
                  </a:path>
                </a:pathLst>
              </a:custGeom>
              <a:grpFill/>
              <a:ln w="4259" cap="flat">
                <a:noFill/>
                <a:prstDash val="solid"/>
                <a:miter/>
              </a:ln>
            </p:spPr>
            <p:txBody>
              <a:bodyPr rtlCol="0" anchor="ctr"/>
              <a:lstStyle/>
              <a:p>
                <a:endParaRPr lang="en-IL"/>
              </a:p>
            </p:txBody>
          </p:sp>
          <p:sp>
            <p:nvSpPr>
              <p:cNvPr id="173" name="Freeform: Shape 172">
                <a:extLst>
                  <a:ext uri="{FF2B5EF4-FFF2-40B4-BE49-F238E27FC236}">
                    <a16:creationId xmlns:a16="http://schemas.microsoft.com/office/drawing/2014/main" id="{0A1D5E33-0CDC-869A-1FF4-6E832A31BD14}"/>
                  </a:ext>
                </a:extLst>
              </p:cNvPr>
              <p:cNvSpPr/>
              <p:nvPr/>
            </p:nvSpPr>
            <p:spPr>
              <a:xfrm>
                <a:off x="6772153" y="5447230"/>
                <a:ext cx="73243" cy="107626"/>
              </a:xfrm>
              <a:custGeom>
                <a:avLst/>
                <a:gdLst>
                  <a:gd name="connsiteX0" fmla="*/ 57076 w 73243"/>
                  <a:gd name="connsiteY0" fmla="*/ 171 h 107626"/>
                  <a:gd name="connsiteX1" fmla="*/ 66546 w 73243"/>
                  <a:gd name="connsiteY1" fmla="*/ 18215 h 107626"/>
                  <a:gd name="connsiteX2" fmla="*/ 73244 w 73243"/>
                  <a:gd name="connsiteY2" fmla="*/ 43597 h 107626"/>
                  <a:gd name="connsiteX3" fmla="*/ 73244 w 73243"/>
                  <a:gd name="connsiteY3" fmla="*/ 58313 h 107626"/>
                  <a:gd name="connsiteX4" fmla="*/ 56394 w 73243"/>
                  <a:gd name="connsiteY4" fmla="*/ 95469 h 107626"/>
                  <a:gd name="connsiteX5" fmla="*/ 34340 w 73243"/>
                  <a:gd name="connsiteY5" fmla="*/ 107626 h 107626"/>
                  <a:gd name="connsiteX6" fmla="*/ 0 w 73243"/>
                  <a:gd name="connsiteY6" fmla="*/ 97346 h 107626"/>
                  <a:gd name="connsiteX7" fmla="*/ 1450 w 73243"/>
                  <a:gd name="connsiteY7" fmla="*/ 92781 h 107626"/>
                  <a:gd name="connsiteX8" fmla="*/ 16295 w 73243"/>
                  <a:gd name="connsiteY8" fmla="*/ 95170 h 107626"/>
                  <a:gd name="connsiteX9" fmla="*/ 63219 w 73243"/>
                  <a:gd name="connsiteY9" fmla="*/ 59081 h 107626"/>
                  <a:gd name="connsiteX10" fmla="*/ 64670 w 73243"/>
                  <a:gd name="connsiteY10" fmla="*/ 53195 h 107626"/>
                  <a:gd name="connsiteX11" fmla="*/ 62793 w 73243"/>
                  <a:gd name="connsiteY11" fmla="*/ 46113 h 107626"/>
                  <a:gd name="connsiteX12" fmla="*/ 46753 w 73243"/>
                  <a:gd name="connsiteY12" fmla="*/ 16722 h 107626"/>
                  <a:gd name="connsiteX13" fmla="*/ 56223 w 73243"/>
                  <a:gd name="connsiteY13" fmla="*/ 0 h 107626"/>
                  <a:gd name="connsiteX14" fmla="*/ 57076 w 73243"/>
                  <a:gd name="connsiteY14" fmla="*/ 171 h 10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243" h="107626">
                    <a:moveTo>
                      <a:pt x="57076" y="171"/>
                    </a:moveTo>
                    <a:lnTo>
                      <a:pt x="66546" y="18215"/>
                    </a:lnTo>
                    <a:cubicBezTo>
                      <a:pt x="70002" y="24912"/>
                      <a:pt x="73244" y="32121"/>
                      <a:pt x="73244" y="43597"/>
                    </a:cubicBezTo>
                    <a:lnTo>
                      <a:pt x="73244" y="58313"/>
                    </a:lnTo>
                    <a:cubicBezTo>
                      <a:pt x="73244" y="70215"/>
                      <a:pt x="66845" y="82885"/>
                      <a:pt x="56394" y="95469"/>
                    </a:cubicBezTo>
                    <a:cubicBezTo>
                      <a:pt x="48246" y="104000"/>
                      <a:pt x="41037" y="107626"/>
                      <a:pt x="34340" y="107626"/>
                    </a:cubicBezTo>
                    <a:cubicBezTo>
                      <a:pt x="24443" y="107626"/>
                      <a:pt x="13096" y="104000"/>
                      <a:pt x="0" y="97346"/>
                    </a:cubicBezTo>
                    <a:lnTo>
                      <a:pt x="1450" y="92781"/>
                    </a:lnTo>
                    <a:cubicBezTo>
                      <a:pt x="5588" y="94104"/>
                      <a:pt x="10409" y="95170"/>
                      <a:pt x="16295" y="95170"/>
                    </a:cubicBezTo>
                    <a:cubicBezTo>
                      <a:pt x="35150" y="95042"/>
                      <a:pt x="54389" y="78875"/>
                      <a:pt x="63219" y="59081"/>
                    </a:cubicBezTo>
                    <a:cubicBezTo>
                      <a:pt x="64285" y="56821"/>
                      <a:pt x="64670" y="54688"/>
                      <a:pt x="64670" y="53195"/>
                    </a:cubicBezTo>
                    <a:cubicBezTo>
                      <a:pt x="64670" y="50934"/>
                      <a:pt x="63603" y="48374"/>
                      <a:pt x="62793" y="46113"/>
                    </a:cubicBezTo>
                    <a:cubicBezTo>
                      <a:pt x="57972" y="35406"/>
                      <a:pt x="52640" y="25680"/>
                      <a:pt x="46753" y="16722"/>
                    </a:cubicBezTo>
                    <a:cubicBezTo>
                      <a:pt x="49824" y="10963"/>
                      <a:pt x="52896" y="5503"/>
                      <a:pt x="56223" y="0"/>
                    </a:cubicBezTo>
                    <a:lnTo>
                      <a:pt x="57076" y="171"/>
                    </a:lnTo>
                    <a:close/>
                  </a:path>
                </a:pathLst>
              </a:custGeom>
              <a:grpFill/>
              <a:ln w="4259" cap="flat">
                <a:noFill/>
                <a:prstDash val="solid"/>
                <a:miter/>
              </a:ln>
            </p:spPr>
            <p:txBody>
              <a:bodyPr rtlCol="0" anchor="ctr"/>
              <a:lstStyle/>
              <a:p>
                <a:endParaRPr lang="en-IL"/>
              </a:p>
            </p:txBody>
          </p:sp>
          <p:sp>
            <p:nvSpPr>
              <p:cNvPr id="174" name="Freeform: Shape 173">
                <a:extLst>
                  <a:ext uri="{FF2B5EF4-FFF2-40B4-BE49-F238E27FC236}">
                    <a16:creationId xmlns:a16="http://schemas.microsoft.com/office/drawing/2014/main" id="{93100E86-3845-BA2C-B65C-3D56E19B33FB}"/>
                  </a:ext>
                </a:extLst>
              </p:cNvPr>
              <p:cNvSpPr/>
              <p:nvPr/>
            </p:nvSpPr>
            <p:spPr>
              <a:xfrm>
                <a:off x="6889547" y="5381536"/>
                <a:ext cx="17745" cy="137998"/>
              </a:xfrm>
              <a:custGeom>
                <a:avLst/>
                <a:gdLst>
                  <a:gd name="connsiteX0" fmla="*/ 3370 w 17745"/>
                  <a:gd name="connsiteY0" fmla="*/ 137060 h 137998"/>
                  <a:gd name="connsiteX1" fmla="*/ 4820 w 17745"/>
                  <a:gd name="connsiteY1" fmla="*/ 110356 h 137998"/>
                  <a:gd name="connsiteX2" fmla="*/ 4820 w 17745"/>
                  <a:gd name="connsiteY2" fmla="*/ 97260 h 137998"/>
                  <a:gd name="connsiteX3" fmla="*/ 0 w 17745"/>
                  <a:gd name="connsiteY3" fmla="*/ 14162 h 137998"/>
                  <a:gd name="connsiteX4" fmla="*/ 13096 w 17745"/>
                  <a:gd name="connsiteY4" fmla="*/ 0 h 137998"/>
                  <a:gd name="connsiteX5" fmla="*/ 14290 w 17745"/>
                  <a:gd name="connsiteY5" fmla="*/ 384 h 137998"/>
                  <a:gd name="connsiteX6" fmla="*/ 17746 w 17745"/>
                  <a:gd name="connsiteY6" fmla="*/ 94445 h 137998"/>
                  <a:gd name="connsiteX7" fmla="*/ 16807 w 17745"/>
                  <a:gd name="connsiteY7" fmla="*/ 116499 h 137998"/>
                  <a:gd name="connsiteX8" fmla="*/ 5034 w 17745"/>
                  <a:gd name="connsiteY8" fmla="*/ 137999 h 137998"/>
                  <a:gd name="connsiteX9" fmla="*/ 3370 w 17745"/>
                  <a:gd name="connsiteY9" fmla="*/ 137060 h 1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5" h="137998">
                    <a:moveTo>
                      <a:pt x="3370" y="137060"/>
                    </a:moveTo>
                    <a:cubicBezTo>
                      <a:pt x="4692" y="128657"/>
                      <a:pt x="4820" y="119144"/>
                      <a:pt x="4820" y="110356"/>
                    </a:cubicBezTo>
                    <a:lnTo>
                      <a:pt x="4820" y="97260"/>
                    </a:lnTo>
                    <a:cubicBezTo>
                      <a:pt x="4820" y="72817"/>
                      <a:pt x="2133" y="37283"/>
                      <a:pt x="0" y="14162"/>
                    </a:cubicBezTo>
                    <a:cubicBezTo>
                      <a:pt x="3754" y="9342"/>
                      <a:pt x="8958" y="3754"/>
                      <a:pt x="13096" y="0"/>
                    </a:cubicBezTo>
                    <a:lnTo>
                      <a:pt x="14290" y="384"/>
                    </a:lnTo>
                    <a:cubicBezTo>
                      <a:pt x="17106" y="29519"/>
                      <a:pt x="17746" y="63305"/>
                      <a:pt x="17746" y="94445"/>
                    </a:cubicBezTo>
                    <a:cubicBezTo>
                      <a:pt x="17746" y="102593"/>
                      <a:pt x="17490" y="110612"/>
                      <a:pt x="16807" y="116499"/>
                    </a:cubicBezTo>
                    <a:cubicBezTo>
                      <a:pt x="16423" y="123836"/>
                      <a:pt x="12797" y="129467"/>
                      <a:pt x="5034" y="137999"/>
                    </a:cubicBezTo>
                    <a:lnTo>
                      <a:pt x="3370" y="137060"/>
                    </a:lnTo>
                    <a:close/>
                  </a:path>
                </a:pathLst>
              </a:custGeom>
              <a:grpFill/>
              <a:ln w="4259" cap="flat">
                <a:noFill/>
                <a:prstDash val="solid"/>
                <a:miter/>
              </a:ln>
            </p:spPr>
            <p:txBody>
              <a:bodyPr rtlCol="0" anchor="ctr"/>
              <a:lstStyle/>
              <a:p>
                <a:endParaRPr lang="en-IL"/>
              </a:p>
            </p:txBody>
          </p:sp>
          <p:sp>
            <p:nvSpPr>
              <p:cNvPr id="175" name="Freeform: Shape 174">
                <a:extLst>
                  <a:ext uri="{FF2B5EF4-FFF2-40B4-BE49-F238E27FC236}">
                    <a16:creationId xmlns:a16="http://schemas.microsoft.com/office/drawing/2014/main" id="{52D78456-2E12-7B32-B734-87D3A4657E0D}"/>
                  </a:ext>
                </a:extLst>
              </p:cNvPr>
              <p:cNvSpPr/>
              <p:nvPr/>
            </p:nvSpPr>
            <p:spPr>
              <a:xfrm>
                <a:off x="6926702" y="5401159"/>
                <a:ext cx="73243" cy="153696"/>
              </a:xfrm>
              <a:custGeom>
                <a:avLst/>
                <a:gdLst>
                  <a:gd name="connsiteX0" fmla="*/ 57076 w 73243"/>
                  <a:gd name="connsiteY0" fmla="*/ 46241 h 153696"/>
                  <a:gd name="connsiteX1" fmla="*/ 66546 w 73243"/>
                  <a:gd name="connsiteY1" fmla="*/ 64286 h 153696"/>
                  <a:gd name="connsiteX2" fmla="*/ 73244 w 73243"/>
                  <a:gd name="connsiteY2" fmla="*/ 89667 h 153696"/>
                  <a:gd name="connsiteX3" fmla="*/ 73244 w 73243"/>
                  <a:gd name="connsiteY3" fmla="*/ 104384 h 153696"/>
                  <a:gd name="connsiteX4" fmla="*/ 56394 w 73243"/>
                  <a:gd name="connsiteY4" fmla="*/ 141539 h 153696"/>
                  <a:gd name="connsiteX5" fmla="*/ 34340 w 73243"/>
                  <a:gd name="connsiteY5" fmla="*/ 153697 h 153696"/>
                  <a:gd name="connsiteX6" fmla="*/ 0 w 73243"/>
                  <a:gd name="connsiteY6" fmla="*/ 143416 h 153696"/>
                  <a:gd name="connsiteX7" fmla="*/ 1450 w 73243"/>
                  <a:gd name="connsiteY7" fmla="*/ 138852 h 153696"/>
                  <a:gd name="connsiteX8" fmla="*/ 16295 w 73243"/>
                  <a:gd name="connsiteY8" fmla="*/ 141241 h 153696"/>
                  <a:gd name="connsiteX9" fmla="*/ 63176 w 73243"/>
                  <a:gd name="connsiteY9" fmla="*/ 105152 h 153696"/>
                  <a:gd name="connsiteX10" fmla="*/ 64627 w 73243"/>
                  <a:gd name="connsiteY10" fmla="*/ 99265 h 153696"/>
                  <a:gd name="connsiteX11" fmla="*/ 62750 w 73243"/>
                  <a:gd name="connsiteY11" fmla="*/ 92184 h 153696"/>
                  <a:gd name="connsiteX12" fmla="*/ 46711 w 73243"/>
                  <a:gd name="connsiteY12" fmla="*/ 62793 h 153696"/>
                  <a:gd name="connsiteX13" fmla="*/ 56223 w 73243"/>
                  <a:gd name="connsiteY13" fmla="*/ 46071 h 153696"/>
                  <a:gd name="connsiteX14" fmla="*/ 57076 w 73243"/>
                  <a:gd name="connsiteY14" fmla="*/ 46241 h 153696"/>
                  <a:gd name="connsiteX15" fmla="*/ 44748 w 73243"/>
                  <a:gd name="connsiteY15" fmla="*/ 0 h 153696"/>
                  <a:gd name="connsiteX16" fmla="*/ 60788 w 73243"/>
                  <a:gd name="connsiteY16" fmla="*/ 14290 h 153696"/>
                  <a:gd name="connsiteX17" fmla="*/ 49697 w 73243"/>
                  <a:gd name="connsiteY17" fmla="*/ 27386 h 153696"/>
                  <a:gd name="connsiteX18" fmla="*/ 33913 w 73243"/>
                  <a:gd name="connsiteY18" fmla="*/ 13608 h 153696"/>
                  <a:gd name="connsiteX19" fmla="*/ 44748 w 73243"/>
                  <a:gd name="connsiteY19" fmla="*/ 0 h 15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3" h="153696">
                    <a:moveTo>
                      <a:pt x="57076" y="46241"/>
                    </a:moveTo>
                    <a:lnTo>
                      <a:pt x="66546" y="64286"/>
                    </a:lnTo>
                    <a:cubicBezTo>
                      <a:pt x="70002" y="70983"/>
                      <a:pt x="73244" y="78192"/>
                      <a:pt x="73244" y="89667"/>
                    </a:cubicBezTo>
                    <a:lnTo>
                      <a:pt x="73244" y="104384"/>
                    </a:lnTo>
                    <a:cubicBezTo>
                      <a:pt x="73244" y="116286"/>
                      <a:pt x="66845" y="128955"/>
                      <a:pt x="56394" y="141539"/>
                    </a:cubicBezTo>
                    <a:cubicBezTo>
                      <a:pt x="48246" y="150071"/>
                      <a:pt x="41037" y="153697"/>
                      <a:pt x="34340" y="153697"/>
                    </a:cubicBezTo>
                    <a:cubicBezTo>
                      <a:pt x="24443" y="153697"/>
                      <a:pt x="13096" y="150071"/>
                      <a:pt x="0" y="143416"/>
                    </a:cubicBezTo>
                    <a:lnTo>
                      <a:pt x="1450" y="138852"/>
                    </a:lnTo>
                    <a:cubicBezTo>
                      <a:pt x="5588" y="140174"/>
                      <a:pt x="10409" y="141241"/>
                      <a:pt x="16295" y="141241"/>
                    </a:cubicBezTo>
                    <a:cubicBezTo>
                      <a:pt x="35150" y="141113"/>
                      <a:pt x="54389" y="124945"/>
                      <a:pt x="63176" y="105152"/>
                    </a:cubicBezTo>
                    <a:cubicBezTo>
                      <a:pt x="64243" y="102891"/>
                      <a:pt x="64627" y="100758"/>
                      <a:pt x="64627" y="99265"/>
                    </a:cubicBezTo>
                    <a:cubicBezTo>
                      <a:pt x="64627" y="97004"/>
                      <a:pt x="63560" y="94445"/>
                      <a:pt x="62750" y="92184"/>
                    </a:cubicBezTo>
                    <a:cubicBezTo>
                      <a:pt x="57930" y="81477"/>
                      <a:pt x="52597" y="71751"/>
                      <a:pt x="46711" y="62793"/>
                    </a:cubicBezTo>
                    <a:cubicBezTo>
                      <a:pt x="49782" y="57034"/>
                      <a:pt x="52853" y="51574"/>
                      <a:pt x="56223" y="46071"/>
                    </a:cubicBezTo>
                    <a:lnTo>
                      <a:pt x="57076" y="46241"/>
                    </a:lnTo>
                    <a:close/>
                    <a:moveTo>
                      <a:pt x="44748" y="0"/>
                    </a:moveTo>
                    <a:cubicBezTo>
                      <a:pt x="50209" y="4010"/>
                      <a:pt x="55583" y="8830"/>
                      <a:pt x="60788" y="14290"/>
                    </a:cubicBezTo>
                    <a:cubicBezTo>
                      <a:pt x="57844" y="19111"/>
                      <a:pt x="54261" y="23505"/>
                      <a:pt x="49697" y="27386"/>
                    </a:cubicBezTo>
                    <a:cubicBezTo>
                      <a:pt x="44492" y="22438"/>
                      <a:pt x="39288" y="18172"/>
                      <a:pt x="33913" y="13608"/>
                    </a:cubicBezTo>
                    <a:cubicBezTo>
                      <a:pt x="37539" y="8830"/>
                      <a:pt x="41165" y="4138"/>
                      <a:pt x="44748" y="0"/>
                    </a:cubicBezTo>
                    <a:close/>
                  </a:path>
                </a:pathLst>
              </a:custGeom>
              <a:grpFill/>
              <a:ln w="4259" cap="flat">
                <a:noFill/>
                <a:prstDash val="solid"/>
                <a:miter/>
              </a:ln>
            </p:spPr>
            <p:txBody>
              <a:bodyPr rtlCol="0" anchor="ctr"/>
              <a:lstStyle/>
              <a:p>
                <a:endParaRPr lang="en-IL"/>
              </a:p>
            </p:txBody>
          </p:sp>
          <p:sp>
            <p:nvSpPr>
              <p:cNvPr id="176" name="Freeform: Shape 175">
                <a:extLst>
                  <a:ext uri="{FF2B5EF4-FFF2-40B4-BE49-F238E27FC236}">
                    <a16:creationId xmlns:a16="http://schemas.microsoft.com/office/drawing/2014/main" id="{F17A4CB8-AF59-DF34-A9FC-0E610901C987}"/>
                  </a:ext>
                </a:extLst>
              </p:cNvPr>
              <p:cNvSpPr/>
              <p:nvPr/>
            </p:nvSpPr>
            <p:spPr>
              <a:xfrm>
                <a:off x="7029039" y="5454652"/>
                <a:ext cx="91927" cy="111934"/>
              </a:xfrm>
              <a:custGeom>
                <a:avLst/>
                <a:gdLst>
                  <a:gd name="connsiteX0" fmla="*/ 91928 w 91927"/>
                  <a:gd name="connsiteY0" fmla="*/ 44578 h 111934"/>
                  <a:gd name="connsiteX1" fmla="*/ 91928 w 91927"/>
                  <a:gd name="connsiteY1" fmla="*/ 61684 h 111934"/>
                  <a:gd name="connsiteX2" fmla="*/ 80837 w 91927"/>
                  <a:gd name="connsiteY2" fmla="*/ 61684 h 111934"/>
                  <a:gd name="connsiteX3" fmla="*/ 70684 w 91927"/>
                  <a:gd name="connsiteY3" fmla="*/ 89070 h 111934"/>
                  <a:gd name="connsiteX4" fmla="*/ 38477 w 91927"/>
                  <a:gd name="connsiteY4" fmla="*/ 111935 h 111934"/>
                  <a:gd name="connsiteX5" fmla="*/ 0 w 91927"/>
                  <a:gd name="connsiteY5" fmla="*/ 98455 h 111934"/>
                  <a:gd name="connsiteX6" fmla="*/ 2261 w 91927"/>
                  <a:gd name="connsiteY6" fmla="*/ 94061 h 111934"/>
                  <a:gd name="connsiteX7" fmla="*/ 21883 w 91927"/>
                  <a:gd name="connsiteY7" fmla="*/ 98881 h 111934"/>
                  <a:gd name="connsiteX8" fmla="*/ 59039 w 91927"/>
                  <a:gd name="connsiteY8" fmla="*/ 80453 h 111934"/>
                  <a:gd name="connsiteX9" fmla="*/ 71580 w 91927"/>
                  <a:gd name="connsiteY9" fmla="*/ 61726 h 111934"/>
                  <a:gd name="connsiteX10" fmla="*/ 65053 w 91927"/>
                  <a:gd name="connsiteY10" fmla="*/ 61726 h 111934"/>
                  <a:gd name="connsiteX11" fmla="*/ 23888 w 91927"/>
                  <a:gd name="connsiteY11" fmla="*/ 34340 h 111934"/>
                  <a:gd name="connsiteX12" fmla="*/ 30714 w 91927"/>
                  <a:gd name="connsiteY12" fmla="*/ 12840 h 111934"/>
                  <a:gd name="connsiteX13" fmla="*/ 51275 w 91927"/>
                  <a:gd name="connsiteY13" fmla="*/ 0 h 111934"/>
                  <a:gd name="connsiteX14" fmla="*/ 80026 w 91927"/>
                  <a:gd name="connsiteY14" fmla="*/ 44620 h 111934"/>
                  <a:gd name="connsiteX15" fmla="*/ 91928 w 91927"/>
                  <a:gd name="connsiteY15" fmla="*/ 44620 h 111934"/>
                  <a:gd name="connsiteX16" fmla="*/ 61598 w 91927"/>
                  <a:gd name="connsiteY16" fmla="*/ 25083 h 111934"/>
                  <a:gd name="connsiteX17" fmla="*/ 47436 w 91927"/>
                  <a:gd name="connsiteY17" fmla="*/ 17618 h 111934"/>
                  <a:gd name="connsiteX18" fmla="*/ 32335 w 91927"/>
                  <a:gd name="connsiteY18" fmla="*/ 29391 h 111934"/>
                  <a:gd name="connsiteX19" fmla="*/ 46881 w 91927"/>
                  <a:gd name="connsiteY19" fmla="*/ 42615 h 111934"/>
                  <a:gd name="connsiteX20" fmla="*/ 70940 w 91927"/>
                  <a:gd name="connsiteY20" fmla="*/ 44620 h 111934"/>
                  <a:gd name="connsiteX21" fmla="*/ 61598 w 91927"/>
                  <a:gd name="connsiteY21" fmla="*/ 25083 h 11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927" h="111934">
                    <a:moveTo>
                      <a:pt x="91928" y="44578"/>
                    </a:moveTo>
                    <a:lnTo>
                      <a:pt x="91928" y="61684"/>
                    </a:lnTo>
                    <a:lnTo>
                      <a:pt x="80837" y="61684"/>
                    </a:lnTo>
                    <a:cubicBezTo>
                      <a:pt x="80154" y="70087"/>
                      <a:pt x="76315" y="80666"/>
                      <a:pt x="70684" y="89070"/>
                    </a:cubicBezTo>
                    <a:cubicBezTo>
                      <a:pt x="60404" y="104726"/>
                      <a:pt x="45559" y="111935"/>
                      <a:pt x="38477" y="111935"/>
                    </a:cubicBezTo>
                    <a:cubicBezTo>
                      <a:pt x="26320" y="111935"/>
                      <a:pt x="12840" y="106304"/>
                      <a:pt x="0" y="98455"/>
                    </a:cubicBezTo>
                    <a:lnTo>
                      <a:pt x="2261" y="94061"/>
                    </a:lnTo>
                    <a:cubicBezTo>
                      <a:pt x="7465" y="96876"/>
                      <a:pt x="13864" y="98881"/>
                      <a:pt x="21883" y="98881"/>
                    </a:cubicBezTo>
                    <a:cubicBezTo>
                      <a:pt x="35363" y="98881"/>
                      <a:pt x="47564" y="92184"/>
                      <a:pt x="59039" y="80453"/>
                    </a:cubicBezTo>
                    <a:cubicBezTo>
                      <a:pt x="65437" y="73926"/>
                      <a:pt x="69874" y="68551"/>
                      <a:pt x="71580" y="61726"/>
                    </a:cubicBezTo>
                    <a:lnTo>
                      <a:pt x="65053" y="61726"/>
                    </a:lnTo>
                    <a:cubicBezTo>
                      <a:pt x="37795" y="61726"/>
                      <a:pt x="23888" y="53024"/>
                      <a:pt x="23888" y="34340"/>
                    </a:cubicBezTo>
                    <a:cubicBezTo>
                      <a:pt x="23888" y="25254"/>
                      <a:pt x="26832" y="18300"/>
                      <a:pt x="30714" y="12840"/>
                    </a:cubicBezTo>
                    <a:cubicBezTo>
                      <a:pt x="35790" y="5503"/>
                      <a:pt x="42871" y="0"/>
                      <a:pt x="51275" y="0"/>
                    </a:cubicBezTo>
                    <a:cubicBezTo>
                      <a:pt x="63560" y="0"/>
                      <a:pt x="76272" y="17234"/>
                      <a:pt x="80026" y="44620"/>
                    </a:cubicBezTo>
                    <a:lnTo>
                      <a:pt x="91928" y="44620"/>
                    </a:lnTo>
                    <a:close/>
                    <a:moveTo>
                      <a:pt x="61598" y="25083"/>
                    </a:moveTo>
                    <a:cubicBezTo>
                      <a:pt x="57332" y="20263"/>
                      <a:pt x="52384" y="17618"/>
                      <a:pt x="47436" y="17618"/>
                    </a:cubicBezTo>
                    <a:cubicBezTo>
                      <a:pt x="39971" y="17618"/>
                      <a:pt x="32335" y="24016"/>
                      <a:pt x="32335" y="29391"/>
                    </a:cubicBezTo>
                    <a:cubicBezTo>
                      <a:pt x="32335" y="36217"/>
                      <a:pt x="38605" y="40226"/>
                      <a:pt x="46881" y="42615"/>
                    </a:cubicBezTo>
                    <a:cubicBezTo>
                      <a:pt x="54218" y="44620"/>
                      <a:pt x="62238" y="44620"/>
                      <a:pt x="70940" y="44620"/>
                    </a:cubicBezTo>
                    <a:cubicBezTo>
                      <a:pt x="69447" y="37113"/>
                      <a:pt x="66120" y="30031"/>
                      <a:pt x="61598" y="25083"/>
                    </a:cubicBezTo>
                    <a:close/>
                  </a:path>
                </a:pathLst>
              </a:custGeom>
              <a:grpFill/>
              <a:ln w="4259" cap="flat">
                <a:noFill/>
                <a:prstDash val="solid"/>
                <a:miter/>
              </a:ln>
            </p:spPr>
            <p:txBody>
              <a:bodyPr rtlCol="0" anchor="ctr"/>
              <a:lstStyle/>
              <a:p>
                <a:endParaRPr lang="en-IL"/>
              </a:p>
            </p:txBody>
          </p:sp>
          <p:sp>
            <p:nvSpPr>
              <p:cNvPr id="177" name="Freeform: Shape 176">
                <a:extLst>
                  <a:ext uri="{FF2B5EF4-FFF2-40B4-BE49-F238E27FC236}">
                    <a16:creationId xmlns:a16="http://schemas.microsoft.com/office/drawing/2014/main" id="{05DD96EE-CA45-59CF-BE68-CF6EF82B7DA8}"/>
                  </a:ext>
                </a:extLst>
              </p:cNvPr>
              <p:cNvSpPr/>
              <p:nvPr/>
            </p:nvSpPr>
            <p:spPr>
              <a:xfrm>
                <a:off x="7111667" y="5378806"/>
                <a:ext cx="52170" cy="137486"/>
              </a:xfrm>
              <a:custGeom>
                <a:avLst/>
                <a:gdLst>
                  <a:gd name="connsiteX0" fmla="*/ 12200 w 52170"/>
                  <a:gd name="connsiteY0" fmla="*/ 120424 h 137486"/>
                  <a:gd name="connsiteX1" fmla="*/ 27173 w 52170"/>
                  <a:gd name="connsiteY1" fmla="*/ 116798 h 137486"/>
                  <a:gd name="connsiteX2" fmla="*/ 34254 w 52170"/>
                  <a:gd name="connsiteY2" fmla="*/ 102379 h 137486"/>
                  <a:gd name="connsiteX3" fmla="*/ 30372 w 52170"/>
                  <a:gd name="connsiteY3" fmla="*/ 33017 h 137486"/>
                  <a:gd name="connsiteX4" fmla="*/ 29050 w 52170"/>
                  <a:gd name="connsiteY4" fmla="*/ 16295 h 137486"/>
                  <a:gd name="connsiteX5" fmla="*/ 33060 w 52170"/>
                  <a:gd name="connsiteY5" fmla="*/ 7337 h 137486"/>
                  <a:gd name="connsiteX6" fmla="*/ 40397 w 52170"/>
                  <a:gd name="connsiteY6" fmla="*/ 0 h 137486"/>
                  <a:gd name="connsiteX7" fmla="*/ 41336 w 52170"/>
                  <a:gd name="connsiteY7" fmla="*/ 683 h 137486"/>
                  <a:gd name="connsiteX8" fmla="*/ 52171 w 52170"/>
                  <a:gd name="connsiteY8" fmla="*/ 31268 h 137486"/>
                  <a:gd name="connsiteX9" fmla="*/ 43767 w 52170"/>
                  <a:gd name="connsiteY9" fmla="*/ 38094 h 137486"/>
                  <a:gd name="connsiteX10" fmla="*/ 45516 w 52170"/>
                  <a:gd name="connsiteY10" fmla="*/ 84463 h 137486"/>
                  <a:gd name="connsiteX11" fmla="*/ 40184 w 52170"/>
                  <a:gd name="connsiteY11" fmla="*/ 117992 h 137486"/>
                  <a:gd name="connsiteX12" fmla="*/ 28026 w 52170"/>
                  <a:gd name="connsiteY12" fmla="*/ 133477 h 137486"/>
                  <a:gd name="connsiteX13" fmla="*/ 11347 w 52170"/>
                  <a:gd name="connsiteY13" fmla="*/ 137487 h 137486"/>
                  <a:gd name="connsiteX14" fmla="*/ 9342 w 52170"/>
                  <a:gd name="connsiteY14" fmla="*/ 137487 h 137486"/>
                  <a:gd name="connsiteX15" fmla="*/ 0 w 52170"/>
                  <a:gd name="connsiteY15" fmla="*/ 128529 h 137486"/>
                  <a:gd name="connsiteX16" fmla="*/ 9342 w 52170"/>
                  <a:gd name="connsiteY16" fmla="*/ 120381 h 137486"/>
                  <a:gd name="connsiteX17" fmla="*/ 12200 w 52170"/>
                  <a:gd name="connsiteY17" fmla="*/ 120381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170" h="137486">
                    <a:moveTo>
                      <a:pt x="12200" y="120424"/>
                    </a:moveTo>
                    <a:cubicBezTo>
                      <a:pt x="16466" y="120424"/>
                      <a:pt x="21414" y="119869"/>
                      <a:pt x="27173" y="116798"/>
                    </a:cubicBezTo>
                    <a:cubicBezTo>
                      <a:pt x="31866" y="114110"/>
                      <a:pt x="34254" y="109333"/>
                      <a:pt x="34254" y="102379"/>
                    </a:cubicBezTo>
                    <a:cubicBezTo>
                      <a:pt x="33998" y="81008"/>
                      <a:pt x="32505" y="57631"/>
                      <a:pt x="30372" y="33017"/>
                    </a:cubicBezTo>
                    <a:cubicBezTo>
                      <a:pt x="29818" y="26875"/>
                      <a:pt x="29050" y="21244"/>
                      <a:pt x="29050" y="16295"/>
                    </a:cubicBezTo>
                    <a:cubicBezTo>
                      <a:pt x="29050" y="13352"/>
                      <a:pt x="30372" y="10281"/>
                      <a:pt x="33060" y="7337"/>
                    </a:cubicBezTo>
                    <a:cubicBezTo>
                      <a:pt x="34937" y="5076"/>
                      <a:pt x="37454" y="2517"/>
                      <a:pt x="40397" y="0"/>
                    </a:cubicBezTo>
                    <a:lnTo>
                      <a:pt x="41336" y="683"/>
                    </a:lnTo>
                    <a:cubicBezTo>
                      <a:pt x="41080" y="9385"/>
                      <a:pt x="45217" y="19793"/>
                      <a:pt x="52171" y="31268"/>
                    </a:cubicBezTo>
                    <a:cubicBezTo>
                      <a:pt x="49782" y="33529"/>
                      <a:pt x="46966" y="35790"/>
                      <a:pt x="43767" y="38094"/>
                    </a:cubicBezTo>
                    <a:cubicBezTo>
                      <a:pt x="44322" y="53451"/>
                      <a:pt x="45516" y="69618"/>
                      <a:pt x="45516" y="84463"/>
                    </a:cubicBezTo>
                    <a:cubicBezTo>
                      <a:pt x="45516" y="98881"/>
                      <a:pt x="44066" y="109972"/>
                      <a:pt x="40184" y="117992"/>
                    </a:cubicBezTo>
                    <a:cubicBezTo>
                      <a:pt x="37368" y="124817"/>
                      <a:pt x="34169" y="130406"/>
                      <a:pt x="28026" y="133477"/>
                    </a:cubicBezTo>
                    <a:cubicBezTo>
                      <a:pt x="22822" y="136165"/>
                      <a:pt x="16551" y="137487"/>
                      <a:pt x="11347" y="137487"/>
                    </a:cubicBezTo>
                    <a:lnTo>
                      <a:pt x="9342" y="137487"/>
                    </a:lnTo>
                    <a:cubicBezTo>
                      <a:pt x="2005" y="137487"/>
                      <a:pt x="0" y="132155"/>
                      <a:pt x="0" y="128529"/>
                    </a:cubicBezTo>
                    <a:cubicBezTo>
                      <a:pt x="0" y="125329"/>
                      <a:pt x="2133" y="120381"/>
                      <a:pt x="9342" y="120381"/>
                    </a:cubicBezTo>
                    <a:lnTo>
                      <a:pt x="12200" y="120381"/>
                    </a:lnTo>
                    <a:close/>
                  </a:path>
                </a:pathLst>
              </a:custGeom>
              <a:grpFill/>
              <a:ln w="4259" cap="flat">
                <a:noFill/>
                <a:prstDash val="solid"/>
                <a:miter/>
              </a:ln>
            </p:spPr>
            <p:txBody>
              <a:bodyPr rtlCol="0" anchor="ctr"/>
              <a:lstStyle/>
              <a:p>
                <a:endParaRPr lang="en-IL"/>
              </a:p>
            </p:txBody>
          </p:sp>
          <p:sp>
            <p:nvSpPr>
              <p:cNvPr id="178" name="Freeform: Shape 177">
                <a:extLst>
                  <a:ext uri="{FF2B5EF4-FFF2-40B4-BE49-F238E27FC236}">
                    <a16:creationId xmlns:a16="http://schemas.microsoft.com/office/drawing/2014/main" id="{5FE75C7D-8A48-982C-7420-34C907A7C1A9}"/>
                  </a:ext>
                </a:extLst>
              </p:cNvPr>
              <p:cNvSpPr/>
              <p:nvPr/>
            </p:nvSpPr>
            <p:spPr>
              <a:xfrm>
                <a:off x="7205472" y="5381536"/>
                <a:ext cx="17745" cy="137998"/>
              </a:xfrm>
              <a:custGeom>
                <a:avLst/>
                <a:gdLst>
                  <a:gd name="connsiteX0" fmla="*/ 3370 w 17745"/>
                  <a:gd name="connsiteY0" fmla="*/ 137060 h 137998"/>
                  <a:gd name="connsiteX1" fmla="*/ 4820 w 17745"/>
                  <a:gd name="connsiteY1" fmla="*/ 110356 h 137998"/>
                  <a:gd name="connsiteX2" fmla="*/ 4820 w 17745"/>
                  <a:gd name="connsiteY2" fmla="*/ 97260 h 137998"/>
                  <a:gd name="connsiteX3" fmla="*/ 0 w 17745"/>
                  <a:gd name="connsiteY3" fmla="*/ 14162 h 137998"/>
                  <a:gd name="connsiteX4" fmla="*/ 13096 w 17745"/>
                  <a:gd name="connsiteY4" fmla="*/ 0 h 137998"/>
                  <a:gd name="connsiteX5" fmla="*/ 14290 w 17745"/>
                  <a:gd name="connsiteY5" fmla="*/ 384 h 137998"/>
                  <a:gd name="connsiteX6" fmla="*/ 17746 w 17745"/>
                  <a:gd name="connsiteY6" fmla="*/ 94445 h 137998"/>
                  <a:gd name="connsiteX7" fmla="*/ 16807 w 17745"/>
                  <a:gd name="connsiteY7" fmla="*/ 116499 h 137998"/>
                  <a:gd name="connsiteX8" fmla="*/ 5034 w 17745"/>
                  <a:gd name="connsiteY8" fmla="*/ 137999 h 137998"/>
                  <a:gd name="connsiteX9" fmla="*/ 3370 w 17745"/>
                  <a:gd name="connsiteY9" fmla="*/ 137060 h 13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5" h="137998">
                    <a:moveTo>
                      <a:pt x="3370" y="137060"/>
                    </a:moveTo>
                    <a:cubicBezTo>
                      <a:pt x="4692" y="128657"/>
                      <a:pt x="4820" y="119144"/>
                      <a:pt x="4820" y="110356"/>
                    </a:cubicBezTo>
                    <a:lnTo>
                      <a:pt x="4820" y="97260"/>
                    </a:lnTo>
                    <a:cubicBezTo>
                      <a:pt x="4820" y="72817"/>
                      <a:pt x="2133" y="37283"/>
                      <a:pt x="0" y="14162"/>
                    </a:cubicBezTo>
                    <a:cubicBezTo>
                      <a:pt x="3754" y="9342"/>
                      <a:pt x="8958" y="3754"/>
                      <a:pt x="13096" y="0"/>
                    </a:cubicBezTo>
                    <a:lnTo>
                      <a:pt x="14290" y="384"/>
                    </a:lnTo>
                    <a:cubicBezTo>
                      <a:pt x="17106" y="29519"/>
                      <a:pt x="17746" y="63305"/>
                      <a:pt x="17746" y="94445"/>
                    </a:cubicBezTo>
                    <a:cubicBezTo>
                      <a:pt x="17746" y="102593"/>
                      <a:pt x="17490" y="110612"/>
                      <a:pt x="16807" y="116499"/>
                    </a:cubicBezTo>
                    <a:cubicBezTo>
                      <a:pt x="16423" y="123836"/>
                      <a:pt x="12797" y="129467"/>
                      <a:pt x="5034" y="137999"/>
                    </a:cubicBezTo>
                    <a:lnTo>
                      <a:pt x="3370" y="137060"/>
                    </a:lnTo>
                    <a:close/>
                  </a:path>
                </a:pathLst>
              </a:custGeom>
              <a:grpFill/>
              <a:ln w="4259" cap="flat">
                <a:noFill/>
                <a:prstDash val="solid"/>
                <a:miter/>
              </a:ln>
            </p:spPr>
            <p:txBody>
              <a:bodyPr rtlCol="0" anchor="ctr"/>
              <a:lstStyle/>
              <a:p>
                <a:endParaRPr lang="en-IL"/>
              </a:p>
            </p:txBody>
          </p:sp>
        </p:grpSp>
        <p:grpSp>
          <p:nvGrpSpPr>
            <p:cNvPr id="92" name="גרפיקה 26">
              <a:extLst>
                <a:ext uri="{FF2B5EF4-FFF2-40B4-BE49-F238E27FC236}">
                  <a16:creationId xmlns:a16="http://schemas.microsoft.com/office/drawing/2014/main" id="{C46EFA39-8714-BA49-F4D0-C02E93F5B3B4}"/>
                </a:ext>
              </a:extLst>
            </p:cNvPr>
            <p:cNvGrpSpPr/>
            <p:nvPr/>
          </p:nvGrpSpPr>
          <p:grpSpPr>
            <a:xfrm>
              <a:off x="5453253" y="4389567"/>
              <a:ext cx="1760964" cy="120764"/>
              <a:chOff x="5453253" y="4389567"/>
              <a:chExt cx="1760964" cy="120764"/>
            </a:xfrm>
            <a:solidFill>
              <a:srgbClr val="002060"/>
            </a:solidFill>
          </p:grpSpPr>
          <p:sp>
            <p:nvSpPr>
              <p:cNvPr id="94" name="Freeform: Shape 93">
                <a:extLst>
                  <a:ext uri="{FF2B5EF4-FFF2-40B4-BE49-F238E27FC236}">
                    <a16:creationId xmlns:a16="http://schemas.microsoft.com/office/drawing/2014/main" id="{FECBFA63-0199-D0C9-D028-CA6802DE6467}"/>
                  </a:ext>
                </a:extLst>
              </p:cNvPr>
              <p:cNvSpPr/>
              <p:nvPr/>
            </p:nvSpPr>
            <p:spPr>
              <a:xfrm>
                <a:off x="5453253" y="4410042"/>
                <a:ext cx="96748" cy="94615"/>
              </a:xfrm>
              <a:custGeom>
                <a:avLst/>
                <a:gdLst>
                  <a:gd name="connsiteX0" fmla="*/ 67058 w 96748"/>
                  <a:gd name="connsiteY0" fmla="*/ 94573 h 94615"/>
                  <a:gd name="connsiteX1" fmla="*/ 67058 w 96748"/>
                  <a:gd name="connsiteY1" fmla="*/ 46966 h 94615"/>
                  <a:gd name="connsiteX2" fmla="*/ 39544 w 96748"/>
                  <a:gd name="connsiteY2" fmla="*/ 17277 h 94615"/>
                  <a:gd name="connsiteX3" fmla="*/ 7508 w 96748"/>
                  <a:gd name="connsiteY3" fmla="*/ 25723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58 w 96748"/>
                  <a:gd name="connsiteY9" fmla="*/ 94616 h 94615"/>
                  <a:gd name="connsiteX10" fmla="*/ 5332 w 96748"/>
                  <a:gd name="connsiteY10" fmla="*/ 94573 h 94615"/>
                  <a:gd name="connsiteX11" fmla="*/ 5332 w 96748"/>
                  <a:gd name="connsiteY11" fmla="*/ 39331 h 94615"/>
                  <a:gd name="connsiteX12" fmla="*/ 33444 w 96748"/>
                  <a:gd name="connsiteY12" fmla="*/ 39331 h 94615"/>
                  <a:gd name="connsiteX13" fmla="*/ 33444 w 96748"/>
                  <a:gd name="connsiteY13" fmla="*/ 94573 h 94615"/>
                  <a:gd name="connsiteX14" fmla="*/ 5332 w 96748"/>
                  <a:gd name="connsiteY14" fmla="*/ 94573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58" y="94573"/>
                    </a:moveTo>
                    <a:lnTo>
                      <a:pt x="67058" y="46966"/>
                    </a:lnTo>
                    <a:cubicBezTo>
                      <a:pt x="67058" y="30628"/>
                      <a:pt x="57418" y="17277"/>
                      <a:pt x="39544" y="17277"/>
                    </a:cubicBezTo>
                    <a:cubicBezTo>
                      <a:pt x="31695" y="17277"/>
                      <a:pt x="18514" y="19623"/>
                      <a:pt x="7508" y="25723"/>
                    </a:cubicBezTo>
                    <a:lnTo>
                      <a:pt x="0" y="4308"/>
                    </a:lnTo>
                    <a:cubicBezTo>
                      <a:pt x="14376" y="1749"/>
                      <a:pt x="24400" y="0"/>
                      <a:pt x="34596" y="0"/>
                    </a:cubicBezTo>
                    <a:lnTo>
                      <a:pt x="39715" y="0"/>
                    </a:lnTo>
                    <a:cubicBezTo>
                      <a:pt x="70599" y="0"/>
                      <a:pt x="96748" y="16722"/>
                      <a:pt x="96748" y="47990"/>
                    </a:cubicBezTo>
                    <a:lnTo>
                      <a:pt x="96748" y="94616"/>
                    </a:lnTo>
                    <a:lnTo>
                      <a:pt x="67058" y="94616"/>
                    </a:lnTo>
                    <a:close/>
                    <a:moveTo>
                      <a:pt x="5332" y="94573"/>
                    </a:moveTo>
                    <a:lnTo>
                      <a:pt x="5332" y="39331"/>
                    </a:lnTo>
                    <a:lnTo>
                      <a:pt x="33444" y="39331"/>
                    </a:lnTo>
                    <a:lnTo>
                      <a:pt x="33444" y="94573"/>
                    </a:lnTo>
                    <a:lnTo>
                      <a:pt x="5332" y="94573"/>
                    </a:lnTo>
                    <a:close/>
                  </a:path>
                </a:pathLst>
              </a:custGeom>
              <a:grpFill/>
              <a:ln w="4259" cap="flat">
                <a:noFill/>
                <a:prstDash val="solid"/>
                <a:miter/>
              </a:ln>
            </p:spPr>
            <p:txBody>
              <a:bodyPr rtlCol="0" anchor="ctr"/>
              <a:lstStyle/>
              <a:p>
                <a:endParaRPr lang="en-IL"/>
              </a:p>
            </p:txBody>
          </p:sp>
          <p:sp>
            <p:nvSpPr>
              <p:cNvPr id="95" name="Freeform: Shape 94">
                <a:extLst>
                  <a:ext uri="{FF2B5EF4-FFF2-40B4-BE49-F238E27FC236}">
                    <a16:creationId xmlns:a16="http://schemas.microsoft.com/office/drawing/2014/main" id="{A68FFC2B-2874-1DAA-57E2-BABA872602B0}"/>
                  </a:ext>
                </a:extLst>
              </p:cNvPr>
              <p:cNvSpPr/>
              <p:nvPr/>
            </p:nvSpPr>
            <p:spPr>
              <a:xfrm>
                <a:off x="5566553" y="4410000"/>
                <a:ext cx="100886" cy="94615"/>
              </a:xfrm>
              <a:custGeom>
                <a:avLst/>
                <a:gdLst>
                  <a:gd name="connsiteX0" fmla="*/ 555 w 100886"/>
                  <a:gd name="connsiteY0" fmla="*/ 94616 h 94615"/>
                  <a:gd name="connsiteX1" fmla="*/ 555 w 100886"/>
                  <a:gd name="connsiteY1" fmla="*/ 75718 h 94615"/>
                  <a:gd name="connsiteX2" fmla="*/ 61513 w 100886"/>
                  <a:gd name="connsiteY2" fmla="*/ 75718 h 94615"/>
                  <a:gd name="connsiteX3" fmla="*/ 61513 w 100886"/>
                  <a:gd name="connsiteY3" fmla="*/ 47009 h 94615"/>
                  <a:gd name="connsiteX4" fmla="*/ 35961 w 100886"/>
                  <a:gd name="connsiteY4" fmla="*/ 17319 h 94615"/>
                  <a:gd name="connsiteX5" fmla="*/ 7465 w 100886"/>
                  <a:gd name="connsiteY5" fmla="*/ 24784 h 94615"/>
                  <a:gd name="connsiteX6" fmla="*/ 0 w 100886"/>
                  <a:gd name="connsiteY6" fmla="*/ 3327 h 94615"/>
                  <a:gd name="connsiteX7" fmla="*/ 31055 w 100886"/>
                  <a:gd name="connsiteY7" fmla="*/ 0 h 94615"/>
                  <a:gd name="connsiteX8" fmla="*/ 36174 w 100886"/>
                  <a:gd name="connsiteY8" fmla="*/ 0 h 94615"/>
                  <a:gd name="connsiteX9" fmla="*/ 91245 w 100886"/>
                  <a:gd name="connsiteY9" fmla="*/ 47990 h 94615"/>
                  <a:gd name="connsiteX10" fmla="*/ 91245 w 100886"/>
                  <a:gd name="connsiteY10" fmla="*/ 75718 h 94615"/>
                  <a:gd name="connsiteX11" fmla="*/ 100886 w 100886"/>
                  <a:gd name="connsiteY11" fmla="*/ 75718 h 94615"/>
                  <a:gd name="connsiteX12" fmla="*/ 100886 w 100886"/>
                  <a:gd name="connsiteY12" fmla="*/ 94616 h 94615"/>
                  <a:gd name="connsiteX13" fmla="*/ 555 w 100886"/>
                  <a:gd name="connsiteY13"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86" h="94615">
                    <a:moveTo>
                      <a:pt x="555" y="94616"/>
                    </a:moveTo>
                    <a:lnTo>
                      <a:pt x="555" y="75718"/>
                    </a:lnTo>
                    <a:lnTo>
                      <a:pt x="61513" y="75718"/>
                    </a:lnTo>
                    <a:lnTo>
                      <a:pt x="61513" y="47009"/>
                    </a:lnTo>
                    <a:cubicBezTo>
                      <a:pt x="61513" y="30500"/>
                      <a:pt x="53834" y="17319"/>
                      <a:pt x="35961" y="17319"/>
                    </a:cubicBezTo>
                    <a:cubicBezTo>
                      <a:pt x="28112" y="17319"/>
                      <a:pt x="18471" y="18684"/>
                      <a:pt x="7465" y="24784"/>
                    </a:cubicBezTo>
                    <a:lnTo>
                      <a:pt x="0" y="3327"/>
                    </a:lnTo>
                    <a:cubicBezTo>
                      <a:pt x="14162" y="768"/>
                      <a:pt x="21030" y="0"/>
                      <a:pt x="31055" y="0"/>
                    </a:cubicBezTo>
                    <a:lnTo>
                      <a:pt x="36174" y="0"/>
                    </a:lnTo>
                    <a:cubicBezTo>
                      <a:pt x="67826" y="0"/>
                      <a:pt x="91245" y="17106"/>
                      <a:pt x="91245" y="47990"/>
                    </a:cubicBezTo>
                    <a:lnTo>
                      <a:pt x="91245" y="75718"/>
                    </a:lnTo>
                    <a:lnTo>
                      <a:pt x="100886" y="75718"/>
                    </a:lnTo>
                    <a:lnTo>
                      <a:pt x="100886" y="94616"/>
                    </a:lnTo>
                    <a:lnTo>
                      <a:pt x="555" y="94616"/>
                    </a:lnTo>
                    <a:close/>
                  </a:path>
                </a:pathLst>
              </a:custGeom>
              <a:grpFill/>
              <a:ln w="4259" cap="flat">
                <a:noFill/>
                <a:prstDash val="solid"/>
                <a:miter/>
              </a:ln>
            </p:spPr>
            <p:txBody>
              <a:bodyPr rtlCol="0" anchor="ctr"/>
              <a:lstStyle/>
              <a:p>
                <a:endParaRPr lang="en-IL"/>
              </a:p>
            </p:txBody>
          </p:sp>
          <p:sp>
            <p:nvSpPr>
              <p:cNvPr id="99" name="Freeform: Shape 98">
                <a:extLst>
                  <a:ext uri="{FF2B5EF4-FFF2-40B4-BE49-F238E27FC236}">
                    <a16:creationId xmlns:a16="http://schemas.microsoft.com/office/drawing/2014/main" id="{5B03B561-39BE-BCE8-D580-858F16934A08}"/>
                  </a:ext>
                </a:extLst>
              </p:cNvPr>
              <p:cNvSpPr/>
              <p:nvPr/>
            </p:nvSpPr>
            <p:spPr>
              <a:xfrm>
                <a:off x="5683137" y="4412175"/>
                <a:ext cx="28111" cy="49952"/>
              </a:xfrm>
              <a:custGeom>
                <a:avLst/>
                <a:gdLst>
                  <a:gd name="connsiteX0" fmla="*/ 0 w 28111"/>
                  <a:gd name="connsiteY0" fmla="*/ 49953 h 49952"/>
                  <a:gd name="connsiteX1" fmla="*/ 0 w 28111"/>
                  <a:gd name="connsiteY1" fmla="*/ 0 h 49952"/>
                  <a:gd name="connsiteX2" fmla="*/ 28112 w 28111"/>
                  <a:gd name="connsiteY2" fmla="*/ 0 h 49952"/>
                  <a:gd name="connsiteX3" fmla="*/ 28112 w 28111"/>
                  <a:gd name="connsiteY3" fmla="*/ 40525 h 49952"/>
                  <a:gd name="connsiteX4" fmla="*/ 0 w 28111"/>
                  <a:gd name="connsiteY4" fmla="*/ 49953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1" h="49952">
                    <a:moveTo>
                      <a:pt x="0" y="49953"/>
                    </a:moveTo>
                    <a:lnTo>
                      <a:pt x="0" y="0"/>
                    </a:lnTo>
                    <a:lnTo>
                      <a:pt x="28112" y="0"/>
                    </a:lnTo>
                    <a:lnTo>
                      <a:pt x="28112" y="40525"/>
                    </a:lnTo>
                    <a:lnTo>
                      <a:pt x="0" y="49953"/>
                    </a:lnTo>
                    <a:close/>
                  </a:path>
                </a:pathLst>
              </a:custGeom>
              <a:grpFill/>
              <a:ln w="4259" cap="flat">
                <a:noFill/>
                <a:prstDash val="solid"/>
                <a:miter/>
              </a:ln>
            </p:spPr>
            <p:txBody>
              <a:bodyPr rtlCol="0" anchor="ctr"/>
              <a:lstStyle/>
              <a:p>
                <a:endParaRPr lang="en-IL"/>
              </a:p>
            </p:txBody>
          </p:sp>
          <p:sp>
            <p:nvSpPr>
              <p:cNvPr id="117" name="Freeform: Shape 116">
                <a:extLst>
                  <a:ext uri="{FF2B5EF4-FFF2-40B4-BE49-F238E27FC236}">
                    <a16:creationId xmlns:a16="http://schemas.microsoft.com/office/drawing/2014/main" id="{E7C94ADC-C803-0864-592D-4AFE0E9BFE2D}"/>
                  </a:ext>
                </a:extLst>
              </p:cNvPr>
              <p:cNvSpPr/>
              <p:nvPr/>
            </p:nvSpPr>
            <p:spPr>
              <a:xfrm>
                <a:off x="5727842" y="4410000"/>
                <a:ext cx="100886" cy="94615"/>
              </a:xfrm>
              <a:custGeom>
                <a:avLst/>
                <a:gdLst>
                  <a:gd name="connsiteX0" fmla="*/ 555 w 100886"/>
                  <a:gd name="connsiteY0" fmla="*/ 94616 h 94615"/>
                  <a:gd name="connsiteX1" fmla="*/ 555 w 100886"/>
                  <a:gd name="connsiteY1" fmla="*/ 75718 h 94615"/>
                  <a:gd name="connsiteX2" fmla="*/ 61513 w 100886"/>
                  <a:gd name="connsiteY2" fmla="*/ 75718 h 94615"/>
                  <a:gd name="connsiteX3" fmla="*/ 61513 w 100886"/>
                  <a:gd name="connsiteY3" fmla="*/ 47009 h 94615"/>
                  <a:gd name="connsiteX4" fmla="*/ 35961 w 100886"/>
                  <a:gd name="connsiteY4" fmla="*/ 17319 h 94615"/>
                  <a:gd name="connsiteX5" fmla="*/ 7465 w 100886"/>
                  <a:gd name="connsiteY5" fmla="*/ 24784 h 94615"/>
                  <a:gd name="connsiteX6" fmla="*/ 0 w 100886"/>
                  <a:gd name="connsiteY6" fmla="*/ 3327 h 94615"/>
                  <a:gd name="connsiteX7" fmla="*/ 31055 w 100886"/>
                  <a:gd name="connsiteY7" fmla="*/ 0 h 94615"/>
                  <a:gd name="connsiteX8" fmla="*/ 36174 w 100886"/>
                  <a:gd name="connsiteY8" fmla="*/ 0 h 94615"/>
                  <a:gd name="connsiteX9" fmla="*/ 91245 w 100886"/>
                  <a:gd name="connsiteY9" fmla="*/ 47990 h 94615"/>
                  <a:gd name="connsiteX10" fmla="*/ 91245 w 100886"/>
                  <a:gd name="connsiteY10" fmla="*/ 75718 h 94615"/>
                  <a:gd name="connsiteX11" fmla="*/ 100886 w 100886"/>
                  <a:gd name="connsiteY11" fmla="*/ 75718 h 94615"/>
                  <a:gd name="connsiteX12" fmla="*/ 100886 w 100886"/>
                  <a:gd name="connsiteY12" fmla="*/ 94616 h 94615"/>
                  <a:gd name="connsiteX13" fmla="*/ 555 w 100886"/>
                  <a:gd name="connsiteY13"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86" h="94615">
                    <a:moveTo>
                      <a:pt x="555" y="94616"/>
                    </a:moveTo>
                    <a:lnTo>
                      <a:pt x="555" y="75718"/>
                    </a:lnTo>
                    <a:lnTo>
                      <a:pt x="61513" y="75718"/>
                    </a:lnTo>
                    <a:lnTo>
                      <a:pt x="61513" y="47009"/>
                    </a:lnTo>
                    <a:cubicBezTo>
                      <a:pt x="61513" y="30500"/>
                      <a:pt x="53834" y="17319"/>
                      <a:pt x="35961" y="17319"/>
                    </a:cubicBezTo>
                    <a:cubicBezTo>
                      <a:pt x="28112" y="17319"/>
                      <a:pt x="18471" y="18684"/>
                      <a:pt x="7465" y="24784"/>
                    </a:cubicBezTo>
                    <a:lnTo>
                      <a:pt x="0" y="3327"/>
                    </a:lnTo>
                    <a:cubicBezTo>
                      <a:pt x="14162" y="768"/>
                      <a:pt x="21030" y="0"/>
                      <a:pt x="31055" y="0"/>
                    </a:cubicBezTo>
                    <a:lnTo>
                      <a:pt x="36174" y="0"/>
                    </a:lnTo>
                    <a:cubicBezTo>
                      <a:pt x="67826" y="0"/>
                      <a:pt x="91245" y="17106"/>
                      <a:pt x="91245" y="47990"/>
                    </a:cubicBezTo>
                    <a:lnTo>
                      <a:pt x="91245" y="75718"/>
                    </a:lnTo>
                    <a:lnTo>
                      <a:pt x="100886" y="75718"/>
                    </a:lnTo>
                    <a:lnTo>
                      <a:pt x="100886" y="94616"/>
                    </a:lnTo>
                    <a:lnTo>
                      <a:pt x="555" y="94616"/>
                    </a:lnTo>
                    <a:close/>
                  </a:path>
                </a:pathLst>
              </a:custGeom>
              <a:grpFill/>
              <a:ln w="4259" cap="flat">
                <a:noFill/>
                <a:prstDash val="solid"/>
                <a:miter/>
              </a:ln>
            </p:spPr>
            <p:txBody>
              <a:bodyPr rtlCol="0" anchor="ctr"/>
              <a:lstStyle/>
              <a:p>
                <a:endParaRPr lang="en-IL"/>
              </a:p>
            </p:txBody>
          </p:sp>
          <p:sp>
            <p:nvSpPr>
              <p:cNvPr id="126" name="Freeform: Shape 125">
                <a:extLst>
                  <a:ext uri="{FF2B5EF4-FFF2-40B4-BE49-F238E27FC236}">
                    <a16:creationId xmlns:a16="http://schemas.microsoft.com/office/drawing/2014/main" id="{9DBC7C46-464F-3953-D578-EDCC70EDF183}"/>
                  </a:ext>
                </a:extLst>
              </p:cNvPr>
              <p:cNvSpPr/>
              <p:nvPr/>
            </p:nvSpPr>
            <p:spPr>
              <a:xfrm>
                <a:off x="5844427" y="4410042"/>
                <a:ext cx="107967" cy="96748"/>
              </a:xfrm>
              <a:custGeom>
                <a:avLst/>
                <a:gdLst>
                  <a:gd name="connsiteX0" fmla="*/ 52512 w 107967"/>
                  <a:gd name="connsiteY0" fmla="*/ 96748 h 96748"/>
                  <a:gd name="connsiteX1" fmla="*/ 0 w 107967"/>
                  <a:gd name="connsiteY1" fmla="*/ 47564 h 96748"/>
                  <a:gd name="connsiteX2" fmla="*/ 0 w 107967"/>
                  <a:gd name="connsiteY2" fmla="*/ 7465 h 96748"/>
                  <a:gd name="connsiteX3" fmla="*/ 48374 w 107967"/>
                  <a:gd name="connsiteY3" fmla="*/ 0 h 96748"/>
                  <a:gd name="connsiteX4" fmla="*/ 107967 w 107967"/>
                  <a:gd name="connsiteY4" fmla="*/ 47990 h 96748"/>
                  <a:gd name="connsiteX5" fmla="*/ 52512 w 107967"/>
                  <a:gd name="connsiteY5" fmla="*/ 96748 h 96748"/>
                  <a:gd name="connsiteX6" fmla="*/ 48374 w 107967"/>
                  <a:gd name="connsiteY6" fmla="*/ 17277 h 96748"/>
                  <a:gd name="connsiteX7" fmla="*/ 29690 w 107967"/>
                  <a:gd name="connsiteY7" fmla="*/ 19025 h 96748"/>
                  <a:gd name="connsiteX8" fmla="*/ 29690 w 107967"/>
                  <a:gd name="connsiteY8" fmla="*/ 50081 h 96748"/>
                  <a:gd name="connsiteX9" fmla="*/ 54090 w 107967"/>
                  <a:gd name="connsiteY9" fmla="*/ 79771 h 96748"/>
                  <a:gd name="connsiteX10" fmla="*/ 78277 w 107967"/>
                  <a:gd name="connsiteY10" fmla="*/ 47137 h 96748"/>
                  <a:gd name="connsiteX11" fmla="*/ 48374 w 107967"/>
                  <a:gd name="connsiteY11" fmla="*/ 17277 h 9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967" h="96748">
                    <a:moveTo>
                      <a:pt x="52512" y="96748"/>
                    </a:moveTo>
                    <a:cubicBezTo>
                      <a:pt x="21244" y="96748"/>
                      <a:pt x="0" y="75889"/>
                      <a:pt x="0" y="47564"/>
                    </a:cubicBezTo>
                    <a:lnTo>
                      <a:pt x="0" y="7465"/>
                    </a:lnTo>
                    <a:cubicBezTo>
                      <a:pt x="19879" y="1152"/>
                      <a:pt x="30671" y="0"/>
                      <a:pt x="48374" y="0"/>
                    </a:cubicBezTo>
                    <a:cubicBezTo>
                      <a:pt x="78277" y="0"/>
                      <a:pt x="107967" y="16509"/>
                      <a:pt x="107967" y="47990"/>
                    </a:cubicBezTo>
                    <a:cubicBezTo>
                      <a:pt x="107967" y="77680"/>
                      <a:pt x="83354" y="96748"/>
                      <a:pt x="52512" y="96748"/>
                    </a:cubicBezTo>
                    <a:close/>
                    <a:moveTo>
                      <a:pt x="48374" y="17277"/>
                    </a:moveTo>
                    <a:cubicBezTo>
                      <a:pt x="40525" y="17277"/>
                      <a:pt x="36174" y="17277"/>
                      <a:pt x="29690" y="19025"/>
                    </a:cubicBezTo>
                    <a:lnTo>
                      <a:pt x="29690" y="50081"/>
                    </a:lnTo>
                    <a:cubicBezTo>
                      <a:pt x="29690" y="65992"/>
                      <a:pt x="36771" y="79771"/>
                      <a:pt x="54090" y="79771"/>
                    </a:cubicBezTo>
                    <a:cubicBezTo>
                      <a:pt x="69831" y="79771"/>
                      <a:pt x="78277" y="62281"/>
                      <a:pt x="78277" y="47137"/>
                    </a:cubicBezTo>
                    <a:cubicBezTo>
                      <a:pt x="78277" y="29093"/>
                      <a:pt x="68040" y="17277"/>
                      <a:pt x="48374" y="17277"/>
                    </a:cubicBezTo>
                    <a:close/>
                  </a:path>
                </a:pathLst>
              </a:custGeom>
              <a:grpFill/>
              <a:ln w="4259" cap="flat">
                <a:noFill/>
                <a:prstDash val="solid"/>
                <a:miter/>
              </a:ln>
            </p:spPr>
            <p:txBody>
              <a:bodyPr rtlCol="0" anchor="ctr"/>
              <a:lstStyle/>
              <a:p>
                <a:endParaRPr lang="en-IL"/>
              </a:p>
            </p:txBody>
          </p:sp>
          <p:sp>
            <p:nvSpPr>
              <p:cNvPr id="146" name="Freeform: Shape 145">
                <a:extLst>
                  <a:ext uri="{FF2B5EF4-FFF2-40B4-BE49-F238E27FC236}">
                    <a16:creationId xmlns:a16="http://schemas.microsoft.com/office/drawing/2014/main" id="{10F0046F-4336-A65B-3157-EBBFE1768715}"/>
                  </a:ext>
                </a:extLst>
              </p:cNvPr>
              <p:cNvSpPr/>
              <p:nvPr/>
            </p:nvSpPr>
            <p:spPr>
              <a:xfrm>
                <a:off x="5963187" y="4410000"/>
                <a:ext cx="96748" cy="94615"/>
              </a:xfrm>
              <a:custGeom>
                <a:avLst/>
                <a:gdLst>
                  <a:gd name="connsiteX0" fmla="*/ 67058 w 96748"/>
                  <a:gd name="connsiteY0" fmla="*/ 94616 h 94615"/>
                  <a:gd name="connsiteX1" fmla="*/ 67058 w 96748"/>
                  <a:gd name="connsiteY1" fmla="*/ 47009 h 94615"/>
                  <a:gd name="connsiteX2" fmla="*/ 39544 w 96748"/>
                  <a:gd name="connsiteY2" fmla="*/ 17319 h 94615"/>
                  <a:gd name="connsiteX3" fmla="*/ 7465 w 96748"/>
                  <a:gd name="connsiteY3" fmla="*/ 25765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58 w 96748"/>
                  <a:gd name="connsiteY9" fmla="*/ 94616 h 94615"/>
                  <a:gd name="connsiteX10" fmla="*/ 5332 w 96748"/>
                  <a:gd name="connsiteY10" fmla="*/ 94616 h 94615"/>
                  <a:gd name="connsiteX11" fmla="*/ 5332 w 96748"/>
                  <a:gd name="connsiteY11" fmla="*/ 39373 h 94615"/>
                  <a:gd name="connsiteX12" fmla="*/ 33444 w 96748"/>
                  <a:gd name="connsiteY12" fmla="*/ 39373 h 94615"/>
                  <a:gd name="connsiteX13" fmla="*/ 33444 w 96748"/>
                  <a:gd name="connsiteY13" fmla="*/ 94616 h 94615"/>
                  <a:gd name="connsiteX14" fmla="*/ 5332 w 96748"/>
                  <a:gd name="connsiteY14"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58" y="94616"/>
                    </a:moveTo>
                    <a:lnTo>
                      <a:pt x="67058" y="47009"/>
                    </a:lnTo>
                    <a:cubicBezTo>
                      <a:pt x="67058" y="30671"/>
                      <a:pt x="57418" y="17319"/>
                      <a:pt x="39544" y="17319"/>
                    </a:cubicBezTo>
                    <a:cubicBezTo>
                      <a:pt x="31695" y="17319"/>
                      <a:pt x="18514" y="19665"/>
                      <a:pt x="7465" y="25765"/>
                    </a:cubicBezTo>
                    <a:lnTo>
                      <a:pt x="0" y="4308"/>
                    </a:lnTo>
                    <a:cubicBezTo>
                      <a:pt x="14376" y="1749"/>
                      <a:pt x="24400" y="0"/>
                      <a:pt x="34596" y="0"/>
                    </a:cubicBezTo>
                    <a:lnTo>
                      <a:pt x="39715" y="0"/>
                    </a:lnTo>
                    <a:cubicBezTo>
                      <a:pt x="70599" y="0"/>
                      <a:pt x="96748" y="16722"/>
                      <a:pt x="96748" y="47990"/>
                    </a:cubicBezTo>
                    <a:lnTo>
                      <a:pt x="96748" y="94616"/>
                    </a:lnTo>
                    <a:lnTo>
                      <a:pt x="67058" y="94616"/>
                    </a:lnTo>
                    <a:close/>
                    <a:moveTo>
                      <a:pt x="5332" y="94616"/>
                    </a:moveTo>
                    <a:lnTo>
                      <a:pt x="5332" y="39373"/>
                    </a:lnTo>
                    <a:lnTo>
                      <a:pt x="33444" y="39373"/>
                    </a:lnTo>
                    <a:lnTo>
                      <a:pt x="33444" y="94616"/>
                    </a:lnTo>
                    <a:lnTo>
                      <a:pt x="5332" y="94616"/>
                    </a:lnTo>
                    <a:close/>
                  </a:path>
                </a:pathLst>
              </a:custGeom>
              <a:grpFill/>
              <a:ln w="4259" cap="flat">
                <a:noFill/>
                <a:prstDash val="solid"/>
                <a:miter/>
              </a:ln>
            </p:spPr>
            <p:txBody>
              <a:bodyPr rtlCol="0" anchor="ctr"/>
              <a:lstStyle/>
              <a:p>
                <a:endParaRPr lang="en-IL"/>
              </a:p>
            </p:txBody>
          </p:sp>
          <p:sp>
            <p:nvSpPr>
              <p:cNvPr id="147" name="Freeform: Shape 146">
                <a:extLst>
                  <a:ext uri="{FF2B5EF4-FFF2-40B4-BE49-F238E27FC236}">
                    <a16:creationId xmlns:a16="http://schemas.microsoft.com/office/drawing/2014/main" id="{7BE371F6-79C1-6260-4565-01989E591570}"/>
                  </a:ext>
                </a:extLst>
              </p:cNvPr>
              <p:cNvSpPr/>
              <p:nvPr/>
            </p:nvSpPr>
            <p:spPr>
              <a:xfrm>
                <a:off x="6124690" y="4410000"/>
                <a:ext cx="113256" cy="96791"/>
              </a:xfrm>
              <a:custGeom>
                <a:avLst/>
                <a:gdLst>
                  <a:gd name="connsiteX0" fmla="*/ 83567 w 113256"/>
                  <a:gd name="connsiteY0" fmla="*/ 94616 h 96791"/>
                  <a:gd name="connsiteX1" fmla="*/ 83567 w 113256"/>
                  <a:gd name="connsiteY1" fmla="*/ 47222 h 96791"/>
                  <a:gd name="connsiteX2" fmla="*/ 56053 w 113256"/>
                  <a:gd name="connsiteY2" fmla="*/ 17532 h 96791"/>
                  <a:gd name="connsiteX3" fmla="*/ 49569 w 113256"/>
                  <a:gd name="connsiteY3" fmla="*/ 17532 h 96791"/>
                  <a:gd name="connsiteX4" fmla="*/ 49569 w 113256"/>
                  <a:gd name="connsiteY4" fmla="*/ 63944 h 96791"/>
                  <a:gd name="connsiteX5" fmla="*/ 20860 w 113256"/>
                  <a:gd name="connsiteY5" fmla="*/ 96791 h 96791"/>
                  <a:gd name="connsiteX6" fmla="*/ 0 w 113256"/>
                  <a:gd name="connsiteY6" fmla="*/ 92269 h 96791"/>
                  <a:gd name="connsiteX7" fmla="*/ 0 w 113256"/>
                  <a:gd name="connsiteY7" fmla="*/ 76912 h 96791"/>
                  <a:gd name="connsiteX8" fmla="*/ 13181 w 113256"/>
                  <a:gd name="connsiteY8" fmla="*/ 79259 h 96791"/>
                  <a:gd name="connsiteX9" fmla="*/ 21628 w 113256"/>
                  <a:gd name="connsiteY9" fmla="*/ 63134 h 96791"/>
                  <a:gd name="connsiteX10" fmla="*/ 21414 w 113256"/>
                  <a:gd name="connsiteY10" fmla="*/ 18087 h 96791"/>
                  <a:gd name="connsiteX11" fmla="*/ 14930 w 113256"/>
                  <a:gd name="connsiteY11" fmla="*/ 6697 h 96791"/>
                  <a:gd name="connsiteX12" fmla="*/ 56223 w 113256"/>
                  <a:gd name="connsiteY12" fmla="*/ 0 h 96791"/>
                  <a:gd name="connsiteX13" fmla="*/ 113257 w 113256"/>
                  <a:gd name="connsiteY13" fmla="*/ 47990 h 96791"/>
                  <a:gd name="connsiteX14" fmla="*/ 113257 w 113256"/>
                  <a:gd name="connsiteY14" fmla="*/ 94616 h 96791"/>
                  <a:gd name="connsiteX15" fmla="*/ 83567 w 113256"/>
                  <a:gd name="connsiteY15" fmla="*/ 94616 h 9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256" h="96791">
                    <a:moveTo>
                      <a:pt x="83567" y="94616"/>
                    </a:moveTo>
                    <a:lnTo>
                      <a:pt x="83567" y="47222"/>
                    </a:lnTo>
                    <a:cubicBezTo>
                      <a:pt x="83567" y="30714"/>
                      <a:pt x="73926" y="17532"/>
                      <a:pt x="56053" y="17532"/>
                    </a:cubicBezTo>
                    <a:cubicBezTo>
                      <a:pt x="53877" y="17532"/>
                      <a:pt x="51744" y="17319"/>
                      <a:pt x="49569" y="17532"/>
                    </a:cubicBezTo>
                    <a:lnTo>
                      <a:pt x="49569" y="63944"/>
                    </a:lnTo>
                    <a:cubicBezTo>
                      <a:pt x="49569" y="80666"/>
                      <a:pt x="45431" y="96791"/>
                      <a:pt x="20860" y="96791"/>
                    </a:cubicBezTo>
                    <a:cubicBezTo>
                      <a:pt x="13779" y="96791"/>
                      <a:pt x="8873" y="95213"/>
                      <a:pt x="0" y="92269"/>
                    </a:cubicBezTo>
                    <a:lnTo>
                      <a:pt x="0" y="76912"/>
                    </a:lnTo>
                    <a:cubicBezTo>
                      <a:pt x="4906" y="77894"/>
                      <a:pt x="7849" y="79259"/>
                      <a:pt x="13181" y="79259"/>
                    </a:cubicBezTo>
                    <a:cubicBezTo>
                      <a:pt x="22438" y="79259"/>
                      <a:pt x="21628" y="69405"/>
                      <a:pt x="21628" y="63134"/>
                    </a:cubicBezTo>
                    <a:lnTo>
                      <a:pt x="21414" y="18087"/>
                    </a:lnTo>
                    <a:lnTo>
                      <a:pt x="14930" y="6697"/>
                    </a:lnTo>
                    <a:cubicBezTo>
                      <a:pt x="31652" y="2559"/>
                      <a:pt x="43639" y="0"/>
                      <a:pt x="56223" y="0"/>
                    </a:cubicBezTo>
                    <a:cubicBezTo>
                      <a:pt x="87278" y="0"/>
                      <a:pt x="113257" y="16509"/>
                      <a:pt x="113257" y="47990"/>
                    </a:cubicBezTo>
                    <a:lnTo>
                      <a:pt x="113257" y="94616"/>
                    </a:lnTo>
                    <a:lnTo>
                      <a:pt x="83567" y="94616"/>
                    </a:lnTo>
                    <a:close/>
                  </a:path>
                </a:pathLst>
              </a:custGeom>
              <a:grpFill/>
              <a:ln w="4259" cap="flat">
                <a:noFill/>
                <a:prstDash val="solid"/>
                <a:miter/>
              </a:ln>
            </p:spPr>
            <p:txBody>
              <a:bodyPr rtlCol="0" anchor="ctr"/>
              <a:lstStyle/>
              <a:p>
                <a:endParaRPr lang="en-IL"/>
              </a:p>
            </p:txBody>
          </p:sp>
          <p:sp>
            <p:nvSpPr>
              <p:cNvPr id="149" name="Freeform: Shape 148">
                <a:extLst>
                  <a:ext uri="{FF2B5EF4-FFF2-40B4-BE49-F238E27FC236}">
                    <a16:creationId xmlns:a16="http://schemas.microsoft.com/office/drawing/2014/main" id="{B6490A7F-7ED8-11BD-8381-C23C58E8F8E8}"/>
                  </a:ext>
                </a:extLst>
              </p:cNvPr>
              <p:cNvSpPr/>
              <p:nvPr/>
            </p:nvSpPr>
            <p:spPr>
              <a:xfrm>
                <a:off x="6253687" y="4410042"/>
                <a:ext cx="52938" cy="94615"/>
              </a:xfrm>
              <a:custGeom>
                <a:avLst/>
                <a:gdLst>
                  <a:gd name="connsiteX0" fmla="*/ 0 w 52938"/>
                  <a:gd name="connsiteY0" fmla="*/ 94573 h 94615"/>
                  <a:gd name="connsiteX1" fmla="*/ 0 w 52938"/>
                  <a:gd name="connsiteY1" fmla="*/ 75675 h 94615"/>
                  <a:gd name="connsiteX2" fmla="*/ 24784 w 52938"/>
                  <a:gd name="connsiteY2" fmla="*/ 75675 h 94615"/>
                  <a:gd name="connsiteX3" fmla="*/ 24784 w 52938"/>
                  <a:gd name="connsiteY3" fmla="*/ 33017 h 94615"/>
                  <a:gd name="connsiteX4" fmla="*/ 16338 w 52938"/>
                  <a:gd name="connsiteY4" fmla="*/ 17490 h 94615"/>
                  <a:gd name="connsiteX5" fmla="*/ 1408 w 52938"/>
                  <a:gd name="connsiteY5" fmla="*/ 19836 h 94615"/>
                  <a:gd name="connsiteX6" fmla="*/ 1408 w 52938"/>
                  <a:gd name="connsiteY6" fmla="*/ 4906 h 94615"/>
                  <a:gd name="connsiteX7" fmla="*/ 24016 w 52938"/>
                  <a:gd name="connsiteY7" fmla="*/ 0 h 94615"/>
                  <a:gd name="connsiteX8" fmla="*/ 52939 w 52938"/>
                  <a:gd name="connsiteY8" fmla="*/ 32847 h 94615"/>
                  <a:gd name="connsiteX9" fmla="*/ 52939 w 52938"/>
                  <a:gd name="connsiteY9" fmla="*/ 94616 h 94615"/>
                  <a:gd name="connsiteX10" fmla="*/ 0 w 52938"/>
                  <a:gd name="connsiteY10"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38" h="94615">
                    <a:moveTo>
                      <a:pt x="0" y="94573"/>
                    </a:moveTo>
                    <a:lnTo>
                      <a:pt x="0" y="75675"/>
                    </a:lnTo>
                    <a:lnTo>
                      <a:pt x="24784" y="75675"/>
                    </a:lnTo>
                    <a:lnTo>
                      <a:pt x="24784" y="33017"/>
                    </a:lnTo>
                    <a:cubicBezTo>
                      <a:pt x="24784" y="26917"/>
                      <a:pt x="25381" y="17490"/>
                      <a:pt x="16338" y="17490"/>
                    </a:cubicBezTo>
                    <a:cubicBezTo>
                      <a:pt x="11048" y="17490"/>
                      <a:pt x="6313" y="18855"/>
                      <a:pt x="1408" y="19836"/>
                    </a:cubicBezTo>
                    <a:lnTo>
                      <a:pt x="1408" y="4906"/>
                    </a:lnTo>
                    <a:cubicBezTo>
                      <a:pt x="10238" y="1962"/>
                      <a:pt x="16935" y="0"/>
                      <a:pt x="24016" y="0"/>
                    </a:cubicBezTo>
                    <a:cubicBezTo>
                      <a:pt x="48587" y="0"/>
                      <a:pt x="52939" y="16125"/>
                      <a:pt x="52939" y="32847"/>
                    </a:cubicBezTo>
                    <a:lnTo>
                      <a:pt x="52939" y="94616"/>
                    </a:lnTo>
                    <a:lnTo>
                      <a:pt x="0" y="94616"/>
                    </a:lnTo>
                    <a:close/>
                  </a:path>
                </a:pathLst>
              </a:custGeom>
              <a:grpFill/>
              <a:ln w="4259" cap="flat">
                <a:noFill/>
                <a:prstDash val="solid"/>
                <a:miter/>
              </a:ln>
            </p:spPr>
            <p:txBody>
              <a:bodyPr rtlCol="0" anchor="ctr"/>
              <a:lstStyle/>
              <a:p>
                <a:endParaRPr lang="en-IL"/>
              </a:p>
            </p:txBody>
          </p:sp>
          <p:sp>
            <p:nvSpPr>
              <p:cNvPr id="153" name="Freeform: Shape 152">
                <a:extLst>
                  <a:ext uri="{FF2B5EF4-FFF2-40B4-BE49-F238E27FC236}">
                    <a16:creationId xmlns:a16="http://schemas.microsoft.com/office/drawing/2014/main" id="{A90FF6B7-0A4A-32CB-08D7-665253BB8698}"/>
                  </a:ext>
                </a:extLst>
              </p:cNvPr>
              <p:cNvSpPr/>
              <p:nvPr/>
            </p:nvSpPr>
            <p:spPr>
              <a:xfrm>
                <a:off x="6322324" y="4409829"/>
                <a:ext cx="56863" cy="100502"/>
              </a:xfrm>
              <a:custGeom>
                <a:avLst/>
                <a:gdLst>
                  <a:gd name="connsiteX0" fmla="*/ 28496 w 56863"/>
                  <a:gd name="connsiteY0" fmla="*/ 94786 h 100502"/>
                  <a:gd name="connsiteX1" fmla="*/ 28496 w 56863"/>
                  <a:gd name="connsiteY1" fmla="*/ 80837 h 100502"/>
                  <a:gd name="connsiteX2" fmla="*/ 0 w 56863"/>
                  <a:gd name="connsiteY2" fmla="*/ 100502 h 100502"/>
                  <a:gd name="connsiteX3" fmla="*/ 0 w 56863"/>
                  <a:gd name="connsiteY3" fmla="*/ 73756 h 100502"/>
                  <a:gd name="connsiteX4" fmla="*/ 28709 w 56863"/>
                  <a:gd name="connsiteY4" fmla="*/ 50934 h 100502"/>
                  <a:gd name="connsiteX5" fmla="*/ 28709 w 56863"/>
                  <a:gd name="connsiteY5" fmla="*/ 32633 h 100502"/>
                  <a:gd name="connsiteX6" fmla="*/ 20263 w 56863"/>
                  <a:gd name="connsiteY6" fmla="*/ 17703 h 100502"/>
                  <a:gd name="connsiteX7" fmla="*/ 5332 w 56863"/>
                  <a:gd name="connsiteY7" fmla="*/ 20049 h 100502"/>
                  <a:gd name="connsiteX8" fmla="*/ 5332 w 56863"/>
                  <a:gd name="connsiteY8" fmla="*/ 4906 h 100502"/>
                  <a:gd name="connsiteX9" fmla="*/ 27941 w 56863"/>
                  <a:gd name="connsiteY9" fmla="*/ 0 h 100502"/>
                  <a:gd name="connsiteX10" fmla="*/ 56863 w 56863"/>
                  <a:gd name="connsiteY10" fmla="*/ 33060 h 100502"/>
                  <a:gd name="connsiteX11" fmla="*/ 56863 w 56863"/>
                  <a:gd name="connsiteY11" fmla="*/ 94829 h 100502"/>
                  <a:gd name="connsiteX12" fmla="*/ 28496 w 56863"/>
                  <a:gd name="connsiteY12" fmla="*/ 94829 h 10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863" h="100502">
                    <a:moveTo>
                      <a:pt x="28496" y="94786"/>
                    </a:moveTo>
                    <a:lnTo>
                      <a:pt x="28496" y="80837"/>
                    </a:lnTo>
                    <a:cubicBezTo>
                      <a:pt x="21201" y="89667"/>
                      <a:pt x="14717" y="94786"/>
                      <a:pt x="0" y="100502"/>
                    </a:cubicBezTo>
                    <a:lnTo>
                      <a:pt x="0" y="73756"/>
                    </a:lnTo>
                    <a:cubicBezTo>
                      <a:pt x="13565" y="68850"/>
                      <a:pt x="24187" y="60574"/>
                      <a:pt x="28709" y="50934"/>
                    </a:cubicBezTo>
                    <a:lnTo>
                      <a:pt x="28709" y="32633"/>
                    </a:lnTo>
                    <a:cubicBezTo>
                      <a:pt x="28709" y="26533"/>
                      <a:pt x="29306" y="17703"/>
                      <a:pt x="20263" y="17703"/>
                    </a:cubicBezTo>
                    <a:cubicBezTo>
                      <a:pt x="14930" y="17703"/>
                      <a:pt x="10238" y="19068"/>
                      <a:pt x="5332" y="20049"/>
                    </a:cubicBezTo>
                    <a:lnTo>
                      <a:pt x="5332" y="4906"/>
                    </a:lnTo>
                    <a:cubicBezTo>
                      <a:pt x="14162" y="1962"/>
                      <a:pt x="20860" y="0"/>
                      <a:pt x="27941" y="0"/>
                    </a:cubicBezTo>
                    <a:cubicBezTo>
                      <a:pt x="52512" y="0"/>
                      <a:pt x="56863" y="16509"/>
                      <a:pt x="56863" y="33060"/>
                    </a:cubicBezTo>
                    <a:lnTo>
                      <a:pt x="56863" y="94829"/>
                    </a:lnTo>
                    <a:lnTo>
                      <a:pt x="28496" y="94829"/>
                    </a:lnTo>
                    <a:close/>
                  </a:path>
                </a:pathLst>
              </a:custGeom>
              <a:grpFill/>
              <a:ln w="4259" cap="flat">
                <a:noFill/>
                <a:prstDash val="solid"/>
                <a:miter/>
              </a:ln>
            </p:spPr>
            <p:txBody>
              <a:bodyPr rtlCol="0" anchor="ctr"/>
              <a:lstStyle/>
              <a:p>
                <a:endParaRPr lang="en-IL"/>
              </a:p>
            </p:txBody>
          </p:sp>
          <p:sp>
            <p:nvSpPr>
              <p:cNvPr id="154" name="Freeform: Shape 153">
                <a:extLst>
                  <a:ext uri="{FF2B5EF4-FFF2-40B4-BE49-F238E27FC236}">
                    <a16:creationId xmlns:a16="http://schemas.microsoft.com/office/drawing/2014/main" id="{DDE36C31-BFCF-C7A6-9F84-78E47B64C16F}"/>
                  </a:ext>
                </a:extLst>
              </p:cNvPr>
              <p:cNvSpPr/>
              <p:nvPr/>
            </p:nvSpPr>
            <p:spPr>
              <a:xfrm>
                <a:off x="6393734" y="4410000"/>
                <a:ext cx="96748" cy="94615"/>
              </a:xfrm>
              <a:custGeom>
                <a:avLst/>
                <a:gdLst>
                  <a:gd name="connsiteX0" fmla="*/ 67016 w 96748"/>
                  <a:gd name="connsiteY0" fmla="*/ 94616 h 94615"/>
                  <a:gd name="connsiteX1" fmla="*/ 67016 w 96748"/>
                  <a:gd name="connsiteY1" fmla="*/ 47009 h 94615"/>
                  <a:gd name="connsiteX2" fmla="*/ 39501 w 96748"/>
                  <a:gd name="connsiteY2" fmla="*/ 17319 h 94615"/>
                  <a:gd name="connsiteX3" fmla="*/ 7465 w 96748"/>
                  <a:gd name="connsiteY3" fmla="*/ 25765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16 w 96748"/>
                  <a:gd name="connsiteY9" fmla="*/ 94616 h 94615"/>
                  <a:gd name="connsiteX10" fmla="*/ 5290 w 96748"/>
                  <a:gd name="connsiteY10" fmla="*/ 94616 h 94615"/>
                  <a:gd name="connsiteX11" fmla="*/ 5290 w 96748"/>
                  <a:gd name="connsiteY11" fmla="*/ 39373 h 94615"/>
                  <a:gd name="connsiteX12" fmla="*/ 33401 w 96748"/>
                  <a:gd name="connsiteY12" fmla="*/ 39373 h 94615"/>
                  <a:gd name="connsiteX13" fmla="*/ 33401 w 96748"/>
                  <a:gd name="connsiteY13" fmla="*/ 94616 h 94615"/>
                  <a:gd name="connsiteX14" fmla="*/ 5290 w 96748"/>
                  <a:gd name="connsiteY14"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16" y="94616"/>
                    </a:moveTo>
                    <a:lnTo>
                      <a:pt x="67016" y="47009"/>
                    </a:lnTo>
                    <a:cubicBezTo>
                      <a:pt x="67016" y="30671"/>
                      <a:pt x="57375" y="17319"/>
                      <a:pt x="39501" y="17319"/>
                    </a:cubicBezTo>
                    <a:cubicBezTo>
                      <a:pt x="31652" y="17319"/>
                      <a:pt x="18471" y="19665"/>
                      <a:pt x="7465" y="25765"/>
                    </a:cubicBezTo>
                    <a:lnTo>
                      <a:pt x="0" y="4308"/>
                    </a:lnTo>
                    <a:cubicBezTo>
                      <a:pt x="14376" y="1749"/>
                      <a:pt x="24400" y="0"/>
                      <a:pt x="34596" y="0"/>
                    </a:cubicBezTo>
                    <a:lnTo>
                      <a:pt x="39715" y="0"/>
                    </a:lnTo>
                    <a:cubicBezTo>
                      <a:pt x="70599" y="0"/>
                      <a:pt x="96748" y="16722"/>
                      <a:pt x="96748" y="47990"/>
                    </a:cubicBezTo>
                    <a:lnTo>
                      <a:pt x="96748" y="94616"/>
                    </a:lnTo>
                    <a:lnTo>
                      <a:pt x="67016" y="94616"/>
                    </a:lnTo>
                    <a:close/>
                    <a:moveTo>
                      <a:pt x="5290" y="94616"/>
                    </a:moveTo>
                    <a:lnTo>
                      <a:pt x="5290" y="39373"/>
                    </a:lnTo>
                    <a:lnTo>
                      <a:pt x="33401" y="39373"/>
                    </a:lnTo>
                    <a:lnTo>
                      <a:pt x="33401" y="94616"/>
                    </a:lnTo>
                    <a:lnTo>
                      <a:pt x="5290" y="94616"/>
                    </a:lnTo>
                    <a:close/>
                  </a:path>
                </a:pathLst>
              </a:custGeom>
              <a:grpFill/>
              <a:ln w="4259" cap="flat">
                <a:noFill/>
                <a:prstDash val="solid"/>
                <a:miter/>
              </a:ln>
            </p:spPr>
            <p:txBody>
              <a:bodyPr rtlCol="0" anchor="ctr"/>
              <a:lstStyle/>
              <a:p>
                <a:endParaRPr lang="en-IL"/>
              </a:p>
            </p:txBody>
          </p:sp>
          <p:sp>
            <p:nvSpPr>
              <p:cNvPr id="155" name="Freeform: Shape 154">
                <a:extLst>
                  <a:ext uri="{FF2B5EF4-FFF2-40B4-BE49-F238E27FC236}">
                    <a16:creationId xmlns:a16="http://schemas.microsoft.com/office/drawing/2014/main" id="{F62AB223-6B10-FD02-B313-7B3EABE8B09F}"/>
                  </a:ext>
                </a:extLst>
              </p:cNvPr>
              <p:cNvSpPr/>
              <p:nvPr/>
            </p:nvSpPr>
            <p:spPr>
              <a:xfrm>
                <a:off x="6508569" y="4389567"/>
                <a:ext cx="87918" cy="115006"/>
              </a:xfrm>
              <a:custGeom>
                <a:avLst/>
                <a:gdLst>
                  <a:gd name="connsiteX0" fmla="*/ 87875 w 87918"/>
                  <a:gd name="connsiteY0" fmla="*/ 45218 h 115006"/>
                  <a:gd name="connsiteX1" fmla="*/ 65864 w 87918"/>
                  <a:gd name="connsiteY1" fmla="*/ 78448 h 115006"/>
                  <a:gd name="connsiteX2" fmla="*/ 47393 w 87918"/>
                  <a:gd name="connsiteY2" fmla="*/ 96919 h 115006"/>
                  <a:gd name="connsiteX3" fmla="*/ 47393 w 87918"/>
                  <a:gd name="connsiteY3" fmla="*/ 115006 h 115006"/>
                  <a:gd name="connsiteX4" fmla="*/ 19281 w 87918"/>
                  <a:gd name="connsiteY4" fmla="*/ 115006 h 115006"/>
                  <a:gd name="connsiteX5" fmla="*/ 19281 w 87918"/>
                  <a:gd name="connsiteY5" fmla="*/ 104171 h 115006"/>
                  <a:gd name="connsiteX6" fmla="*/ 52341 w 87918"/>
                  <a:gd name="connsiteY6" fmla="*/ 62665 h 115006"/>
                  <a:gd name="connsiteX7" fmla="*/ 59806 w 87918"/>
                  <a:gd name="connsiteY7" fmla="*/ 52043 h 115006"/>
                  <a:gd name="connsiteX8" fmla="*/ 59806 w 87918"/>
                  <a:gd name="connsiteY8" fmla="*/ 41506 h 115006"/>
                  <a:gd name="connsiteX9" fmla="*/ 0 w 87918"/>
                  <a:gd name="connsiteY9" fmla="*/ 41506 h 115006"/>
                  <a:gd name="connsiteX10" fmla="*/ 0 w 87918"/>
                  <a:gd name="connsiteY10" fmla="*/ 0 h 115006"/>
                  <a:gd name="connsiteX11" fmla="*/ 29690 w 87918"/>
                  <a:gd name="connsiteY11" fmla="*/ 0 h 115006"/>
                  <a:gd name="connsiteX12" fmla="*/ 29690 w 87918"/>
                  <a:gd name="connsiteY12" fmla="*/ 22609 h 115006"/>
                  <a:gd name="connsiteX13" fmla="*/ 87918 w 87918"/>
                  <a:gd name="connsiteY13" fmla="*/ 22609 h 115006"/>
                  <a:gd name="connsiteX14" fmla="*/ 87918 w 87918"/>
                  <a:gd name="connsiteY14" fmla="*/ 45218 h 11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918" h="115006">
                    <a:moveTo>
                      <a:pt x="87875" y="45218"/>
                    </a:moveTo>
                    <a:cubicBezTo>
                      <a:pt x="87875" y="60958"/>
                      <a:pt x="75889" y="71196"/>
                      <a:pt x="65864" y="78448"/>
                    </a:cubicBezTo>
                    <a:cubicBezTo>
                      <a:pt x="61129" y="82202"/>
                      <a:pt x="47393" y="90435"/>
                      <a:pt x="47393" y="96919"/>
                    </a:cubicBezTo>
                    <a:lnTo>
                      <a:pt x="47393" y="115006"/>
                    </a:lnTo>
                    <a:lnTo>
                      <a:pt x="19281" y="115006"/>
                    </a:lnTo>
                    <a:lnTo>
                      <a:pt x="19281" y="104171"/>
                    </a:lnTo>
                    <a:cubicBezTo>
                      <a:pt x="19281" y="83311"/>
                      <a:pt x="38179" y="73670"/>
                      <a:pt x="52341" y="62665"/>
                    </a:cubicBezTo>
                    <a:cubicBezTo>
                      <a:pt x="55498" y="60105"/>
                      <a:pt x="59806" y="55797"/>
                      <a:pt x="59806" y="52043"/>
                    </a:cubicBezTo>
                    <a:lnTo>
                      <a:pt x="59806" y="41506"/>
                    </a:lnTo>
                    <a:lnTo>
                      <a:pt x="0" y="41506"/>
                    </a:lnTo>
                    <a:lnTo>
                      <a:pt x="0" y="0"/>
                    </a:lnTo>
                    <a:lnTo>
                      <a:pt x="29690" y="0"/>
                    </a:lnTo>
                    <a:lnTo>
                      <a:pt x="29690" y="22609"/>
                    </a:lnTo>
                    <a:lnTo>
                      <a:pt x="87918" y="22609"/>
                    </a:lnTo>
                    <a:lnTo>
                      <a:pt x="87918" y="45218"/>
                    </a:lnTo>
                    <a:close/>
                  </a:path>
                </a:pathLst>
              </a:custGeom>
              <a:grpFill/>
              <a:ln w="4259" cap="flat">
                <a:noFill/>
                <a:prstDash val="solid"/>
                <a:miter/>
              </a:ln>
            </p:spPr>
            <p:txBody>
              <a:bodyPr rtlCol="0" anchor="ctr"/>
              <a:lstStyle/>
              <a:p>
                <a:endParaRPr lang="en-IL"/>
              </a:p>
            </p:txBody>
          </p:sp>
          <p:sp>
            <p:nvSpPr>
              <p:cNvPr id="156" name="Freeform: Shape 155">
                <a:extLst>
                  <a:ext uri="{FF2B5EF4-FFF2-40B4-BE49-F238E27FC236}">
                    <a16:creationId xmlns:a16="http://schemas.microsoft.com/office/drawing/2014/main" id="{8335C14A-D797-4F23-CF2E-709216DBF796}"/>
                  </a:ext>
                </a:extLst>
              </p:cNvPr>
              <p:cNvSpPr/>
              <p:nvPr/>
            </p:nvSpPr>
            <p:spPr>
              <a:xfrm>
                <a:off x="6660943" y="4412175"/>
                <a:ext cx="87704" cy="92439"/>
              </a:xfrm>
              <a:custGeom>
                <a:avLst/>
                <a:gdLst>
                  <a:gd name="connsiteX0" fmla="*/ 73756 w 87704"/>
                  <a:gd name="connsiteY0" fmla="*/ 18898 h 92439"/>
                  <a:gd name="connsiteX1" fmla="*/ 73756 w 87704"/>
                  <a:gd name="connsiteY1" fmla="*/ 92440 h 92439"/>
                  <a:gd name="connsiteX2" fmla="*/ 45644 w 87704"/>
                  <a:gd name="connsiteY2" fmla="*/ 92440 h 92439"/>
                  <a:gd name="connsiteX3" fmla="*/ 45644 w 87704"/>
                  <a:gd name="connsiteY3" fmla="*/ 18898 h 92439"/>
                  <a:gd name="connsiteX4" fmla="*/ 0 w 87704"/>
                  <a:gd name="connsiteY4" fmla="*/ 18898 h 92439"/>
                  <a:gd name="connsiteX5" fmla="*/ 0 w 87704"/>
                  <a:gd name="connsiteY5" fmla="*/ 0 h 92439"/>
                  <a:gd name="connsiteX6" fmla="*/ 87705 w 87704"/>
                  <a:gd name="connsiteY6" fmla="*/ 0 h 92439"/>
                  <a:gd name="connsiteX7" fmla="*/ 87705 w 87704"/>
                  <a:gd name="connsiteY7" fmla="*/ 18898 h 92439"/>
                  <a:gd name="connsiteX8" fmla="*/ 73756 w 87704"/>
                  <a:gd name="connsiteY8" fmla="*/ 18898 h 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04" h="92439">
                    <a:moveTo>
                      <a:pt x="73756" y="18898"/>
                    </a:moveTo>
                    <a:lnTo>
                      <a:pt x="73756" y="92440"/>
                    </a:lnTo>
                    <a:lnTo>
                      <a:pt x="45644" y="92440"/>
                    </a:lnTo>
                    <a:lnTo>
                      <a:pt x="45644" y="18898"/>
                    </a:lnTo>
                    <a:lnTo>
                      <a:pt x="0" y="18898"/>
                    </a:lnTo>
                    <a:lnTo>
                      <a:pt x="0" y="0"/>
                    </a:lnTo>
                    <a:lnTo>
                      <a:pt x="87705" y="0"/>
                    </a:lnTo>
                    <a:lnTo>
                      <a:pt x="87705" y="18898"/>
                    </a:lnTo>
                    <a:lnTo>
                      <a:pt x="73756" y="18898"/>
                    </a:lnTo>
                    <a:close/>
                  </a:path>
                </a:pathLst>
              </a:custGeom>
              <a:grpFill/>
              <a:ln w="4259" cap="flat">
                <a:noFill/>
                <a:prstDash val="solid"/>
                <a:miter/>
              </a:ln>
            </p:spPr>
            <p:txBody>
              <a:bodyPr rtlCol="0" anchor="ctr"/>
              <a:lstStyle/>
              <a:p>
                <a:endParaRPr lang="en-IL"/>
              </a:p>
            </p:txBody>
          </p:sp>
          <p:sp>
            <p:nvSpPr>
              <p:cNvPr id="157" name="Freeform: Shape 156">
                <a:extLst>
                  <a:ext uri="{FF2B5EF4-FFF2-40B4-BE49-F238E27FC236}">
                    <a16:creationId xmlns:a16="http://schemas.microsoft.com/office/drawing/2014/main" id="{3784D60F-39EF-443E-42A0-92A98DAA837C}"/>
                  </a:ext>
                </a:extLst>
              </p:cNvPr>
              <p:cNvSpPr/>
              <p:nvPr/>
            </p:nvSpPr>
            <p:spPr>
              <a:xfrm>
                <a:off x="6758502" y="4410000"/>
                <a:ext cx="89880" cy="94615"/>
              </a:xfrm>
              <a:custGeom>
                <a:avLst/>
                <a:gdLst>
                  <a:gd name="connsiteX0" fmla="*/ 60190 w 89880"/>
                  <a:gd name="connsiteY0" fmla="*/ 94616 h 94615"/>
                  <a:gd name="connsiteX1" fmla="*/ 60190 w 89880"/>
                  <a:gd name="connsiteY1" fmla="*/ 47009 h 94615"/>
                  <a:gd name="connsiteX2" fmla="*/ 32633 w 89880"/>
                  <a:gd name="connsiteY2" fmla="*/ 17319 h 94615"/>
                  <a:gd name="connsiteX3" fmla="*/ 7465 w 89880"/>
                  <a:gd name="connsiteY3" fmla="*/ 24998 h 94615"/>
                  <a:gd name="connsiteX4" fmla="*/ 0 w 89880"/>
                  <a:gd name="connsiteY4" fmla="*/ 3541 h 94615"/>
                  <a:gd name="connsiteX5" fmla="*/ 27728 w 89880"/>
                  <a:gd name="connsiteY5" fmla="*/ 0 h 94615"/>
                  <a:gd name="connsiteX6" fmla="*/ 32847 w 89880"/>
                  <a:gd name="connsiteY6" fmla="*/ 0 h 94615"/>
                  <a:gd name="connsiteX7" fmla="*/ 89880 w 89880"/>
                  <a:gd name="connsiteY7" fmla="*/ 47990 h 94615"/>
                  <a:gd name="connsiteX8" fmla="*/ 89880 w 89880"/>
                  <a:gd name="connsiteY8" fmla="*/ 94616 h 94615"/>
                  <a:gd name="connsiteX9" fmla="*/ 60190 w 89880"/>
                  <a:gd name="connsiteY9"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80" h="94615">
                    <a:moveTo>
                      <a:pt x="60190" y="94616"/>
                    </a:moveTo>
                    <a:lnTo>
                      <a:pt x="60190" y="47009"/>
                    </a:lnTo>
                    <a:cubicBezTo>
                      <a:pt x="60190" y="30671"/>
                      <a:pt x="50550" y="17319"/>
                      <a:pt x="32633" y="17319"/>
                    </a:cubicBezTo>
                    <a:cubicBezTo>
                      <a:pt x="24955" y="17319"/>
                      <a:pt x="18471" y="18898"/>
                      <a:pt x="7465" y="24998"/>
                    </a:cubicBezTo>
                    <a:lnTo>
                      <a:pt x="0" y="3541"/>
                    </a:lnTo>
                    <a:cubicBezTo>
                      <a:pt x="10835" y="1365"/>
                      <a:pt x="17703" y="0"/>
                      <a:pt x="27728" y="0"/>
                    </a:cubicBezTo>
                    <a:lnTo>
                      <a:pt x="32847" y="0"/>
                    </a:lnTo>
                    <a:cubicBezTo>
                      <a:pt x="63731" y="0"/>
                      <a:pt x="89880" y="16722"/>
                      <a:pt x="89880" y="47990"/>
                    </a:cubicBezTo>
                    <a:lnTo>
                      <a:pt x="89880" y="94616"/>
                    </a:lnTo>
                    <a:lnTo>
                      <a:pt x="60190" y="94616"/>
                    </a:lnTo>
                    <a:close/>
                  </a:path>
                </a:pathLst>
              </a:custGeom>
              <a:grpFill/>
              <a:ln w="4259" cap="flat">
                <a:noFill/>
                <a:prstDash val="solid"/>
                <a:miter/>
              </a:ln>
            </p:spPr>
            <p:txBody>
              <a:bodyPr rtlCol="0" anchor="ctr"/>
              <a:lstStyle/>
              <a:p>
                <a:endParaRPr lang="en-IL"/>
              </a:p>
            </p:txBody>
          </p:sp>
          <p:sp>
            <p:nvSpPr>
              <p:cNvPr id="158" name="Freeform: Shape 157">
                <a:extLst>
                  <a:ext uri="{FF2B5EF4-FFF2-40B4-BE49-F238E27FC236}">
                    <a16:creationId xmlns:a16="http://schemas.microsoft.com/office/drawing/2014/main" id="{80469AE0-C0DC-2633-E927-47A4F7AC5CB6}"/>
                  </a:ext>
                </a:extLst>
              </p:cNvPr>
              <p:cNvSpPr/>
              <p:nvPr/>
            </p:nvSpPr>
            <p:spPr>
              <a:xfrm>
                <a:off x="6865915" y="4412175"/>
                <a:ext cx="114835" cy="92439"/>
              </a:xfrm>
              <a:custGeom>
                <a:avLst/>
                <a:gdLst>
                  <a:gd name="connsiteX0" fmla="*/ 114835 w 114835"/>
                  <a:gd name="connsiteY0" fmla="*/ 0 h 92439"/>
                  <a:gd name="connsiteX1" fmla="*/ 110484 w 114835"/>
                  <a:gd name="connsiteY1" fmla="*/ 50934 h 92439"/>
                  <a:gd name="connsiteX2" fmla="*/ 50507 w 114835"/>
                  <a:gd name="connsiteY2" fmla="*/ 92440 h 92439"/>
                  <a:gd name="connsiteX3" fmla="*/ 7252 w 114835"/>
                  <a:gd name="connsiteY3" fmla="*/ 92440 h 92439"/>
                  <a:gd name="connsiteX4" fmla="*/ 0 w 114835"/>
                  <a:gd name="connsiteY4" fmla="*/ 0 h 92439"/>
                  <a:gd name="connsiteX5" fmla="*/ 28112 w 114835"/>
                  <a:gd name="connsiteY5" fmla="*/ 0 h 92439"/>
                  <a:gd name="connsiteX6" fmla="*/ 33828 w 114835"/>
                  <a:gd name="connsiteY6" fmla="*/ 73542 h 92439"/>
                  <a:gd name="connsiteX7" fmla="*/ 54688 w 114835"/>
                  <a:gd name="connsiteY7" fmla="*/ 73542 h 92439"/>
                  <a:gd name="connsiteX8" fmla="*/ 82628 w 114835"/>
                  <a:gd name="connsiteY8" fmla="*/ 46412 h 92439"/>
                  <a:gd name="connsiteX9" fmla="*/ 85785 w 114835"/>
                  <a:gd name="connsiteY9" fmla="*/ 0 h 92439"/>
                  <a:gd name="connsiteX10" fmla="*/ 114835 w 114835"/>
                  <a:gd name="connsiteY10" fmla="*/ 0 h 92439"/>
                  <a:gd name="connsiteX11" fmla="*/ 71751 w 114835"/>
                  <a:gd name="connsiteY11" fmla="*/ 11432 h 92439"/>
                  <a:gd name="connsiteX12" fmla="*/ 58186 w 114835"/>
                  <a:gd name="connsiteY12" fmla="*/ 53536 h 92439"/>
                  <a:gd name="connsiteX13" fmla="*/ 45217 w 114835"/>
                  <a:gd name="connsiteY13" fmla="*/ 61001 h 92439"/>
                  <a:gd name="connsiteX14" fmla="*/ 35193 w 114835"/>
                  <a:gd name="connsiteY14" fmla="*/ 47052 h 92439"/>
                  <a:gd name="connsiteX15" fmla="*/ 42487 w 114835"/>
                  <a:gd name="connsiteY15" fmla="*/ 28154 h 92439"/>
                  <a:gd name="connsiteX16" fmla="*/ 43682 w 114835"/>
                  <a:gd name="connsiteY16" fmla="*/ 43 h 92439"/>
                  <a:gd name="connsiteX17" fmla="*/ 71793 w 114835"/>
                  <a:gd name="connsiteY17" fmla="*/ 43 h 92439"/>
                  <a:gd name="connsiteX18" fmla="*/ 71793 w 114835"/>
                  <a:gd name="connsiteY18" fmla="*/ 11432 h 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835" h="92439">
                    <a:moveTo>
                      <a:pt x="114835" y="0"/>
                    </a:moveTo>
                    <a:cubicBezTo>
                      <a:pt x="113257" y="19879"/>
                      <a:pt x="112063" y="35193"/>
                      <a:pt x="110484" y="50934"/>
                    </a:cubicBezTo>
                    <a:cubicBezTo>
                      <a:pt x="106730" y="86510"/>
                      <a:pt x="83140" y="92440"/>
                      <a:pt x="50507" y="92440"/>
                    </a:cubicBezTo>
                    <a:lnTo>
                      <a:pt x="7252" y="92440"/>
                    </a:lnTo>
                    <a:lnTo>
                      <a:pt x="0" y="0"/>
                    </a:lnTo>
                    <a:lnTo>
                      <a:pt x="28112" y="0"/>
                    </a:lnTo>
                    <a:lnTo>
                      <a:pt x="33828" y="73542"/>
                    </a:lnTo>
                    <a:lnTo>
                      <a:pt x="54688" y="73542"/>
                    </a:lnTo>
                    <a:cubicBezTo>
                      <a:pt x="72604" y="73542"/>
                      <a:pt x="80453" y="62323"/>
                      <a:pt x="82628" y="46412"/>
                    </a:cubicBezTo>
                    <a:cubicBezTo>
                      <a:pt x="84377" y="32249"/>
                      <a:pt x="85188" y="18087"/>
                      <a:pt x="85785" y="0"/>
                    </a:cubicBezTo>
                    <a:lnTo>
                      <a:pt x="114835" y="0"/>
                    </a:lnTo>
                    <a:close/>
                    <a:moveTo>
                      <a:pt x="71751" y="11432"/>
                    </a:moveTo>
                    <a:cubicBezTo>
                      <a:pt x="71751" y="24827"/>
                      <a:pt x="71751" y="42487"/>
                      <a:pt x="58186" y="53536"/>
                    </a:cubicBezTo>
                    <a:cubicBezTo>
                      <a:pt x="54048" y="57290"/>
                      <a:pt x="52896" y="57844"/>
                      <a:pt x="45217" y="61001"/>
                    </a:cubicBezTo>
                    <a:lnTo>
                      <a:pt x="35193" y="47052"/>
                    </a:lnTo>
                    <a:cubicBezTo>
                      <a:pt x="43085" y="35833"/>
                      <a:pt x="40909" y="36643"/>
                      <a:pt x="42487" y="28154"/>
                    </a:cubicBezTo>
                    <a:cubicBezTo>
                      <a:pt x="44066" y="18898"/>
                      <a:pt x="43682" y="9470"/>
                      <a:pt x="43682" y="43"/>
                    </a:cubicBezTo>
                    <a:lnTo>
                      <a:pt x="71793" y="43"/>
                    </a:lnTo>
                    <a:lnTo>
                      <a:pt x="71793" y="11432"/>
                    </a:lnTo>
                    <a:close/>
                  </a:path>
                </a:pathLst>
              </a:custGeom>
              <a:grpFill/>
              <a:ln w="4259" cap="flat">
                <a:noFill/>
                <a:prstDash val="solid"/>
                <a:miter/>
              </a:ln>
            </p:spPr>
            <p:txBody>
              <a:bodyPr rtlCol="0" anchor="ctr"/>
              <a:lstStyle/>
              <a:p>
                <a:endParaRPr lang="en-IL"/>
              </a:p>
            </p:txBody>
          </p:sp>
          <p:sp>
            <p:nvSpPr>
              <p:cNvPr id="159" name="Freeform: Shape 158">
                <a:extLst>
                  <a:ext uri="{FF2B5EF4-FFF2-40B4-BE49-F238E27FC236}">
                    <a16:creationId xmlns:a16="http://schemas.microsoft.com/office/drawing/2014/main" id="{62D8C11B-FFB4-AF7E-5864-99182DF35A4A}"/>
                  </a:ext>
                </a:extLst>
              </p:cNvPr>
              <p:cNvSpPr/>
              <p:nvPr/>
            </p:nvSpPr>
            <p:spPr>
              <a:xfrm>
                <a:off x="6993206" y="4409957"/>
                <a:ext cx="113470" cy="96833"/>
              </a:xfrm>
              <a:custGeom>
                <a:avLst/>
                <a:gdLst>
                  <a:gd name="connsiteX0" fmla="*/ 58356 w 113470"/>
                  <a:gd name="connsiteY0" fmla="*/ 96834 h 96833"/>
                  <a:gd name="connsiteX1" fmla="*/ 40653 w 113470"/>
                  <a:gd name="connsiteY1" fmla="*/ 94488 h 96833"/>
                  <a:gd name="connsiteX2" fmla="*/ 44407 w 113470"/>
                  <a:gd name="connsiteY2" fmla="*/ 76571 h 96833"/>
                  <a:gd name="connsiteX3" fmla="*/ 56223 w 113470"/>
                  <a:gd name="connsiteY3" fmla="*/ 80496 h 96833"/>
                  <a:gd name="connsiteX4" fmla="*/ 86724 w 113470"/>
                  <a:gd name="connsiteY4" fmla="*/ 47265 h 96833"/>
                  <a:gd name="connsiteX5" fmla="*/ 58996 w 113470"/>
                  <a:gd name="connsiteY5" fmla="*/ 15016 h 96833"/>
                  <a:gd name="connsiteX6" fmla="*/ 42274 w 113470"/>
                  <a:gd name="connsiteY6" fmla="*/ 28581 h 96833"/>
                  <a:gd name="connsiteX7" fmla="*/ 39715 w 113470"/>
                  <a:gd name="connsiteY7" fmla="*/ 54133 h 96833"/>
                  <a:gd name="connsiteX8" fmla="*/ 32633 w 113470"/>
                  <a:gd name="connsiteY8" fmla="*/ 94658 h 96833"/>
                  <a:gd name="connsiteX9" fmla="*/ 7252 w 113470"/>
                  <a:gd name="connsiteY9" fmla="*/ 94658 h 96833"/>
                  <a:gd name="connsiteX10" fmla="*/ 14717 w 113470"/>
                  <a:gd name="connsiteY10" fmla="*/ 52171 h 96833"/>
                  <a:gd name="connsiteX11" fmla="*/ 16893 w 113470"/>
                  <a:gd name="connsiteY11" fmla="*/ 28581 h 96833"/>
                  <a:gd name="connsiteX12" fmla="*/ 0 w 113470"/>
                  <a:gd name="connsiteY12" fmla="*/ 15186 h 96833"/>
                  <a:gd name="connsiteX13" fmla="*/ 7465 w 113470"/>
                  <a:gd name="connsiteY13" fmla="*/ 811 h 96833"/>
                  <a:gd name="connsiteX14" fmla="*/ 10409 w 113470"/>
                  <a:gd name="connsiteY14" fmla="*/ 811 h 96833"/>
                  <a:gd name="connsiteX15" fmla="*/ 32633 w 113470"/>
                  <a:gd name="connsiteY15" fmla="*/ 6100 h 96833"/>
                  <a:gd name="connsiteX16" fmla="*/ 55839 w 113470"/>
                  <a:gd name="connsiteY16" fmla="*/ 0 h 96833"/>
                  <a:gd name="connsiteX17" fmla="*/ 113470 w 113470"/>
                  <a:gd name="connsiteY17" fmla="*/ 47990 h 96833"/>
                  <a:gd name="connsiteX18" fmla="*/ 58356 w 113470"/>
                  <a:gd name="connsiteY18" fmla="*/ 96834 h 9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470" h="96833">
                    <a:moveTo>
                      <a:pt x="58356" y="96834"/>
                    </a:moveTo>
                    <a:cubicBezTo>
                      <a:pt x="53024" y="96834"/>
                      <a:pt x="48332" y="95853"/>
                      <a:pt x="40653" y="94488"/>
                    </a:cubicBezTo>
                    <a:lnTo>
                      <a:pt x="44407" y="76571"/>
                    </a:lnTo>
                    <a:cubicBezTo>
                      <a:pt x="47137" y="77168"/>
                      <a:pt x="54048" y="80496"/>
                      <a:pt x="56223" y="80496"/>
                    </a:cubicBezTo>
                    <a:cubicBezTo>
                      <a:pt x="76656" y="80496"/>
                      <a:pt x="86724" y="65949"/>
                      <a:pt x="86724" y="47265"/>
                    </a:cubicBezTo>
                    <a:cubicBezTo>
                      <a:pt x="86724" y="29775"/>
                      <a:pt x="78448" y="15016"/>
                      <a:pt x="58996" y="15016"/>
                    </a:cubicBezTo>
                    <a:cubicBezTo>
                      <a:pt x="51702" y="15016"/>
                      <a:pt x="42274" y="21713"/>
                      <a:pt x="42274" y="28581"/>
                    </a:cubicBezTo>
                    <a:cubicBezTo>
                      <a:pt x="42274" y="37240"/>
                      <a:pt x="41293" y="45687"/>
                      <a:pt x="39715" y="54133"/>
                    </a:cubicBezTo>
                    <a:cubicBezTo>
                      <a:pt x="37368" y="67528"/>
                      <a:pt x="35577" y="79685"/>
                      <a:pt x="32633" y="94658"/>
                    </a:cubicBezTo>
                    <a:lnTo>
                      <a:pt x="7252" y="94658"/>
                    </a:lnTo>
                    <a:cubicBezTo>
                      <a:pt x="10409" y="78320"/>
                      <a:pt x="11774" y="66333"/>
                      <a:pt x="14717" y="52171"/>
                    </a:cubicBezTo>
                    <a:cubicBezTo>
                      <a:pt x="16295" y="44492"/>
                      <a:pt x="16893" y="36430"/>
                      <a:pt x="16893" y="28581"/>
                    </a:cubicBezTo>
                    <a:cubicBezTo>
                      <a:pt x="16893" y="18172"/>
                      <a:pt x="15911" y="15186"/>
                      <a:pt x="0" y="15186"/>
                    </a:cubicBezTo>
                    <a:lnTo>
                      <a:pt x="7465" y="811"/>
                    </a:lnTo>
                    <a:lnTo>
                      <a:pt x="10409" y="811"/>
                    </a:lnTo>
                    <a:cubicBezTo>
                      <a:pt x="17703" y="811"/>
                      <a:pt x="25765" y="1408"/>
                      <a:pt x="32633" y="6100"/>
                    </a:cubicBezTo>
                    <a:cubicBezTo>
                      <a:pt x="39117" y="2346"/>
                      <a:pt x="47990" y="0"/>
                      <a:pt x="55839" y="0"/>
                    </a:cubicBezTo>
                    <a:cubicBezTo>
                      <a:pt x="86340" y="0"/>
                      <a:pt x="113470" y="16722"/>
                      <a:pt x="113470" y="47990"/>
                    </a:cubicBezTo>
                    <a:cubicBezTo>
                      <a:pt x="113428" y="79301"/>
                      <a:pt x="89411" y="96834"/>
                      <a:pt x="58356" y="96834"/>
                    </a:cubicBezTo>
                    <a:close/>
                  </a:path>
                </a:pathLst>
              </a:custGeom>
              <a:grpFill/>
              <a:ln w="4259" cap="flat">
                <a:noFill/>
                <a:prstDash val="solid"/>
                <a:miter/>
              </a:ln>
            </p:spPr>
            <p:txBody>
              <a:bodyPr rtlCol="0" anchor="ctr"/>
              <a:lstStyle/>
              <a:p>
                <a:endParaRPr lang="en-IL"/>
              </a:p>
            </p:txBody>
          </p:sp>
          <p:sp>
            <p:nvSpPr>
              <p:cNvPr id="160" name="Freeform: Shape 159">
                <a:extLst>
                  <a:ext uri="{FF2B5EF4-FFF2-40B4-BE49-F238E27FC236}">
                    <a16:creationId xmlns:a16="http://schemas.microsoft.com/office/drawing/2014/main" id="{0849D61B-C1B4-637F-E858-A5567D1D3194}"/>
                  </a:ext>
                </a:extLst>
              </p:cNvPr>
              <p:cNvSpPr/>
              <p:nvPr/>
            </p:nvSpPr>
            <p:spPr>
              <a:xfrm>
                <a:off x="7117469" y="4410000"/>
                <a:ext cx="96748" cy="94615"/>
              </a:xfrm>
              <a:custGeom>
                <a:avLst/>
                <a:gdLst>
                  <a:gd name="connsiteX0" fmla="*/ 67016 w 96748"/>
                  <a:gd name="connsiteY0" fmla="*/ 94616 h 94615"/>
                  <a:gd name="connsiteX1" fmla="*/ 67016 w 96748"/>
                  <a:gd name="connsiteY1" fmla="*/ 47009 h 94615"/>
                  <a:gd name="connsiteX2" fmla="*/ 39501 w 96748"/>
                  <a:gd name="connsiteY2" fmla="*/ 17319 h 94615"/>
                  <a:gd name="connsiteX3" fmla="*/ 7465 w 96748"/>
                  <a:gd name="connsiteY3" fmla="*/ 25765 h 94615"/>
                  <a:gd name="connsiteX4" fmla="*/ 0 w 96748"/>
                  <a:gd name="connsiteY4" fmla="*/ 4308 h 94615"/>
                  <a:gd name="connsiteX5" fmla="*/ 34596 w 96748"/>
                  <a:gd name="connsiteY5" fmla="*/ 0 h 94615"/>
                  <a:gd name="connsiteX6" fmla="*/ 39715 w 96748"/>
                  <a:gd name="connsiteY6" fmla="*/ 0 h 94615"/>
                  <a:gd name="connsiteX7" fmla="*/ 96748 w 96748"/>
                  <a:gd name="connsiteY7" fmla="*/ 47990 h 94615"/>
                  <a:gd name="connsiteX8" fmla="*/ 96748 w 96748"/>
                  <a:gd name="connsiteY8" fmla="*/ 94616 h 94615"/>
                  <a:gd name="connsiteX9" fmla="*/ 67016 w 96748"/>
                  <a:gd name="connsiteY9" fmla="*/ 94616 h 94615"/>
                  <a:gd name="connsiteX10" fmla="*/ 5290 w 96748"/>
                  <a:gd name="connsiteY10" fmla="*/ 94616 h 94615"/>
                  <a:gd name="connsiteX11" fmla="*/ 5290 w 96748"/>
                  <a:gd name="connsiteY11" fmla="*/ 39373 h 94615"/>
                  <a:gd name="connsiteX12" fmla="*/ 33401 w 96748"/>
                  <a:gd name="connsiteY12" fmla="*/ 39373 h 94615"/>
                  <a:gd name="connsiteX13" fmla="*/ 33401 w 96748"/>
                  <a:gd name="connsiteY13" fmla="*/ 94616 h 94615"/>
                  <a:gd name="connsiteX14" fmla="*/ 5290 w 96748"/>
                  <a:gd name="connsiteY14" fmla="*/ 94616 h 9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748" h="94615">
                    <a:moveTo>
                      <a:pt x="67016" y="94616"/>
                    </a:moveTo>
                    <a:lnTo>
                      <a:pt x="67016" y="47009"/>
                    </a:lnTo>
                    <a:cubicBezTo>
                      <a:pt x="67016" y="30671"/>
                      <a:pt x="57375" y="17319"/>
                      <a:pt x="39501" y="17319"/>
                    </a:cubicBezTo>
                    <a:cubicBezTo>
                      <a:pt x="31652" y="17319"/>
                      <a:pt x="18471" y="19665"/>
                      <a:pt x="7465" y="25765"/>
                    </a:cubicBezTo>
                    <a:lnTo>
                      <a:pt x="0" y="4308"/>
                    </a:lnTo>
                    <a:cubicBezTo>
                      <a:pt x="14376" y="1749"/>
                      <a:pt x="24400" y="0"/>
                      <a:pt x="34596" y="0"/>
                    </a:cubicBezTo>
                    <a:lnTo>
                      <a:pt x="39715" y="0"/>
                    </a:lnTo>
                    <a:cubicBezTo>
                      <a:pt x="70599" y="0"/>
                      <a:pt x="96748" y="16722"/>
                      <a:pt x="96748" y="47990"/>
                    </a:cubicBezTo>
                    <a:lnTo>
                      <a:pt x="96748" y="94616"/>
                    </a:lnTo>
                    <a:lnTo>
                      <a:pt x="67016" y="94616"/>
                    </a:lnTo>
                    <a:close/>
                    <a:moveTo>
                      <a:pt x="5290" y="94616"/>
                    </a:moveTo>
                    <a:lnTo>
                      <a:pt x="5290" y="39373"/>
                    </a:lnTo>
                    <a:lnTo>
                      <a:pt x="33401" y="39373"/>
                    </a:lnTo>
                    <a:lnTo>
                      <a:pt x="33401" y="94616"/>
                    </a:lnTo>
                    <a:lnTo>
                      <a:pt x="5290" y="94616"/>
                    </a:lnTo>
                    <a:close/>
                  </a:path>
                </a:pathLst>
              </a:custGeom>
              <a:grpFill/>
              <a:ln w="4259" cap="flat">
                <a:noFill/>
                <a:prstDash val="solid"/>
                <a:miter/>
              </a:ln>
            </p:spPr>
            <p:txBody>
              <a:bodyPr rtlCol="0" anchor="ctr"/>
              <a:lstStyle/>
              <a:p>
                <a:endParaRPr lang="en-IL"/>
              </a:p>
            </p:txBody>
          </p:sp>
        </p:grpSp>
      </p:grpSp>
      <p:grpSp>
        <p:nvGrpSpPr>
          <p:cNvPr id="220" name="Group 219">
            <a:extLst>
              <a:ext uri="{FF2B5EF4-FFF2-40B4-BE49-F238E27FC236}">
                <a16:creationId xmlns:a16="http://schemas.microsoft.com/office/drawing/2014/main" id="{33EF6902-CD9A-363B-3A87-E64F9FD90932}"/>
              </a:ext>
            </a:extLst>
          </p:cNvPr>
          <p:cNvGrpSpPr/>
          <p:nvPr/>
        </p:nvGrpSpPr>
        <p:grpSpPr>
          <a:xfrm>
            <a:off x="6372434" y="1514160"/>
            <a:ext cx="2609367" cy="2479865"/>
            <a:chOff x="3817623" y="1514160"/>
            <a:chExt cx="2609367" cy="2479865"/>
          </a:xfrm>
        </p:grpSpPr>
        <p:sp>
          <p:nvSpPr>
            <p:cNvPr id="221" name="Rectangle: Rounded Corners 220">
              <a:extLst>
                <a:ext uri="{FF2B5EF4-FFF2-40B4-BE49-F238E27FC236}">
                  <a16:creationId xmlns:a16="http://schemas.microsoft.com/office/drawing/2014/main" id="{AE05B733-E247-43A3-6FB0-9EFBF5F3A14C}"/>
                </a:ext>
              </a:extLst>
            </p:cNvPr>
            <p:cNvSpPr/>
            <p:nvPr/>
          </p:nvSpPr>
          <p:spPr>
            <a:xfrm>
              <a:off x="3817623" y="2023904"/>
              <a:ext cx="2609367" cy="1970121"/>
            </a:xfrm>
            <a:prstGeom prst="roundRect">
              <a:avLst>
                <a:gd name="adj" fmla="val 11067"/>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22" name="Oval 221">
              <a:extLst>
                <a:ext uri="{FF2B5EF4-FFF2-40B4-BE49-F238E27FC236}">
                  <a16:creationId xmlns:a16="http://schemas.microsoft.com/office/drawing/2014/main" id="{3DF06ED7-C092-3DF3-3F34-8922BA1C8DA4}"/>
                </a:ext>
              </a:extLst>
            </p:cNvPr>
            <p:cNvSpPr/>
            <p:nvPr/>
          </p:nvSpPr>
          <p:spPr>
            <a:xfrm>
              <a:off x="4714618" y="1514160"/>
              <a:ext cx="907687" cy="907687"/>
            </a:xfrm>
            <a:prstGeom prst="ellipse">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23" name="כותרת 3">
              <a:extLst>
                <a:ext uri="{FF2B5EF4-FFF2-40B4-BE49-F238E27FC236}">
                  <a16:creationId xmlns:a16="http://schemas.microsoft.com/office/drawing/2014/main" id="{29EB59A6-2227-AAA6-D98C-8AB9E4DA5D61}"/>
                </a:ext>
              </a:extLst>
            </p:cNvPr>
            <p:cNvSpPr txBox="1">
              <a:spLocks/>
            </p:cNvSpPr>
            <p:nvPr/>
          </p:nvSpPr>
          <p:spPr>
            <a:xfrm>
              <a:off x="3968297" y="2934163"/>
              <a:ext cx="2331289"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he-IL" sz="2400">
                  <a:solidFill>
                    <a:srgbClr val="002060"/>
                  </a:solidFill>
                  <a:latin typeface="Fb ReformaNarrow Medium" panose="02020503050405020304" pitchFamily="18" charset="-79"/>
                  <a:cs typeface="Fb ReformaNarrow Medium" panose="02020503050405020304" pitchFamily="18" charset="-79"/>
                </a:rPr>
                <a:t>היקף ממוחזר</a:t>
              </a:r>
              <a:r>
                <a:rPr lang="en-US" sz="2400">
                  <a:solidFill>
                    <a:srgbClr val="002060"/>
                  </a:solidFill>
                  <a:latin typeface="Fb ReformaNarrow Medium" panose="02020503050405020304" pitchFamily="18" charset="-79"/>
                  <a:cs typeface="Fb ReformaNarrow Medium" panose="02020503050405020304" pitchFamily="18" charset="-79"/>
                </a:rPr>
                <a:t> </a:t>
              </a:r>
              <a:r>
                <a:rPr lang="he-IL" sz="2400">
                  <a:solidFill>
                    <a:srgbClr val="002060"/>
                  </a:solidFill>
                  <a:latin typeface="Fb ReformaNarrow Medium" panose="02020503050405020304" pitchFamily="18" charset="-79"/>
                  <a:cs typeface="Fb ReformaNarrow Medium" panose="02020503050405020304" pitchFamily="18" charset="-79"/>
                </a:rPr>
                <a:t>(נחות) </a:t>
              </a:r>
              <a:endParaRPr lang="en-US" sz="2400">
                <a:solidFill>
                  <a:srgbClr val="002060"/>
                </a:solidFill>
                <a:latin typeface="Fb ReformaNarrow Medium" panose="02020503050405020304" pitchFamily="18" charset="-79"/>
                <a:cs typeface="Fb ReformaNarrow Medium" panose="02020503050405020304" pitchFamily="18" charset="-79"/>
              </a:endParaRPr>
            </a:p>
            <a:p>
              <a:pPr algn="ctr">
                <a:lnSpc>
                  <a:spcPct val="70000"/>
                </a:lnSpc>
              </a:pPr>
              <a:r>
                <a:rPr lang="he-IL" sz="2400">
                  <a:solidFill>
                    <a:srgbClr val="002060"/>
                  </a:solidFill>
                  <a:latin typeface="Fb ReformaNarrow" panose="02020503050405020304" pitchFamily="18" charset="-79"/>
                  <a:cs typeface="Fb ReformaNarrow" panose="02020503050405020304" pitchFamily="18" charset="-79"/>
                </a:rPr>
                <a:t>כ-3 מיליון טון לשנה –</a:t>
              </a:r>
              <a:br>
                <a:rPr lang="en-US" sz="2400">
                  <a:solidFill>
                    <a:srgbClr val="002060"/>
                  </a:solidFill>
                  <a:latin typeface="Fb ReformaNarrow" panose="02020503050405020304" pitchFamily="18" charset="-79"/>
                  <a:cs typeface="Fb ReformaNarrow" panose="02020503050405020304" pitchFamily="18" charset="-79"/>
                </a:rPr>
              </a:br>
              <a:r>
                <a:rPr lang="he-IL" sz="2400">
                  <a:solidFill>
                    <a:srgbClr val="002060"/>
                  </a:solidFill>
                  <a:latin typeface="Fb ReformaNarrow" panose="02020503050405020304" pitchFamily="18" charset="-79"/>
                  <a:cs typeface="Fb ReformaNarrow" panose="02020503050405020304" pitchFamily="18" charset="-79"/>
                </a:rPr>
                <a:t>32 אתרי מחזור</a:t>
              </a:r>
              <a:br>
                <a:rPr lang="en-US" sz="2400">
                  <a:solidFill>
                    <a:srgbClr val="002060"/>
                  </a:solidFill>
                  <a:latin typeface="Fb ReformaNarrow" panose="02020503050405020304" pitchFamily="18" charset="-79"/>
                  <a:cs typeface="Fb ReformaNarrow" panose="02020503050405020304" pitchFamily="18" charset="-79"/>
                </a:rPr>
              </a:br>
              <a:r>
                <a:rPr lang="he-IL" sz="2400">
                  <a:solidFill>
                    <a:srgbClr val="002060"/>
                  </a:solidFill>
                  <a:latin typeface="Fb ReformaNarrow" panose="02020503050405020304" pitchFamily="18" charset="-79"/>
                  <a:cs typeface="Fb ReformaNarrow" panose="02020503050405020304" pitchFamily="18" charset="-79"/>
                </a:rPr>
                <a:t>עם כ-400 מועסקים </a:t>
              </a:r>
            </a:p>
          </p:txBody>
        </p:sp>
        <p:grpSp>
          <p:nvGrpSpPr>
            <p:cNvPr id="224" name="Group 223">
              <a:extLst>
                <a:ext uri="{FF2B5EF4-FFF2-40B4-BE49-F238E27FC236}">
                  <a16:creationId xmlns:a16="http://schemas.microsoft.com/office/drawing/2014/main" id="{4267DE21-1B36-5930-2EF0-2C82D0663093}"/>
                </a:ext>
              </a:extLst>
            </p:cNvPr>
            <p:cNvGrpSpPr/>
            <p:nvPr/>
          </p:nvGrpSpPr>
          <p:grpSpPr>
            <a:xfrm>
              <a:off x="4943961" y="1660251"/>
              <a:ext cx="470344" cy="566825"/>
              <a:chOff x="4282929" y="2876321"/>
              <a:chExt cx="523876" cy="631338"/>
            </a:xfrm>
          </p:grpSpPr>
          <p:pic>
            <p:nvPicPr>
              <p:cNvPr id="225" name="Graphic 224">
                <a:extLst>
                  <a:ext uri="{FF2B5EF4-FFF2-40B4-BE49-F238E27FC236}">
                    <a16:creationId xmlns:a16="http://schemas.microsoft.com/office/drawing/2014/main" id="{B2D77A6E-98E5-6355-2B0A-0665D897E0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640" y="2886940"/>
                <a:ext cx="495894" cy="603972"/>
              </a:xfrm>
              <a:prstGeom prst="rect">
                <a:avLst/>
              </a:prstGeom>
            </p:spPr>
          </p:pic>
          <p:pic>
            <p:nvPicPr>
              <p:cNvPr id="226" name="Graphic 225">
                <a:extLst>
                  <a:ext uri="{FF2B5EF4-FFF2-40B4-BE49-F238E27FC236}">
                    <a16:creationId xmlns:a16="http://schemas.microsoft.com/office/drawing/2014/main" id="{BA605D38-EF83-AD92-8E10-EA876B041D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2594" y="3140242"/>
                <a:ext cx="315002" cy="279342"/>
              </a:xfrm>
              <a:prstGeom prst="rect">
                <a:avLst/>
              </a:prstGeom>
            </p:spPr>
          </p:pic>
          <p:pic>
            <p:nvPicPr>
              <p:cNvPr id="227" name="Graphic 226">
                <a:extLst>
                  <a:ext uri="{FF2B5EF4-FFF2-40B4-BE49-F238E27FC236}">
                    <a16:creationId xmlns:a16="http://schemas.microsoft.com/office/drawing/2014/main" id="{0289B4FF-801D-880F-270A-CE5FBFAEAF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2929" y="2876321"/>
                <a:ext cx="523876" cy="631338"/>
              </a:xfrm>
              <a:prstGeom prst="rect">
                <a:avLst/>
              </a:prstGeom>
            </p:spPr>
          </p:pic>
        </p:grpSp>
      </p:grpSp>
      <p:grpSp>
        <p:nvGrpSpPr>
          <p:cNvPr id="228" name="Group 227">
            <a:extLst>
              <a:ext uri="{FF2B5EF4-FFF2-40B4-BE49-F238E27FC236}">
                <a16:creationId xmlns:a16="http://schemas.microsoft.com/office/drawing/2014/main" id="{B2E4F650-9C43-C5C4-6768-EE76FCA39277}"/>
              </a:ext>
            </a:extLst>
          </p:cNvPr>
          <p:cNvGrpSpPr/>
          <p:nvPr/>
        </p:nvGrpSpPr>
        <p:grpSpPr>
          <a:xfrm>
            <a:off x="9195334" y="1514160"/>
            <a:ext cx="2387217" cy="2479865"/>
            <a:chOff x="6590439" y="1514160"/>
            <a:chExt cx="2387217" cy="2479865"/>
          </a:xfrm>
        </p:grpSpPr>
        <p:sp>
          <p:nvSpPr>
            <p:cNvPr id="229" name="Rectangle: Rounded Corners 228">
              <a:extLst>
                <a:ext uri="{FF2B5EF4-FFF2-40B4-BE49-F238E27FC236}">
                  <a16:creationId xmlns:a16="http://schemas.microsoft.com/office/drawing/2014/main" id="{957AA822-2C89-9FA4-1A9E-75DA0F8C18AD}"/>
                </a:ext>
              </a:extLst>
            </p:cNvPr>
            <p:cNvSpPr/>
            <p:nvPr/>
          </p:nvSpPr>
          <p:spPr>
            <a:xfrm>
              <a:off x="6590439" y="2023904"/>
              <a:ext cx="2387217" cy="1970121"/>
            </a:xfrm>
            <a:prstGeom prst="roundRect">
              <a:avLst>
                <a:gd name="adj" fmla="val 11067"/>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30" name="כותרת 3">
              <a:extLst>
                <a:ext uri="{FF2B5EF4-FFF2-40B4-BE49-F238E27FC236}">
                  <a16:creationId xmlns:a16="http://schemas.microsoft.com/office/drawing/2014/main" id="{6A30112A-28AF-9235-0775-7BAE16DA0C4C}"/>
                </a:ext>
              </a:extLst>
            </p:cNvPr>
            <p:cNvSpPr txBox="1">
              <a:spLocks/>
            </p:cNvSpPr>
            <p:nvPr/>
          </p:nvSpPr>
          <p:spPr>
            <a:xfrm>
              <a:off x="6646367" y="2681235"/>
              <a:ext cx="2331289"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he-IL" sz="2400">
                  <a:solidFill>
                    <a:srgbClr val="002060"/>
                  </a:solidFill>
                  <a:latin typeface="Fb ReformaNarrow Medium" panose="02020503050405020304" pitchFamily="18" charset="-79"/>
                  <a:cs typeface="Fb ReformaNarrow Medium" panose="02020503050405020304" pitchFamily="18" charset="-79"/>
                </a:rPr>
                <a:t>צריכת ח"ג בענף הבניה </a:t>
              </a:r>
              <a:r>
                <a:rPr lang="he-IL" sz="2400">
                  <a:solidFill>
                    <a:srgbClr val="002060"/>
                  </a:solidFill>
                  <a:latin typeface="Fb ReformaNarrow" panose="02020503050405020304" pitchFamily="18" charset="-79"/>
                  <a:cs typeface="Fb ReformaNarrow" panose="02020503050405020304" pitchFamily="18" charset="-79"/>
                </a:rPr>
                <a:t>70 מיליון טון לשנה</a:t>
              </a:r>
            </a:p>
          </p:txBody>
        </p:sp>
        <p:grpSp>
          <p:nvGrpSpPr>
            <p:cNvPr id="231" name="Group 230">
              <a:extLst>
                <a:ext uri="{FF2B5EF4-FFF2-40B4-BE49-F238E27FC236}">
                  <a16:creationId xmlns:a16="http://schemas.microsoft.com/office/drawing/2014/main" id="{2BE380B4-2D97-BC02-0EE6-361E14765D64}"/>
                </a:ext>
              </a:extLst>
            </p:cNvPr>
            <p:cNvGrpSpPr/>
            <p:nvPr/>
          </p:nvGrpSpPr>
          <p:grpSpPr>
            <a:xfrm>
              <a:off x="7389972" y="1514160"/>
              <a:ext cx="907687" cy="907687"/>
              <a:chOff x="7144442" y="1655148"/>
              <a:chExt cx="907687" cy="907687"/>
            </a:xfrm>
          </p:grpSpPr>
          <p:sp>
            <p:nvSpPr>
              <p:cNvPr id="232" name="Oval 231">
                <a:extLst>
                  <a:ext uri="{FF2B5EF4-FFF2-40B4-BE49-F238E27FC236}">
                    <a16:creationId xmlns:a16="http://schemas.microsoft.com/office/drawing/2014/main" id="{2F45D3BF-7FA2-34EE-6DF0-B5E55FE23D81}"/>
                  </a:ext>
                </a:extLst>
              </p:cNvPr>
              <p:cNvSpPr/>
              <p:nvPr/>
            </p:nvSpPr>
            <p:spPr>
              <a:xfrm>
                <a:off x="7144442" y="1655148"/>
                <a:ext cx="907687" cy="907687"/>
              </a:xfrm>
              <a:prstGeom prst="ellipse">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233" name="Group 232">
                <a:extLst>
                  <a:ext uri="{FF2B5EF4-FFF2-40B4-BE49-F238E27FC236}">
                    <a16:creationId xmlns:a16="http://schemas.microsoft.com/office/drawing/2014/main" id="{DE2E2114-DF9E-5011-BF8E-14FD3AA966C3}"/>
                  </a:ext>
                </a:extLst>
              </p:cNvPr>
              <p:cNvGrpSpPr/>
              <p:nvPr/>
            </p:nvGrpSpPr>
            <p:grpSpPr>
              <a:xfrm>
                <a:off x="7299135" y="1834135"/>
                <a:ext cx="637165" cy="527652"/>
                <a:chOff x="7929712" y="2793430"/>
                <a:chExt cx="838679" cy="694531"/>
              </a:xfrm>
            </p:grpSpPr>
            <p:grpSp>
              <p:nvGrpSpPr>
                <p:cNvPr id="234" name="Group 233">
                  <a:extLst>
                    <a:ext uri="{FF2B5EF4-FFF2-40B4-BE49-F238E27FC236}">
                      <a16:creationId xmlns:a16="http://schemas.microsoft.com/office/drawing/2014/main" id="{56157209-F111-4B13-2523-FDDC25234268}"/>
                    </a:ext>
                  </a:extLst>
                </p:cNvPr>
                <p:cNvGrpSpPr/>
                <p:nvPr/>
              </p:nvGrpSpPr>
              <p:grpSpPr>
                <a:xfrm>
                  <a:off x="8005764" y="2826058"/>
                  <a:ext cx="547687" cy="194239"/>
                  <a:chOff x="8005764" y="2826058"/>
                  <a:chExt cx="547687" cy="194239"/>
                </a:xfrm>
              </p:grpSpPr>
              <p:pic>
                <p:nvPicPr>
                  <p:cNvPr id="237" name="Graphic 236">
                    <a:extLst>
                      <a:ext uri="{FF2B5EF4-FFF2-40B4-BE49-F238E27FC236}">
                        <a16:creationId xmlns:a16="http://schemas.microsoft.com/office/drawing/2014/main" id="{5512E52F-3D5B-E445-0C4F-1DF42CE283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5764" y="2826058"/>
                    <a:ext cx="511968" cy="194239"/>
                  </a:xfrm>
                  <a:prstGeom prst="rect">
                    <a:avLst/>
                  </a:prstGeom>
                </p:spPr>
              </p:pic>
              <p:pic>
                <p:nvPicPr>
                  <p:cNvPr id="238" name="Graphic 237">
                    <a:extLst>
                      <a:ext uri="{FF2B5EF4-FFF2-40B4-BE49-F238E27FC236}">
                        <a16:creationId xmlns:a16="http://schemas.microsoft.com/office/drawing/2014/main" id="{59E5C51A-E365-A59B-028A-CABBBAED5A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41483" y="2826058"/>
                    <a:ext cx="511968" cy="194239"/>
                  </a:xfrm>
                  <a:prstGeom prst="rect">
                    <a:avLst/>
                  </a:prstGeom>
                </p:spPr>
              </p:pic>
            </p:grpSp>
            <p:sp>
              <p:nvSpPr>
                <p:cNvPr id="235" name="Oval 234">
                  <a:extLst>
                    <a:ext uri="{FF2B5EF4-FFF2-40B4-BE49-F238E27FC236}">
                      <a16:creationId xmlns:a16="http://schemas.microsoft.com/office/drawing/2014/main" id="{178C9FBA-C61B-ECF9-C307-44834A702676}"/>
                    </a:ext>
                  </a:extLst>
                </p:cNvPr>
                <p:cNvSpPr/>
                <p:nvPr/>
              </p:nvSpPr>
              <p:spPr>
                <a:xfrm>
                  <a:off x="8005764" y="3289475"/>
                  <a:ext cx="159692" cy="159692"/>
                </a:xfrm>
                <a:prstGeom prst="ellipse">
                  <a:avLst/>
                </a:prstGeom>
                <a:noFill/>
                <a:ln w="57150">
                  <a:solidFill>
                    <a:srgbClr val="FF7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236" name="Graphic 235">
                  <a:extLst>
                    <a:ext uri="{FF2B5EF4-FFF2-40B4-BE49-F238E27FC236}">
                      <a16:creationId xmlns:a16="http://schemas.microsoft.com/office/drawing/2014/main" id="{55126877-F3A6-B4F0-9CB4-79E7E71262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29712" y="2793430"/>
                  <a:ext cx="838679" cy="694531"/>
                </a:xfrm>
                <a:prstGeom prst="rect">
                  <a:avLst/>
                </a:prstGeom>
              </p:spPr>
            </p:pic>
          </p:grpSp>
        </p:grpSp>
      </p:grpSp>
      <p:sp>
        <p:nvSpPr>
          <p:cNvPr id="239" name="כותרת 3">
            <a:extLst>
              <a:ext uri="{FF2B5EF4-FFF2-40B4-BE49-F238E27FC236}">
                <a16:creationId xmlns:a16="http://schemas.microsoft.com/office/drawing/2014/main" id="{6958DB88-0164-9B21-066C-94743E3556C4}"/>
              </a:ext>
            </a:extLst>
          </p:cNvPr>
          <p:cNvSpPr txBox="1">
            <a:spLocks/>
          </p:cNvSpPr>
          <p:nvPr/>
        </p:nvSpPr>
        <p:spPr>
          <a:xfrm>
            <a:off x="849239" y="4873549"/>
            <a:ext cx="10551020"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40000"/>
              </a:lnSpc>
            </a:pPr>
            <a:r>
              <a:rPr lang="he-IL" sz="2400">
                <a:solidFill>
                  <a:srgbClr val="002060"/>
                </a:solidFill>
                <a:latin typeface="Fb ReformaNarrow Medium" panose="02020503050405020304" pitchFamily="18" charset="-79"/>
                <a:cs typeface="Fb ReformaNarrow Medium" panose="02020503050405020304" pitchFamily="18" charset="-79"/>
              </a:rPr>
              <a:t>למחזור איכותי, שימוש חוזר והשבה נדרשים פי 30-200 מועסקים יותר מלהטמנה </a:t>
            </a:r>
          </a:p>
          <a:p>
            <a:pPr algn="ctr">
              <a:lnSpc>
                <a:spcPct val="140000"/>
              </a:lnSpc>
            </a:pPr>
            <a:r>
              <a:rPr lang="he-IL" sz="2400">
                <a:solidFill>
                  <a:srgbClr val="002060"/>
                </a:solidFill>
                <a:latin typeface="Fb ReformaNarrow Medium" panose="02020503050405020304" pitchFamily="18" charset="-79"/>
                <a:cs typeface="Fb ReformaNarrow Medium" panose="02020503050405020304" pitchFamily="18" charset="-79"/>
              </a:rPr>
              <a:t>הפוטנציאל ממחזור מלא (נחות) - תוספת כ-500 מועסקים ישירים</a:t>
            </a:r>
          </a:p>
          <a:p>
            <a:pPr algn="ctr">
              <a:lnSpc>
                <a:spcPct val="140000"/>
              </a:lnSpc>
            </a:pPr>
            <a:r>
              <a:rPr lang="he-IL" sz="2400">
                <a:solidFill>
                  <a:srgbClr val="002060"/>
                </a:solidFill>
                <a:latin typeface="Fb ReformaNarrow Medium" panose="02020503050405020304" pitchFamily="18" charset="-79"/>
                <a:cs typeface="Fb ReformaNarrow Medium" panose="02020503050405020304" pitchFamily="18" charset="-79"/>
              </a:rPr>
              <a:t>בנוסף תוספת במעגלים רחבים של כ-5,000 מועסקים</a:t>
            </a:r>
          </a:p>
        </p:txBody>
      </p:sp>
      <p:cxnSp>
        <p:nvCxnSpPr>
          <p:cNvPr id="240" name="Straight Connector 239">
            <a:extLst>
              <a:ext uri="{FF2B5EF4-FFF2-40B4-BE49-F238E27FC236}">
                <a16:creationId xmlns:a16="http://schemas.microsoft.com/office/drawing/2014/main" id="{3EA18B78-7F4E-FE4B-EF27-B9B7D2572E72}"/>
              </a:ext>
            </a:extLst>
          </p:cNvPr>
          <p:cNvCxnSpPr>
            <a:cxnSpLocks/>
          </p:cNvCxnSpPr>
          <p:nvPr/>
        </p:nvCxnSpPr>
        <p:spPr>
          <a:xfrm>
            <a:off x="5697771" y="4924769"/>
            <a:ext cx="862569" cy="0"/>
          </a:xfrm>
          <a:prstGeom prst="line">
            <a:avLst/>
          </a:prstGeom>
          <a:ln w="19050">
            <a:solidFill>
              <a:srgbClr val="70AD47"/>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9C9EEA73-8B28-FF58-0DCE-23A58F925396}"/>
              </a:ext>
            </a:extLst>
          </p:cNvPr>
          <p:cNvCxnSpPr>
            <a:cxnSpLocks/>
          </p:cNvCxnSpPr>
          <p:nvPr/>
        </p:nvCxnSpPr>
        <p:spPr>
          <a:xfrm>
            <a:off x="5697771" y="5450981"/>
            <a:ext cx="862569" cy="0"/>
          </a:xfrm>
          <a:prstGeom prst="line">
            <a:avLst/>
          </a:prstGeom>
          <a:ln w="19050">
            <a:solidFill>
              <a:srgbClr val="FFC850"/>
            </a:solidFill>
          </a:ln>
        </p:spPr>
        <p:style>
          <a:lnRef idx="1">
            <a:schemeClr val="accent1"/>
          </a:lnRef>
          <a:fillRef idx="0">
            <a:schemeClr val="accent1"/>
          </a:fillRef>
          <a:effectRef idx="0">
            <a:schemeClr val="accent1"/>
          </a:effectRef>
          <a:fontRef idx="minor">
            <a:schemeClr val="tx1"/>
          </a:fontRef>
        </p:style>
      </p:cxnSp>
      <p:sp>
        <p:nvSpPr>
          <p:cNvPr id="242" name="כותרת 3">
            <a:extLst>
              <a:ext uri="{FF2B5EF4-FFF2-40B4-BE49-F238E27FC236}">
                <a16:creationId xmlns:a16="http://schemas.microsoft.com/office/drawing/2014/main" id="{DE92D39C-4C59-5FB6-1FBD-CB01E2EFF1A0}"/>
              </a:ext>
            </a:extLst>
          </p:cNvPr>
          <p:cNvSpPr txBox="1">
            <a:spLocks/>
          </p:cNvSpPr>
          <p:nvPr/>
        </p:nvSpPr>
        <p:spPr>
          <a:xfrm>
            <a:off x="848476" y="5991018"/>
            <a:ext cx="10551020"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40000"/>
              </a:lnSpc>
            </a:pPr>
            <a:r>
              <a:rPr lang="he-IL" sz="1600">
                <a:solidFill>
                  <a:srgbClr val="002060"/>
                </a:solidFill>
                <a:latin typeface="Fb ReformaNarrow Light" panose="02020503050405020304" pitchFamily="18" charset="-79"/>
                <a:cs typeface="Fb ReformaNarrow Light" panose="02020503050405020304" pitchFamily="18" charset="-79"/>
              </a:rPr>
              <a:t>*הערכות מבוססות על נתונים מדווחים של הלמ"ס וסקרים של המשרד</a:t>
            </a:r>
          </a:p>
        </p:txBody>
      </p:sp>
      <p:sp>
        <p:nvSpPr>
          <p:cNvPr id="244" name="Rectangle: Rounded Corners 243">
            <a:extLst>
              <a:ext uri="{FF2B5EF4-FFF2-40B4-BE49-F238E27FC236}">
                <a16:creationId xmlns:a16="http://schemas.microsoft.com/office/drawing/2014/main" id="{829948CB-C027-B7AE-C0F5-2E05E940336C}"/>
              </a:ext>
            </a:extLst>
          </p:cNvPr>
          <p:cNvSpPr/>
          <p:nvPr/>
        </p:nvSpPr>
        <p:spPr>
          <a:xfrm>
            <a:off x="3786065" y="2023904"/>
            <a:ext cx="2387217" cy="1970121"/>
          </a:xfrm>
          <a:prstGeom prst="roundRect">
            <a:avLst>
              <a:gd name="adj" fmla="val 11067"/>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45" name="כותרת 3">
            <a:extLst>
              <a:ext uri="{FF2B5EF4-FFF2-40B4-BE49-F238E27FC236}">
                <a16:creationId xmlns:a16="http://schemas.microsoft.com/office/drawing/2014/main" id="{42155AC1-143F-CC84-86AF-D234B2EB4A90}"/>
              </a:ext>
            </a:extLst>
          </p:cNvPr>
          <p:cNvSpPr txBox="1">
            <a:spLocks/>
          </p:cNvSpPr>
          <p:nvPr/>
        </p:nvSpPr>
        <p:spPr>
          <a:xfrm>
            <a:off x="3814028" y="2816449"/>
            <a:ext cx="2331289"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he-IL" sz="2400">
                <a:solidFill>
                  <a:srgbClr val="002060"/>
                </a:solidFill>
                <a:latin typeface="Fb ReformaNarrow Medium" panose="02020503050405020304" pitchFamily="18" charset="-79"/>
                <a:cs typeface="Fb ReformaNarrow Medium" panose="02020503050405020304" pitchFamily="18" charset="-79"/>
              </a:rPr>
              <a:t>היקף מוטמן </a:t>
            </a:r>
            <a:endParaRPr lang="en-US" sz="2400">
              <a:solidFill>
                <a:srgbClr val="002060"/>
              </a:solidFill>
              <a:latin typeface="Fb ReformaNarrow Medium" panose="02020503050405020304" pitchFamily="18" charset="-79"/>
              <a:cs typeface="Fb ReformaNarrow Medium" panose="02020503050405020304" pitchFamily="18" charset="-79"/>
            </a:endParaRPr>
          </a:p>
          <a:p>
            <a:pPr algn="ctr">
              <a:lnSpc>
                <a:spcPct val="70000"/>
              </a:lnSpc>
            </a:pPr>
            <a:r>
              <a:rPr lang="he-IL" sz="2400">
                <a:solidFill>
                  <a:srgbClr val="002060"/>
                </a:solidFill>
                <a:latin typeface="Fb ReformaNarrow" panose="02020503050405020304" pitchFamily="18" charset="-79"/>
                <a:cs typeface="Fb ReformaNarrow" panose="02020503050405020304" pitchFamily="18" charset="-79"/>
              </a:rPr>
              <a:t>כ-2 מיליון טון לשנה</a:t>
            </a:r>
            <a:br>
              <a:rPr lang="en-US" sz="2400">
                <a:solidFill>
                  <a:srgbClr val="002060"/>
                </a:solidFill>
                <a:latin typeface="Fb ReformaNarrow" panose="02020503050405020304" pitchFamily="18" charset="-79"/>
                <a:cs typeface="Fb ReformaNarrow" panose="02020503050405020304" pitchFamily="18" charset="-79"/>
              </a:rPr>
            </a:br>
            <a:endParaRPr lang="he-IL" sz="2400">
              <a:solidFill>
                <a:srgbClr val="002060"/>
              </a:solidFill>
              <a:latin typeface="Fb ReformaNarrow" panose="02020503050405020304" pitchFamily="18" charset="-79"/>
              <a:cs typeface="Fb ReformaNarrow" panose="02020503050405020304" pitchFamily="18" charset="-79"/>
            </a:endParaRPr>
          </a:p>
        </p:txBody>
      </p:sp>
      <p:sp>
        <p:nvSpPr>
          <p:cNvPr id="246" name="Oval 245">
            <a:extLst>
              <a:ext uri="{FF2B5EF4-FFF2-40B4-BE49-F238E27FC236}">
                <a16:creationId xmlns:a16="http://schemas.microsoft.com/office/drawing/2014/main" id="{9A8CAF85-6981-D633-2ACD-CA500248BE68}"/>
              </a:ext>
            </a:extLst>
          </p:cNvPr>
          <p:cNvSpPr/>
          <p:nvPr/>
        </p:nvSpPr>
        <p:spPr>
          <a:xfrm>
            <a:off x="4500831" y="1514160"/>
            <a:ext cx="907687" cy="907687"/>
          </a:xfrm>
          <a:prstGeom prst="ellipse">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247" name="Group 246">
            <a:extLst>
              <a:ext uri="{FF2B5EF4-FFF2-40B4-BE49-F238E27FC236}">
                <a16:creationId xmlns:a16="http://schemas.microsoft.com/office/drawing/2014/main" id="{5B62A967-EDCF-125D-1EAC-08CFA4562350}"/>
              </a:ext>
            </a:extLst>
          </p:cNvPr>
          <p:cNvGrpSpPr/>
          <p:nvPr/>
        </p:nvGrpSpPr>
        <p:grpSpPr>
          <a:xfrm>
            <a:off x="4645745" y="1733068"/>
            <a:ext cx="652362" cy="454741"/>
            <a:chOff x="6015038" y="2862865"/>
            <a:chExt cx="925008" cy="644794"/>
          </a:xfrm>
        </p:grpSpPr>
        <p:grpSp>
          <p:nvGrpSpPr>
            <p:cNvPr id="255" name="Group 254">
              <a:extLst>
                <a:ext uri="{FF2B5EF4-FFF2-40B4-BE49-F238E27FC236}">
                  <a16:creationId xmlns:a16="http://schemas.microsoft.com/office/drawing/2014/main" id="{760AF779-BDF5-82E8-A4B4-3E97B49BF37D}"/>
                </a:ext>
              </a:extLst>
            </p:cNvPr>
            <p:cNvGrpSpPr/>
            <p:nvPr/>
          </p:nvGrpSpPr>
          <p:grpSpPr>
            <a:xfrm>
              <a:off x="6027444" y="2878358"/>
              <a:ext cx="904822" cy="558218"/>
              <a:chOff x="7005637" y="2424639"/>
              <a:chExt cx="1218869" cy="751965"/>
            </a:xfrm>
          </p:grpSpPr>
          <p:sp>
            <p:nvSpPr>
              <p:cNvPr id="257" name="Freeform: Shape 256">
                <a:extLst>
                  <a:ext uri="{FF2B5EF4-FFF2-40B4-BE49-F238E27FC236}">
                    <a16:creationId xmlns:a16="http://schemas.microsoft.com/office/drawing/2014/main" id="{92B7D725-471F-C81F-FD75-12623D0AFC05}"/>
                  </a:ext>
                </a:extLst>
              </p:cNvPr>
              <p:cNvSpPr/>
              <p:nvPr/>
            </p:nvSpPr>
            <p:spPr>
              <a:xfrm>
                <a:off x="7742310" y="2594061"/>
                <a:ext cx="482196" cy="530664"/>
              </a:xfrm>
              <a:custGeom>
                <a:avLst/>
                <a:gdLst>
                  <a:gd name="connsiteX0" fmla="*/ 99329 w 482196"/>
                  <a:gd name="connsiteY0" fmla="*/ 171 h 530664"/>
                  <a:gd name="connsiteX1" fmla="*/ 99329 w 482196"/>
                  <a:gd name="connsiteY1" fmla="*/ 191562 h 530664"/>
                  <a:gd name="connsiteX2" fmla="*/ 140530 w 482196"/>
                  <a:gd name="connsiteY2" fmla="*/ 227892 h 530664"/>
                  <a:gd name="connsiteX3" fmla="*/ 482197 w 482196"/>
                  <a:gd name="connsiteY3" fmla="*/ 227892 h 530664"/>
                  <a:gd name="connsiteX4" fmla="*/ 482197 w 482196"/>
                  <a:gd name="connsiteY4" fmla="*/ 293285 h 530664"/>
                  <a:gd name="connsiteX5" fmla="*/ 365858 w 482196"/>
                  <a:gd name="connsiteY5" fmla="*/ 293285 h 530664"/>
                  <a:gd name="connsiteX6" fmla="*/ 356198 w 482196"/>
                  <a:gd name="connsiteY6" fmla="*/ 358677 h 530664"/>
                  <a:gd name="connsiteX7" fmla="*/ 382868 w 482196"/>
                  <a:gd name="connsiteY7" fmla="*/ 370816 h 530664"/>
                  <a:gd name="connsiteX8" fmla="*/ 482197 w 482196"/>
                  <a:gd name="connsiteY8" fmla="*/ 370816 h 530664"/>
                  <a:gd name="connsiteX9" fmla="*/ 482197 w 482196"/>
                  <a:gd name="connsiteY9" fmla="*/ 506474 h 530664"/>
                  <a:gd name="connsiteX10" fmla="*/ 455527 w 482196"/>
                  <a:gd name="connsiteY10" fmla="*/ 530665 h 530664"/>
                  <a:gd name="connsiteX11" fmla="*/ 358592 w 482196"/>
                  <a:gd name="connsiteY11" fmla="*/ 530665 h 530664"/>
                  <a:gd name="connsiteX12" fmla="*/ 222934 w 482196"/>
                  <a:gd name="connsiteY12" fmla="*/ 399794 h 530664"/>
                  <a:gd name="connsiteX13" fmla="*/ 99329 w 482196"/>
                  <a:gd name="connsiteY13" fmla="*/ 530665 h 530664"/>
                  <a:gd name="connsiteX14" fmla="*/ 0 w 482196"/>
                  <a:gd name="connsiteY14" fmla="*/ 530665 h 530664"/>
                  <a:gd name="connsiteX15" fmla="*/ 9659 w 482196"/>
                  <a:gd name="connsiteY15" fmla="*/ 0 h 530664"/>
                  <a:gd name="connsiteX16" fmla="*/ 99329 w 482196"/>
                  <a:gd name="connsiteY16" fmla="*/ 0 h 53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196" h="530664">
                    <a:moveTo>
                      <a:pt x="99329" y="171"/>
                    </a:moveTo>
                    <a:lnTo>
                      <a:pt x="99329" y="191562"/>
                    </a:lnTo>
                    <a:cubicBezTo>
                      <a:pt x="99329" y="191562"/>
                      <a:pt x="104201" y="227892"/>
                      <a:pt x="140530" y="227892"/>
                    </a:cubicBezTo>
                    <a:lnTo>
                      <a:pt x="482197" y="227892"/>
                    </a:lnTo>
                    <a:lnTo>
                      <a:pt x="482197" y="293285"/>
                    </a:lnTo>
                    <a:lnTo>
                      <a:pt x="365858" y="293285"/>
                    </a:lnTo>
                    <a:cubicBezTo>
                      <a:pt x="365858" y="293285"/>
                      <a:pt x="346454" y="332093"/>
                      <a:pt x="356198" y="358677"/>
                    </a:cubicBezTo>
                    <a:cubicBezTo>
                      <a:pt x="365943" y="385262"/>
                      <a:pt x="382868" y="370816"/>
                      <a:pt x="382868" y="370816"/>
                    </a:cubicBezTo>
                    <a:lnTo>
                      <a:pt x="482197" y="370816"/>
                    </a:lnTo>
                    <a:lnTo>
                      <a:pt x="482197" y="506474"/>
                    </a:lnTo>
                    <a:lnTo>
                      <a:pt x="455527" y="530665"/>
                    </a:lnTo>
                    <a:lnTo>
                      <a:pt x="358592" y="530665"/>
                    </a:lnTo>
                    <a:cubicBezTo>
                      <a:pt x="358592" y="530665"/>
                      <a:pt x="346454" y="404666"/>
                      <a:pt x="222934" y="399794"/>
                    </a:cubicBezTo>
                    <a:cubicBezTo>
                      <a:pt x="222934" y="399794"/>
                      <a:pt x="89669" y="428857"/>
                      <a:pt x="99329" y="530665"/>
                    </a:cubicBezTo>
                    <a:lnTo>
                      <a:pt x="0" y="530665"/>
                    </a:lnTo>
                    <a:lnTo>
                      <a:pt x="9659" y="0"/>
                    </a:lnTo>
                    <a:lnTo>
                      <a:pt x="99329" y="0"/>
                    </a:lnTo>
                    <a:close/>
                  </a:path>
                </a:pathLst>
              </a:custGeom>
              <a:solidFill>
                <a:srgbClr val="70AD47"/>
              </a:solidFill>
              <a:ln w="8526" cap="flat">
                <a:noFill/>
                <a:prstDash val="solid"/>
                <a:miter/>
              </a:ln>
            </p:spPr>
            <p:txBody>
              <a:bodyPr rtlCol="0" anchor="ctr"/>
              <a:lstStyle/>
              <a:p>
                <a:endParaRPr lang="en-IL"/>
              </a:p>
            </p:txBody>
          </p:sp>
          <p:sp>
            <p:nvSpPr>
              <p:cNvPr id="258" name="Freeform: Shape 257">
                <a:extLst>
                  <a:ext uri="{FF2B5EF4-FFF2-40B4-BE49-F238E27FC236}">
                    <a16:creationId xmlns:a16="http://schemas.microsoft.com/office/drawing/2014/main" id="{C44A85A3-DB5B-72CE-6020-D382296A717D}"/>
                  </a:ext>
                </a:extLst>
              </p:cNvPr>
              <p:cNvSpPr/>
              <p:nvPr/>
            </p:nvSpPr>
            <p:spPr>
              <a:xfrm>
                <a:off x="7005637" y="2424639"/>
                <a:ext cx="751204" cy="751965"/>
              </a:xfrm>
              <a:custGeom>
                <a:avLst/>
                <a:gdLst>
                  <a:gd name="connsiteX0" fmla="*/ 0 w 751204"/>
                  <a:gd name="connsiteY0" fmla="*/ 159935 h 751965"/>
                  <a:gd name="connsiteX1" fmla="*/ 0 w 751204"/>
                  <a:gd name="connsiteY1" fmla="*/ 656663 h 751965"/>
                  <a:gd name="connsiteX2" fmla="*/ 46074 w 751204"/>
                  <a:gd name="connsiteY2" fmla="*/ 700259 h 751965"/>
                  <a:gd name="connsiteX3" fmla="*/ 99414 w 751204"/>
                  <a:gd name="connsiteY3" fmla="*/ 700259 h 751965"/>
                  <a:gd name="connsiteX4" fmla="*/ 237551 w 751204"/>
                  <a:gd name="connsiteY4" fmla="*/ 569388 h 751965"/>
                  <a:gd name="connsiteX5" fmla="*/ 373209 w 751204"/>
                  <a:gd name="connsiteY5" fmla="*/ 700259 h 751965"/>
                  <a:gd name="connsiteX6" fmla="*/ 373209 w 751204"/>
                  <a:gd name="connsiteY6" fmla="*/ 700259 h 751965"/>
                  <a:gd name="connsiteX7" fmla="*/ 751205 w 751204"/>
                  <a:gd name="connsiteY7" fmla="*/ 700259 h 751965"/>
                  <a:gd name="connsiteX8" fmla="*/ 751205 w 751204"/>
                  <a:gd name="connsiteY8" fmla="*/ 19404 h 751965"/>
                  <a:gd name="connsiteX9" fmla="*/ 722056 w 751204"/>
                  <a:gd name="connsiteY9" fmla="*/ 0 h 751965"/>
                  <a:gd name="connsiteX10" fmla="*/ 625121 w 751204"/>
                  <a:gd name="connsiteY10" fmla="*/ 24277 h 751965"/>
                  <a:gd name="connsiteX11" fmla="*/ 625121 w 751204"/>
                  <a:gd name="connsiteY11" fmla="*/ 104201 h 751965"/>
                  <a:gd name="connsiteX12" fmla="*/ 38723 w 751204"/>
                  <a:gd name="connsiteY12" fmla="*/ 104201 h 751965"/>
                  <a:gd name="connsiteX13" fmla="*/ 0 w 751204"/>
                  <a:gd name="connsiteY13" fmla="*/ 159935 h 75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04" h="751965">
                    <a:moveTo>
                      <a:pt x="0" y="159935"/>
                    </a:moveTo>
                    <a:lnTo>
                      <a:pt x="0" y="656663"/>
                    </a:lnTo>
                    <a:cubicBezTo>
                      <a:pt x="0" y="656663"/>
                      <a:pt x="24277" y="700259"/>
                      <a:pt x="46074" y="700259"/>
                    </a:cubicBezTo>
                    <a:lnTo>
                      <a:pt x="99414" y="700259"/>
                    </a:lnTo>
                    <a:cubicBezTo>
                      <a:pt x="99414" y="700259"/>
                      <a:pt x="116339" y="571867"/>
                      <a:pt x="237551" y="569388"/>
                    </a:cubicBezTo>
                    <a:cubicBezTo>
                      <a:pt x="237551" y="569388"/>
                      <a:pt x="344146" y="583919"/>
                      <a:pt x="373209" y="700259"/>
                    </a:cubicBezTo>
                    <a:cubicBezTo>
                      <a:pt x="402273" y="816598"/>
                      <a:pt x="373209" y="700259"/>
                      <a:pt x="373209" y="700259"/>
                    </a:cubicBezTo>
                    <a:lnTo>
                      <a:pt x="751205" y="700259"/>
                    </a:lnTo>
                    <a:lnTo>
                      <a:pt x="751205" y="19404"/>
                    </a:lnTo>
                    <a:lnTo>
                      <a:pt x="722056" y="0"/>
                    </a:lnTo>
                    <a:lnTo>
                      <a:pt x="625121" y="24277"/>
                    </a:lnTo>
                    <a:lnTo>
                      <a:pt x="625121" y="104201"/>
                    </a:lnTo>
                    <a:lnTo>
                      <a:pt x="38723" y="104201"/>
                    </a:lnTo>
                    <a:cubicBezTo>
                      <a:pt x="38723" y="104201"/>
                      <a:pt x="7266" y="118733"/>
                      <a:pt x="0" y="159935"/>
                    </a:cubicBezTo>
                  </a:path>
                </a:pathLst>
              </a:custGeom>
              <a:solidFill>
                <a:srgbClr val="5B9BD5"/>
              </a:solidFill>
              <a:ln w="8526" cap="flat">
                <a:noFill/>
                <a:prstDash val="solid"/>
                <a:miter/>
              </a:ln>
            </p:spPr>
            <p:txBody>
              <a:bodyPr rtlCol="0" anchor="ctr"/>
              <a:lstStyle/>
              <a:p>
                <a:endParaRPr lang="en-IL"/>
              </a:p>
            </p:txBody>
          </p:sp>
          <p:sp>
            <p:nvSpPr>
              <p:cNvPr id="259" name="Freeform: Shape 258">
                <a:extLst>
                  <a:ext uri="{FF2B5EF4-FFF2-40B4-BE49-F238E27FC236}">
                    <a16:creationId xmlns:a16="http://schemas.microsoft.com/office/drawing/2014/main" id="{E7E7FF8E-B718-9B01-96E7-9FCB0C420D58}"/>
                  </a:ext>
                </a:extLst>
              </p:cNvPr>
              <p:cNvSpPr/>
              <p:nvPr/>
            </p:nvSpPr>
            <p:spPr>
              <a:xfrm>
                <a:off x="7301229" y="2720231"/>
                <a:ext cx="239944" cy="232678"/>
              </a:xfrm>
              <a:custGeom>
                <a:avLst/>
                <a:gdLst>
                  <a:gd name="connsiteX0" fmla="*/ 0 w 239944"/>
                  <a:gd name="connsiteY0" fmla="*/ 0 h 232678"/>
                  <a:gd name="connsiteX1" fmla="*/ 48468 w 239944"/>
                  <a:gd name="connsiteY1" fmla="*/ 232679 h 232678"/>
                  <a:gd name="connsiteX2" fmla="*/ 196264 w 239944"/>
                  <a:gd name="connsiteY2" fmla="*/ 232679 h 232678"/>
                  <a:gd name="connsiteX3" fmla="*/ 239945 w 239944"/>
                  <a:gd name="connsiteY3" fmla="*/ 0 h 232678"/>
                  <a:gd name="connsiteX4" fmla="*/ 0 w 239944"/>
                  <a:gd name="connsiteY4" fmla="*/ 0 h 232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44" h="232678">
                    <a:moveTo>
                      <a:pt x="0" y="0"/>
                    </a:moveTo>
                    <a:lnTo>
                      <a:pt x="48468" y="232679"/>
                    </a:lnTo>
                    <a:lnTo>
                      <a:pt x="196264" y="232679"/>
                    </a:lnTo>
                    <a:lnTo>
                      <a:pt x="239945" y="0"/>
                    </a:lnTo>
                    <a:lnTo>
                      <a:pt x="0" y="0"/>
                    </a:lnTo>
                    <a:close/>
                  </a:path>
                </a:pathLst>
              </a:custGeom>
              <a:solidFill>
                <a:srgbClr val="FFC850"/>
              </a:solidFill>
              <a:ln w="8526" cap="flat">
                <a:noFill/>
                <a:prstDash val="solid"/>
                <a:miter/>
              </a:ln>
            </p:spPr>
            <p:txBody>
              <a:bodyPr rtlCol="0" anchor="ctr"/>
              <a:lstStyle/>
              <a:p>
                <a:endParaRPr lang="en-IL"/>
              </a:p>
            </p:txBody>
          </p:sp>
        </p:grpSp>
        <p:pic>
          <p:nvPicPr>
            <p:cNvPr id="256" name="Graphic 255">
              <a:extLst>
                <a:ext uri="{FF2B5EF4-FFF2-40B4-BE49-F238E27FC236}">
                  <a16:creationId xmlns:a16="http://schemas.microsoft.com/office/drawing/2014/main" id="{19BEEF76-1CA6-221A-6F2C-2442F0E167C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15038" y="2862865"/>
              <a:ext cx="925008" cy="644794"/>
            </a:xfrm>
            <a:prstGeom prst="rect">
              <a:avLst/>
            </a:prstGeom>
          </p:spPr>
        </p:pic>
      </p:grpSp>
      <p:sp>
        <p:nvSpPr>
          <p:cNvPr id="248" name="כותרת 3">
            <a:extLst>
              <a:ext uri="{FF2B5EF4-FFF2-40B4-BE49-F238E27FC236}">
                <a16:creationId xmlns:a16="http://schemas.microsoft.com/office/drawing/2014/main" id="{F005254F-BFF4-A3AF-A33E-3B54C64FDB76}"/>
              </a:ext>
            </a:extLst>
          </p:cNvPr>
          <p:cNvSpPr txBox="1">
            <a:spLocks/>
          </p:cNvSpPr>
          <p:nvPr/>
        </p:nvSpPr>
        <p:spPr>
          <a:xfrm>
            <a:off x="3300164" y="3327750"/>
            <a:ext cx="2873118"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he-IL" sz="2400">
                <a:solidFill>
                  <a:srgbClr val="002060"/>
                </a:solidFill>
                <a:latin typeface="Fb ReformaNarrow Medium" panose="02020503050405020304" pitchFamily="18" charset="-79"/>
                <a:cs typeface="Fb ReformaNarrow Medium" panose="02020503050405020304" pitchFamily="18" charset="-79"/>
              </a:rPr>
              <a:t>פוטנציאל במחזור:</a:t>
            </a:r>
            <a:endParaRPr lang="en-US" sz="2400">
              <a:solidFill>
                <a:srgbClr val="002060"/>
              </a:solidFill>
              <a:latin typeface="Fb ReformaNarrow Medium" panose="02020503050405020304" pitchFamily="18" charset="-79"/>
              <a:cs typeface="Fb ReformaNarrow Medium" panose="02020503050405020304" pitchFamily="18" charset="-79"/>
            </a:endParaRPr>
          </a:p>
          <a:p>
            <a:pPr algn="ctr">
              <a:lnSpc>
                <a:spcPct val="70000"/>
              </a:lnSpc>
            </a:pPr>
            <a:r>
              <a:rPr lang="he-IL" sz="2400">
                <a:solidFill>
                  <a:srgbClr val="002060"/>
                </a:solidFill>
                <a:latin typeface="Fb ReformaNarrow" panose="02020503050405020304" pitchFamily="18" charset="-79"/>
                <a:cs typeface="Fb ReformaNarrow" panose="02020503050405020304" pitchFamily="18" charset="-79"/>
              </a:rPr>
              <a:t>כ-270 מועסקים</a:t>
            </a:r>
          </a:p>
        </p:txBody>
      </p:sp>
      <p:grpSp>
        <p:nvGrpSpPr>
          <p:cNvPr id="249" name="Group 248">
            <a:extLst>
              <a:ext uri="{FF2B5EF4-FFF2-40B4-BE49-F238E27FC236}">
                <a16:creationId xmlns:a16="http://schemas.microsoft.com/office/drawing/2014/main" id="{F8535E13-B863-A02B-B0EE-A921B9B4763E}"/>
              </a:ext>
            </a:extLst>
          </p:cNvPr>
          <p:cNvGrpSpPr/>
          <p:nvPr/>
        </p:nvGrpSpPr>
        <p:grpSpPr>
          <a:xfrm>
            <a:off x="5610485" y="3319320"/>
            <a:ext cx="469046" cy="469046"/>
            <a:chOff x="10883905" y="3243117"/>
            <a:chExt cx="469046" cy="469046"/>
          </a:xfrm>
        </p:grpSpPr>
        <p:sp>
          <p:nvSpPr>
            <p:cNvPr id="250" name="Oval 249">
              <a:extLst>
                <a:ext uri="{FF2B5EF4-FFF2-40B4-BE49-F238E27FC236}">
                  <a16:creationId xmlns:a16="http://schemas.microsoft.com/office/drawing/2014/main" id="{76AE6E57-7C07-D5F9-560C-206EF516C190}"/>
                </a:ext>
              </a:extLst>
            </p:cNvPr>
            <p:cNvSpPr/>
            <p:nvPr/>
          </p:nvSpPr>
          <p:spPr>
            <a:xfrm>
              <a:off x="10883905" y="3243117"/>
              <a:ext cx="469046" cy="469046"/>
            </a:xfrm>
            <a:prstGeom prst="ellipse">
              <a:avLst/>
            </a:prstGeom>
            <a:solidFill>
              <a:schemeClr val="bg1"/>
            </a:solidFill>
            <a:ln>
              <a:noFill/>
            </a:ln>
            <a:effectLst>
              <a:outerShdw blurRad="4318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251" name="Graphic 94">
              <a:extLst>
                <a:ext uri="{FF2B5EF4-FFF2-40B4-BE49-F238E27FC236}">
                  <a16:creationId xmlns:a16="http://schemas.microsoft.com/office/drawing/2014/main" id="{C2AE572E-DADE-622D-5E85-7AE983C4E7F1}"/>
                </a:ext>
              </a:extLst>
            </p:cNvPr>
            <p:cNvGrpSpPr/>
            <p:nvPr/>
          </p:nvGrpSpPr>
          <p:grpSpPr>
            <a:xfrm flipH="1">
              <a:off x="10972020" y="3322920"/>
              <a:ext cx="320651" cy="294328"/>
              <a:chOff x="2982989" y="3574686"/>
              <a:chExt cx="320651" cy="294328"/>
            </a:xfrm>
            <a:solidFill>
              <a:srgbClr val="002060"/>
            </a:solidFill>
          </p:grpSpPr>
          <p:sp>
            <p:nvSpPr>
              <p:cNvPr id="253" name="Freeform: Shape 252">
                <a:extLst>
                  <a:ext uri="{FF2B5EF4-FFF2-40B4-BE49-F238E27FC236}">
                    <a16:creationId xmlns:a16="http://schemas.microsoft.com/office/drawing/2014/main" id="{F26436E6-7964-3ECF-1DE8-CE020009346B}"/>
                  </a:ext>
                </a:extLst>
              </p:cNvPr>
              <p:cNvSpPr/>
              <p:nvPr/>
            </p:nvSpPr>
            <p:spPr>
              <a:xfrm>
                <a:off x="2984162" y="3575867"/>
                <a:ext cx="318296" cy="291956"/>
              </a:xfrm>
              <a:custGeom>
                <a:avLst/>
                <a:gdLst>
                  <a:gd name="connsiteX0" fmla="*/ 275526 w 318296"/>
                  <a:gd name="connsiteY0" fmla="*/ 42762 h 291956"/>
                  <a:gd name="connsiteX1" fmla="*/ 172317 w 318296"/>
                  <a:gd name="connsiteY1" fmla="*/ 0 h 291956"/>
                  <a:gd name="connsiteX2" fmla="*/ 67797 w 318296"/>
                  <a:gd name="connsiteY2" fmla="*/ 44073 h 291956"/>
                  <a:gd name="connsiteX3" fmla="*/ 67926 w 318296"/>
                  <a:gd name="connsiteY3" fmla="*/ 55210 h 291956"/>
                  <a:gd name="connsiteX4" fmla="*/ 79056 w 318296"/>
                  <a:gd name="connsiteY4" fmla="*/ 55081 h 291956"/>
                  <a:gd name="connsiteX5" fmla="*/ 172317 w 318296"/>
                  <a:gd name="connsiteY5" fmla="*/ 15784 h 291956"/>
                  <a:gd name="connsiteX6" fmla="*/ 302577 w 318296"/>
                  <a:gd name="connsiteY6" fmla="*/ 145978 h 291956"/>
                  <a:gd name="connsiteX7" fmla="*/ 172317 w 318296"/>
                  <a:gd name="connsiteY7" fmla="*/ 276238 h 291956"/>
                  <a:gd name="connsiteX8" fmla="*/ 42057 w 318296"/>
                  <a:gd name="connsiteY8" fmla="*/ 145978 h 291956"/>
                  <a:gd name="connsiteX9" fmla="*/ 42057 w 318296"/>
                  <a:gd name="connsiteY9" fmla="*/ 144343 h 291956"/>
                  <a:gd name="connsiteX10" fmla="*/ 55024 w 318296"/>
                  <a:gd name="connsiteY10" fmla="*/ 157310 h 291956"/>
                  <a:gd name="connsiteX11" fmla="*/ 60593 w 318296"/>
                  <a:gd name="connsiteY11" fmla="*/ 159601 h 291956"/>
                  <a:gd name="connsiteX12" fmla="*/ 66162 w 318296"/>
                  <a:gd name="connsiteY12" fmla="*/ 157310 h 291956"/>
                  <a:gd name="connsiteX13" fmla="*/ 66162 w 318296"/>
                  <a:gd name="connsiteY13" fmla="*/ 146173 h 291956"/>
                  <a:gd name="connsiteX14" fmla="*/ 39832 w 318296"/>
                  <a:gd name="connsiteY14" fmla="*/ 119778 h 291956"/>
                  <a:gd name="connsiteX15" fmla="*/ 28694 w 318296"/>
                  <a:gd name="connsiteY15" fmla="*/ 119778 h 291956"/>
                  <a:gd name="connsiteX16" fmla="*/ 2307 w 318296"/>
                  <a:gd name="connsiteY16" fmla="*/ 146173 h 291956"/>
                  <a:gd name="connsiteX17" fmla="*/ 2307 w 318296"/>
                  <a:gd name="connsiteY17" fmla="*/ 157310 h 291956"/>
                  <a:gd name="connsiteX18" fmla="*/ 13444 w 318296"/>
                  <a:gd name="connsiteY18" fmla="*/ 157310 h 291956"/>
                  <a:gd name="connsiteX19" fmla="*/ 26411 w 318296"/>
                  <a:gd name="connsiteY19" fmla="*/ 144343 h 291956"/>
                  <a:gd name="connsiteX20" fmla="*/ 26411 w 318296"/>
                  <a:gd name="connsiteY20" fmla="*/ 145978 h 291956"/>
                  <a:gd name="connsiteX21" fmla="*/ 69173 w 318296"/>
                  <a:gd name="connsiteY21" fmla="*/ 249187 h 291956"/>
                  <a:gd name="connsiteX22" fmla="*/ 172382 w 318296"/>
                  <a:gd name="connsiteY22" fmla="*/ 291957 h 291956"/>
                  <a:gd name="connsiteX23" fmla="*/ 275599 w 318296"/>
                  <a:gd name="connsiteY23" fmla="*/ 249187 h 291956"/>
                  <a:gd name="connsiteX24" fmla="*/ 318296 w 318296"/>
                  <a:gd name="connsiteY24" fmla="*/ 145978 h 291956"/>
                  <a:gd name="connsiteX25" fmla="*/ 275526 w 318296"/>
                  <a:gd name="connsiteY25" fmla="*/ 42762 h 29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96" h="291956">
                    <a:moveTo>
                      <a:pt x="275526" y="42762"/>
                    </a:moveTo>
                    <a:cubicBezTo>
                      <a:pt x="247957" y="15193"/>
                      <a:pt x="211283" y="0"/>
                      <a:pt x="172317" y="0"/>
                    </a:cubicBezTo>
                    <a:cubicBezTo>
                      <a:pt x="133352" y="0"/>
                      <a:pt x="95495" y="15654"/>
                      <a:pt x="67797" y="44073"/>
                    </a:cubicBezTo>
                    <a:cubicBezTo>
                      <a:pt x="64786" y="47149"/>
                      <a:pt x="64851" y="52126"/>
                      <a:pt x="67926" y="55210"/>
                    </a:cubicBezTo>
                    <a:cubicBezTo>
                      <a:pt x="71002" y="58221"/>
                      <a:pt x="75980" y="58157"/>
                      <a:pt x="79056" y="55081"/>
                    </a:cubicBezTo>
                    <a:cubicBezTo>
                      <a:pt x="103816" y="29738"/>
                      <a:pt x="136889" y="15784"/>
                      <a:pt x="172317" y="15784"/>
                    </a:cubicBezTo>
                    <a:cubicBezTo>
                      <a:pt x="244161" y="15719"/>
                      <a:pt x="302577" y="74135"/>
                      <a:pt x="302577" y="145978"/>
                    </a:cubicBezTo>
                    <a:cubicBezTo>
                      <a:pt x="302577" y="217822"/>
                      <a:pt x="244161" y="276238"/>
                      <a:pt x="172317" y="276238"/>
                    </a:cubicBezTo>
                    <a:cubicBezTo>
                      <a:pt x="100473" y="276238"/>
                      <a:pt x="42057" y="217822"/>
                      <a:pt x="42057" y="145978"/>
                    </a:cubicBezTo>
                    <a:lnTo>
                      <a:pt x="42057" y="144343"/>
                    </a:lnTo>
                    <a:lnTo>
                      <a:pt x="55024" y="157310"/>
                    </a:lnTo>
                    <a:cubicBezTo>
                      <a:pt x="56530" y="158816"/>
                      <a:pt x="58561" y="159601"/>
                      <a:pt x="60593" y="159601"/>
                    </a:cubicBezTo>
                    <a:cubicBezTo>
                      <a:pt x="62625" y="159601"/>
                      <a:pt x="64584" y="158816"/>
                      <a:pt x="66162" y="157310"/>
                    </a:cubicBezTo>
                    <a:cubicBezTo>
                      <a:pt x="69238" y="154235"/>
                      <a:pt x="69238" y="149257"/>
                      <a:pt x="66162" y="146173"/>
                    </a:cubicBezTo>
                    <a:lnTo>
                      <a:pt x="39832" y="119778"/>
                    </a:lnTo>
                    <a:cubicBezTo>
                      <a:pt x="36756" y="116702"/>
                      <a:pt x="31778" y="116702"/>
                      <a:pt x="28694" y="119778"/>
                    </a:cubicBezTo>
                    <a:lnTo>
                      <a:pt x="2307" y="146173"/>
                    </a:lnTo>
                    <a:cubicBezTo>
                      <a:pt x="-769" y="149249"/>
                      <a:pt x="-769" y="154226"/>
                      <a:pt x="2307" y="157310"/>
                    </a:cubicBezTo>
                    <a:cubicBezTo>
                      <a:pt x="5383" y="160386"/>
                      <a:pt x="10361" y="160386"/>
                      <a:pt x="13444" y="157310"/>
                    </a:cubicBezTo>
                    <a:lnTo>
                      <a:pt x="26411" y="144343"/>
                    </a:lnTo>
                    <a:lnTo>
                      <a:pt x="26411" y="145978"/>
                    </a:lnTo>
                    <a:cubicBezTo>
                      <a:pt x="26411" y="184944"/>
                      <a:pt x="41604" y="221619"/>
                      <a:pt x="69173" y="249187"/>
                    </a:cubicBezTo>
                    <a:cubicBezTo>
                      <a:pt x="96742" y="276756"/>
                      <a:pt x="133417" y="291957"/>
                      <a:pt x="172382" y="291957"/>
                    </a:cubicBezTo>
                    <a:cubicBezTo>
                      <a:pt x="211347" y="291957"/>
                      <a:pt x="248022" y="276764"/>
                      <a:pt x="275599" y="249187"/>
                    </a:cubicBezTo>
                    <a:cubicBezTo>
                      <a:pt x="303168" y="221619"/>
                      <a:pt x="318296" y="184944"/>
                      <a:pt x="318296" y="145978"/>
                    </a:cubicBezTo>
                    <a:cubicBezTo>
                      <a:pt x="318296" y="107013"/>
                      <a:pt x="303103" y="70338"/>
                      <a:pt x="275526" y="42762"/>
                    </a:cubicBezTo>
                    <a:close/>
                  </a:path>
                </a:pathLst>
              </a:custGeom>
              <a:solidFill>
                <a:srgbClr val="002060"/>
              </a:solidFill>
              <a:ln w="794" cap="flat">
                <a:solidFill>
                  <a:srgbClr val="002060"/>
                </a:solidFill>
                <a:prstDash val="solid"/>
                <a:miter/>
              </a:ln>
            </p:spPr>
            <p:txBody>
              <a:bodyPr rtlCol="0" anchor="ctr"/>
              <a:lstStyle/>
              <a:p>
                <a:endParaRPr lang="en-IL"/>
              </a:p>
            </p:txBody>
          </p:sp>
          <p:sp>
            <p:nvSpPr>
              <p:cNvPr id="254" name="Freeform: Shape 253">
                <a:extLst>
                  <a:ext uri="{FF2B5EF4-FFF2-40B4-BE49-F238E27FC236}">
                    <a16:creationId xmlns:a16="http://schemas.microsoft.com/office/drawing/2014/main" id="{E12C64F1-906D-2AE8-C978-B5A84F68A10E}"/>
                  </a:ext>
                </a:extLst>
              </p:cNvPr>
              <p:cNvSpPr/>
              <p:nvPr/>
            </p:nvSpPr>
            <p:spPr>
              <a:xfrm>
                <a:off x="2982989" y="3574686"/>
                <a:ext cx="320651" cy="294328"/>
              </a:xfrm>
              <a:custGeom>
                <a:avLst/>
                <a:gdLst>
                  <a:gd name="connsiteX0" fmla="*/ 173556 w 320651"/>
                  <a:gd name="connsiteY0" fmla="*/ 294320 h 294328"/>
                  <a:gd name="connsiteX1" fmla="*/ 69505 w 320651"/>
                  <a:gd name="connsiteY1" fmla="*/ 251203 h 294328"/>
                  <a:gd name="connsiteX2" fmla="*/ 26403 w 320651"/>
                  <a:gd name="connsiteY2" fmla="*/ 148366 h 294328"/>
                  <a:gd name="connsiteX3" fmla="*/ 15452 w 320651"/>
                  <a:gd name="connsiteY3" fmla="*/ 159318 h 294328"/>
                  <a:gd name="connsiteX4" fmla="*/ 9049 w 320651"/>
                  <a:gd name="connsiteY4" fmla="*/ 161973 h 294328"/>
                  <a:gd name="connsiteX5" fmla="*/ 2647 w 320651"/>
                  <a:gd name="connsiteY5" fmla="*/ 159318 h 294328"/>
                  <a:gd name="connsiteX6" fmla="*/ 2647 w 320651"/>
                  <a:gd name="connsiteY6" fmla="*/ 146513 h 294328"/>
                  <a:gd name="connsiteX7" fmla="*/ 29042 w 320651"/>
                  <a:gd name="connsiteY7" fmla="*/ 120118 h 294328"/>
                  <a:gd name="connsiteX8" fmla="*/ 41847 w 320651"/>
                  <a:gd name="connsiteY8" fmla="*/ 120118 h 294328"/>
                  <a:gd name="connsiteX9" fmla="*/ 68177 w 320651"/>
                  <a:gd name="connsiteY9" fmla="*/ 146513 h 294328"/>
                  <a:gd name="connsiteX10" fmla="*/ 68177 w 320651"/>
                  <a:gd name="connsiteY10" fmla="*/ 159318 h 294328"/>
                  <a:gd name="connsiteX11" fmla="*/ 61775 w 320651"/>
                  <a:gd name="connsiteY11" fmla="*/ 161956 h 294328"/>
                  <a:gd name="connsiteX12" fmla="*/ 55372 w 320651"/>
                  <a:gd name="connsiteY12" fmla="*/ 159318 h 294328"/>
                  <a:gd name="connsiteX13" fmla="*/ 44429 w 320651"/>
                  <a:gd name="connsiteY13" fmla="*/ 148374 h 294328"/>
                  <a:gd name="connsiteX14" fmla="*/ 173499 w 320651"/>
                  <a:gd name="connsiteY14" fmla="*/ 276230 h 294328"/>
                  <a:gd name="connsiteX15" fmla="*/ 302577 w 320651"/>
                  <a:gd name="connsiteY15" fmla="*/ 147152 h 294328"/>
                  <a:gd name="connsiteX16" fmla="*/ 264737 w 320651"/>
                  <a:gd name="connsiteY16" fmla="*/ 55923 h 294328"/>
                  <a:gd name="connsiteX17" fmla="*/ 173629 w 320651"/>
                  <a:gd name="connsiteY17" fmla="*/ 18139 h 294328"/>
                  <a:gd name="connsiteX18" fmla="*/ 173507 w 320651"/>
                  <a:gd name="connsiteY18" fmla="*/ 18139 h 294328"/>
                  <a:gd name="connsiteX19" fmla="*/ 81096 w 320651"/>
                  <a:gd name="connsiteY19" fmla="*/ 57080 h 294328"/>
                  <a:gd name="connsiteX20" fmla="*/ 68291 w 320651"/>
                  <a:gd name="connsiteY20" fmla="*/ 57234 h 294328"/>
                  <a:gd name="connsiteX21" fmla="*/ 68145 w 320651"/>
                  <a:gd name="connsiteY21" fmla="*/ 44429 h 294328"/>
                  <a:gd name="connsiteX22" fmla="*/ 173491 w 320651"/>
                  <a:gd name="connsiteY22" fmla="*/ 0 h 294328"/>
                  <a:gd name="connsiteX23" fmla="*/ 277542 w 320651"/>
                  <a:gd name="connsiteY23" fmla="*/ 43110 h 294328"/>
                  <a:gd name="connsiteX24" fmla="*/ 320651 w 320651"/>
                  <a:gd name="connsiteY24" fmla="*/ 147160 h 294328"/>
                  <a:gd name="connsiteX25" fmla="*/ 277607 w 320651"/>
                  <a:gd name="connsiteY25" fmla="*/ 251211 h 294328"/>
                  <a:gd name="connsiteX26" fmla="*/ 173556 w 320651"/>
                  <a:gd name="connsiteY26" fmla="*/ 294329 h 294328"/>
                  <a:gd name="connsiteX27" fmla="*/ 28759 w 320651"/>
                  <a:gd name="connsiteY27" fmla="*/ 142668 h 294328"/>
                  <a:gd name="connsiteX28" fmla="*/ 28759 w 320651"/>
                  <a:gd name="connsiteY28" fmla="*/ 147160 h 294328"/>
                  <a:gd name="connsiteX29" fmla="*/ 71172 w 320651"/>
                  <a:gd name="connsiteY29" fmla="*/ 249535 h 294328"/>
                  <a:gd name="connsiteX30" fmla="*/ 173548 w 320651"/>
                  <a:gd name="connsiteY30" fmla="*/ 291957 h 294328"/>
                  <a:gd name="connsiteX31" fmla="*/ 275923 w 320651"/>
                  <a:gd name="connsiteY31" fmla="*/ 249535 h 294328"/>
                  <a:gd name="connsiteX32" fmla="*/ 318280 w 320651"/>
                  <a:gd name="connsiteY32" fmla="*/ 147160 h 294328"/>
                  <a:gd name="connsiteX33" fmla="*/ 275858 w 320651"/>
                  <a:gd name="connsiteY33" fmla="*/ 44785 h 294328"/>
                  <a:gd name="connsiteX34" fmla="*/ 173491 w 320651"/>
                  <a:gd name="connsiteY34" fmla="*/ 2363 h 294328"/>
                  <a:gd name="connsiteX35" fmla="*/ 69812 w 320651"/>
                  <a:gd name="connsiteY35" fmla="*/ 46088 h 294328"/>
                  <a:gd name="connsiteX36" fmla="*/ 69934 w 320651"/>
                  <a:gd name="connsiteY36" fmla="*/ 55558 h 294328"/>
                  <a:gd name="connsiteX37" fmla="*/ 79396 w 320651"/>
                  <a:gd name="connsiteY37" fmla="*/ 55429 h 294328"/>
                  <a:gd name="connsiteX38" fmla="*/ 173491 w 320651"/>
                  <a:gd name="connsiteY38" fmla="*/ 15792 h 294328"/>
                  <a:gd name="connsiteX39" fmla="*/ 173620 w 320651"/>
                  <a:gd name="connsiteY39" fmla="*/ 15792 h 294328"/>
                  <a:gd name="connsiteX40" fmla="*/ 266404 w 320651"/>
                  <a:gd name="connsiteY40" fmla="*/ 54271 h 294328"/>
                  <a:gd name="connsiteX41" fmla="*/ 304941 w 320651"/>
                  <a:gd name="connsiteY41" fmla="*/ 147168 h 294328"/>
                  <a:gd name="connsiteX42" fmla="*/ 173499 w 320651"/>
                  <a:gd name="connsiteY42" fmla="*/ 278610 h 294328"/>
                  <a:gd name="connsiteX43" fmla="*/ 42049 w 320651"/>
                  <a:gd name="connsiteY43" fmla="*/ 147160 h 294328"/>
                  <a:gd name="connsiteX44" fmla="*/ 42049 w 320651"/>
                  <a:gd name="connsiteY44" fmla="*/ 142668 h 294328"/>
                  <a:gd name="connsiteX45" fmla="*/ 57040 w 320651"/>
                  <a:gd name="connsiteY45" fmla="*/ 157658 h 294328"/>
                  <a:gd name="connsiteX46" fmla="*/ 61767 w 320651"/>
                  <a:gd name="connsiteY46" fmla="*/ 159601 h 294328"/>
                  <a:gd name="connsiteX47" fmla="*/ 66518 w 320651"/>
                  <a:gd name="connsiteY47" fmla="*/ 157634 h 294328"/>
                  <a:gd name="connsiteX48" fmla="*/ 66502 w 320651"/>
                  <a:gd name="connsiteY48" fmla="*/ 148188 h 294328"/>
                  <a:gd name="connsiteX49" fmla="*/ 40171 w 320651"/>
                  <a:gd name="connsiteY49" fmla="*/ 121793 h 294328"/>
                  <a:gd name="connsiteX50" fmla="*/ 30709 w 320651"/>
                  <a:gd name="connsiteY50" fmla="*/ 121793 h 294328"/>
                  <a:gd name="connsiteX51" fmla="*/ 4314 w 320651"/>
                  <a:gd name="connsiteY51" fmla="*/ 148196 h 294328"/>
                  <a:gd name="connsiteX52" fmla="*/ 4314 w 320651"/>
                  <a:gd name="connsiteY52" fmla="*/ 157658 h 294328"/>
                  <a:gd name="connsiteX53" fmla="*/ 9041 w 320651"/>
                  <a:gd name="connsiteY53" fmla="*/ 159625 h 294328"/>
                  <a:gd name="connsiteX54" fmla="*/ 13776 w 320651"/>
                  <a:gd name="connsiteY54" fmla="*/ 157658 h 294328"/>
                  <a:gd name="connsiteX55" fmla="*/ 28767 w 320651"/>
                  <a:gd name="connsiteY55" fmla="*/ 142668 h 2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0651" h="294328">
                    <a:moveTo>
                      <a:pt x="173556" y="294320"/>
                    </a:moveTo>
                    <a:cubicBezTo>
                      <a:pt x="134258" y="294320"/>
                      <a:pt x="97308" y="279006"/>
                      <a:pt x="69505" y="251203"/>
                    </a:cubicBezTo>
                    <a:cubicBezTo>
                      <a:pt x="41993" y="223691"/>
                      <a:pt x="26711" y="187210"/>
                      <a:pt x="26403" y="148366"/>
                    </a:cubicBezTo>
                    <a:lnTo>
                      <a:pt x="15452" y="159318"/>
                    </a:lnTo>
                    <a:cubicBezTo>
                      <a:pt x="13736" y="161034"/>
                      <a:pt x="11461" y="161973"/>
                      <a:pt x="9049" y="161973"/>
                    </a:cubicBezTo>
                    <a:cubicBezTo>
                      <a:pt x="6637" y="161973"/>
                      <a:pt x="4355" y="161026"/>
                      <a:pt x="2647" y="159318"/>
                    </a:cubicBezTo>
                    <a:cubicBezTo>
                      <a:pt x="-882" y="155789"/>
                      <a:pt x="-882" y="150042"/>
                      <a:pt x="2647" y="146513"/>
                    </a:cubicBezTo>
                    <a:lnTo>
                      <a:pt x="29042" y="120118"/>
                    </a:lnTo>
                    <a:cubicBezTo>
                      <a:pt x="32571" y="116589"/>
                      <a:pt x="38318" y="116589"/>
                      <a:pt x="41847" y="120118"/>
                    </a:cubicBezTo>
                    <a:lnTo>
                      <a:pt x="68177" y="146513"/>
                    </a:lnTo>
                    <a:cubicBezTo>
                      <a:pt x="71706" y="150042"/>
                      <a:pt x="71706" y="155789"/>
                      <a:pt x="68177" y="159318"/>
                    </a:cubicBezTo>
                    <a:cubicBezTo>
                      <a:pt x="66397" y="161026"/>
                      <a:pt x="64122" y="161956"/>
                      <a:pt x="61775" y="161956"/>
                    </a:cubicBezTo>
                    <a:cubicBezTo>
                      <a:pt x="59428" y="161956"/>
                      <a:pt x="57048" y="160993"/>
                      <a:pt x="55372" y="159318"/>
                    </a:cubicBezTo>
                    <a:lnTo>
                      <a:pt x="44429" y="148374"/>
                    </a:lnTo>
                    <a:cubicBezTo>
                      <a:pt x="45085" y="218988"/>
                      <a:pt x="102740" y="276230"/>
                      <a:pt x="173499" y="276230"/>
                    </a:cubicBezTo>
                    <a:cubicBezTo>
                      <a:pt x="244258" y="276230"/>
                      <a:pt x="302577" y="218324"/>
                      <a:pt x="302577" y="147152"/>
                    </a:cubicBezTo>
                    <a:cubicBezTo>
                      <a:pt x="302577" y="112719"/>
                      <a:pt x="289141" y="80319"/>
                      <a:pt x="264737" y="55923"/>
                    </a:cubicBezTo>
                    <a:cubicBezTo>
                      <a:pt x="240357" y="31551"/>
                      <a:pt x="208005" y="18139"/>
                      <a:pt x="173629" y="18139"/>
                    </a:cubicBezTo>
                    <a:lnTo>
                      <a:pt x="173507" y="18139"/>
                    </a:lnTo>
                    <a:cubicBezTo>
                      <a:pt x="138435" y="18139"/>
                      <a:pt x="105621" y="31964"/>
                      <a:pt x="81096" y="57080"/>
                    </a:cubicBezTo>
                    <a:cubicBezTo>
                      <a:pt x="77559" y="60617"/>
                      <a:pt x="71820" y="60682"/>
                      <a:pt x="68291" y="57234"/>
                    </a:cubicBezTo>
                    <a:cubicBezTo>
                      <a:pt x="64754" y="53697"/>
                      <a:pt x="64689" y="47958"/>
                      <a:pt x="68145" y="44429"/>
                    </a:cubicBezTo>
                    <a:cubicBezTo>
                      <a:pt x="96046" y="15784"/>
                      <a:pt x="133465" y="0"/>
                      <a:pt x="173491" y="0"/>
                    </a:cubicBezTo>
                    <a:cubicBezTo>
                      <a:pt x="213517" y="0"/>
                      <a:pt x="249738" y="15314"/>
                      <a:pt x="277542" y="43110"/>
                    </a:cubicBezTo>
                    <a:cubicBezTo>
                      <a:pt x="305345" y="70913"/>
                      <a:pt x="320651" y="107863"/>
                      <a:pt x="320651" y="147160"/>
                    </a:cubicBezTo>
                    <a:cubicBezTo>
                      <a:pt x="320651" y="186457"/>
                      <a:pt x="305361" y="223448"/>
                      <a:pt x="277607" y="251211"/>
                    </a:cubicBezTo>
                    <a:cubicBezTo>
                      <a:pt x="249803" y="279014"/>
                      <a:pt x="212853" y="294329"/>
                      <a:pt x="173556" y="294329"/>
                    </a:cubicBezTo>
                    <a:close/>
                    <a:moveTo>
                      <a:pt x="28759" y="142668"/>
                    </a:moveTo>
                    <a:lnTo>
                      <a:pt x="28759" y="147160"/>
                    </a:lnTo>
                    <a:cubicBezTo>
                      <a:pt x="28759" y="185826"/>
                      <a:pt x="43822" y="222185"/>
                      <a:pt x="71172" y="249535"/>
                    </a:cubicBezTo>
                    <a:cubicBezTo>
                      <a:pt x="98531" y="276894"/>
                      <a:pt x="134890" y="291957"/>
                      <a:pt x="173548" y="291957"/>
                    </a:cubicBezTo>
                    <a:cubicBezTo>
                      <a:pt x="212205" y="291957"/>
                      <a:pt x="248573" y="276894"/>
                      <a:pt x="275923" y="249535"/>
                    </a:cubicBezTo>
                    <a:cubicBezTo>
                      <a:pt x="303233" y="222226"/>
                      <a:pt x="318280" y="185867"/>
                      <a:pt x="318280" y="147160"/>
                    </a:cubicBezTo>
                    <a:cubicBezTo>
                      <a:pt x="318280" y="108454"/>
                      <a:pt x="303217" y="72135"/>
                      <a:pt x="275858" y="44785"/>
                    </a:cubicBezTo>
                    <a:cubicBezTo>
                      <a:pt x="248508" y="17427"/>
                      <a:pt x="212157" y="2363"/>
                      <a:pt x="173491" y="2363"/>
                    </a:cubicBezTo>
                    <a:cubicBezTo>
                      <a:pt x="134825" y="2363"/>
                      <a:pt x="97292" y="17896"/>
                      <a:pt x="69812" y="46088"/>
                    </a:cubicBezTo>
                    <a:cubicBezTo>
                      <a:pt x="67263" y="48695"/>
                      <a:pt x="67319" y="52944"/>
                      <a:pt x="69934" y="55558"/>
                    </a:cubicBezTo>
                    <a:cubicBezTo>
                      <a:pt x="72532" y="58100"/>
                      <a:pt x="76773" y="58043"/>
                      <a:pt x="79396" y="55429"/>
                    </a:cubicBezTo>
                    <a:cubicBezTo>
                      <a:pt x="104358" y="29868"/>
                      <a:pt x="137779" y="15792"/>
                      <a:pt x="173491" y="15792"/>
                    </a:cubicBezTo>
                    <a:lnTo>
                      <a:pt x="173620" y="15792"/>
                    </a:lnTo>
                    <a:cubicBezTo>
                      <a:pt x="208636" y="15792"/>
                      <a:pt x="241579" y="29455"/>
                      <a:pt x="266404" y="54271"/>
                    </a:cubicBezTo>
                    <a:cubicBezTo>
                      <a:pt x="291253" y="79112"/>
                      <a:pt x="304941" y="112104"/>
                      <a:pt x="304941" y="147168"/>
                    </a:cubicBezTo>
                    <a:cubicBezTo>
                      <a:pt x="304941" y="219644"/>
                      <a:pt x="245974" y="278610"/>
                      <a:pt x="173499" y="278610"/>
                    </a:cubicBezTo>
                    <a:cubicBezTo>
                      <a:pt x="101024" y="278610"/>
                      <a:pt x="42049" y="219644"/>
                      <a:pt x="42049" y="147160"/>
                    </a:cubicBezTo>
                    <a:lnTo>
                      <a:pt x="42049" y="142668"/>
                    </a:lnTo>
                    <a:lnTo>
                      <a:pt x="57040" y="157658"/>
                    </a:lnTo>
                    <a:cubicBezTo>
                      <a:pt x="58278" y="158897"/>
                      <a:pt x="60002" y="159601"/>
                      <a:pt x="61767" y="159601"/>
                    </a:cubicBezTo>
                    <a:cubicBezTo>
                      <a:pt x="63531" y="159601"/>
                      <a:pt x="65174" y="158921"/>
                      <a:pt x="66518" y="157634"/>
                    </a:cubicBezTo>
                    <a:cubicBezTo>
                      <a:pt x="69108" y="155044"/>
                      <a:pt x="69108" y="150803"/>
                      <a:pt x="66502" y="148188"/>
                    </a:cubicBezTo>
                    <a:lnTo>
                      <a:pt x="40171" y="121793"/>
                    </a:lnTo>
                    <a:cubicBezTo>
                      <a:pt x="37565" y="119187"/>
                      <a:pt x="33324" y="119187"/>
                      <a:pt x="30709" y="121793"/>
                    </a:cubicBezTo>
                    <a:lnTo>
                      <a:pt x="4314" y="148196"/>
                    </a:lnTo>
                    <a:cubicBezTo>
                      <a:pt x="1708" y="150803"/>
                      <a:pt x="1708" y="155052"/>
                      <a:pt x="4314" y="157658"/>
                    </a:cubicBezTo>
                    <a:cubicBezTo>
                      <a:pt x="5577" y="158921"/>
                      <a:pt x="7260" y="159625"/>
                      <a:pt x="9041" y="159625"/>
                    </a:cubicBezTo>
                    <a:cubicBezTo>
                      <a:pt x="10822" y="159625"/>
                      <a:pt x="12506" y="158929"/>
                      <a:pt x="13776" y="157658"/>
                    </a:cubicBezTo>
                    <a:lnTo>
                      <a:pt x="28767" y="142668"/>
                    </a:lnTo>
                    <a:close/>
                  </a:path>
                </a:pathLst>
              </a:custGeom>
              <a:solidFill>
                <a:srgbClr val="002060"/>
              </a:solidFill>
              <a:ln w="794" cap="flat">
                <a:solidFill>
                  <a:srgbClr val="002060"/>
                </a:solidFill>
                <a:prstDash val="solid"/>
                <a:miter/>
              </a:ln>
            </p:spPr>
            <p:txBody>
              <a:bodyPr rtlCol="0" anchor="ctr"/>
              <a:lstStyle/>
              <a:p>
                <a:endParaRPr lang="en-IL"/>
              </a:p>
            </p:txBody>
          </p:sp>
        </p:grpSp>
        <p:pic>
          <p:nvPicPr>
            <p:cNvPr id="252" name="Graphic 251">
              <a:extLst>
                <a:ext uri="{FF2B5EF4-FFF2-40B4-BE49-F238E27FC236}">
                  <a16:creationId xmlns:a16="http://schemas.microsoft.com/office/drawing/2014/main" id="{197BABA0-965E-FC78-7F53-4372504A5FE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050750" y="3394460"/>
              <a:ext cx="145393" cy="142222"/>
            </a:xfrm>
            <a:prstGeom prst="rect">
              <a:avLst/>
            </a:prstGeom>
          </p:spPr>
        </p:pic>
      </p:grpSp>
      <p:sp>
        <p:nvSpPr>
          <p:cNvPr id="261" name="Rectangle: Rounded Corners 260">
            <a:extLst>
              <a:ext uri="{FF2B5EF4-FFF2-40B4-BE49-F238E27FC236}">
                <a16:creationId xmlns:a16="http://schemas.microsoft.com/office/drawing/2014/main" id="{46109410-BA7B-65E5-105E-E64AF5D837BA}"/>
              </a:ext>
            </a:extLst>
          </p:cNvPr>
          <p:cNvSpPr/>
          <p:nvPr/>
        </p:nvSpPr>
        <p:spPr>
          <a:xfrm>
            <a:off x="644633" y="2023904"/>
            <a:ext cx="2951376" cy="1970121"/>
          </a:xfrm>
          <a:prstGeom prst="roundRect">
            <a:avLst>
              <a:gd name="adj" fmla="val 11067"/>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62" name="Oval 261">
            <a:extLst>
              <a:ext uri="{FF2B5EF4-FFF2-40B4-BE49-F238E27FC236}">
                <a16:creationId xmlns:a16="http://schemas.microsoft.com/office/drawing/2014/main" id="{45C9F72F-2AD7-0DEE-745A-2D7D06E7D91D}"/>
              </a:ext>
            </a:extLst>
          </p:cNvPr>
          <p:cNvSpPr/>
          <p:nvPr/>
        </p:nvSpPr>
        <p:spPr>
          <a:xfrm>
            <a:off x="1705606" y="1514160"/>
            <a:ext cx="907687" cy="907687"/>
          </a:xfrm>
          <a:prstGeom prst="ellipse">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263" name="Group 262">
            <a:extLst>
              <a:ext uri="{FF2B5EF4-FFF2-40B4-BE49-F238E27FC236}">
                <a16:creationId xmlns:a16="http://schemas.microsoft.com/office/drawing/2014/main" id="{A482B07F-C0B2-6457-0540-A19C7698E1B6}"/>
              </a:ext>
            </a:extLst>
          </p:cNvPr>
          <p:cNvGrpSpPr/>
          <p:nvPr/>
        </p:nvGrpSpPr>
        <p:grpSpPr>
          <a:xfrm>
            <a:off x="1809852" y="1733825"/>
            <a:ext cx="584084" cy="308210"/>
            <a:chOff x="10083800" y="2364581"/>
            <a:chExt cx="635176" cy="335172"/>
          </a:xfrm>
        </p:grpSpPr>
        <p:sp>
          <p:nvSpPr>
            <p:cNvPr id="273" name="Freeform: Shape 272">
              <a:extLst>
                <a:ext uri="{FF2B5EF4-FFF2-40B4-BE49-F238E27FC236}">
                  <a16:creationId xmlns:a16="http://schemas.microsoft.com/office/drawing/2014/main" id="{7F6CA778-FFB8-C06C-3FC1-D778470A8C80}"/>
                </a:ext>
              </a:extLst>
            </p:cNvPr>
            <p:cNvSpPr/>
            <p:nvPr/>
          </p:nvSpPr>
          <p:spPr>
            <a:xfrm>
              <a:off x="10346403" y="2420012"/>
              <a:ext cx="54989" cy="96547"/>
            </a:xfrm>
            <a:custGeom>
              <a:avLst/>
              <a:gdLst>
                <a:gd name="connsiteX0" fmla="*/ 0 w 83057"/>
                <a:gd name="connsiteY0" fmla="*/ 0 h 145827"/>
                <a:gd name="connsiteX1" fmla="*/ 83058 w 83057"/>
                <a:gd name="connsiteY1" fmla="*/ 0 h 145827"/>
                <a:gd name="connsiteX2" fmla="*/ 83058 w 83057"/>
                <a:gd name="connsiteY2" fmla="*/ 145828 h 145827"/>
                <a:gd name="connsiteX3" fmla="*/ 0 w 83057"/>
                <a:gd name="connsiteY3" fmla="*/ 145828 h 145827"/>
              </a:gdLst>
              <a:ahLst/>
              <a:cxnLst>
                <a:cxn ang="0">
                  <a:pos x="connsiteX0" y="connsiteY0"/>
                </a:cxn>
                <a:cxn ang="0">
                  <a:pos x="connsiteX1" y="connsiteY1"/>
                </a:cxn>
                <a:cxn ang="0">
                  <a:pos x="connsiteX2" y="connsiteY2"/>
                </a:cxn>
                <a:cxn ang="0">
                  <a:pos x="connsiteX3" y="connsiteY3"/>
                </a:cxn>
              </a:cxnLst>
              <a:rect l="l" t="t" r="r" b="b"/>
              <a:pathLst>
                <a:path w="83057" h="145827">
                  <a:moveTo>
                    <a:pt x="0" y="0"/>
                  </a:moveTo>
                  <a:lnTo>
                    <a:pt x="83058" y="0"/>
                  </a:lnTo>
                  <a:lnTo>
                    <a:pt x="83058" y="145828"/>
                  </a:lnTo>
                  <a:lnTo>
                    <a:pt x="0" y="145828"/>
                  </a:lnTo>
                  <a:close/>
                </a:path>
              </a:pathLst>
            </a:custGeom>
            <a:solidFill>
              <a:srgbClr val="FFC850"/>
            </a:solidFill>
            <a:ln w="9525" cap="flat">
              <a:noFill/>
              <a:prstDash val="solid"/>
              <a:miter/>
            </a:ln>
          </p:spPr>
          <p:txBody>
            <a:bodyPr rtlCol="0" anchor="ctr"/>
            <a:lstStyle/>
            <a:p>
              <a:endParaRPr lang="en-IL"/>
            </a:p>
          </p:txBody>
        </p:sp>
        <p:sp>
          <p:nvSpPr>
            <p:cNvPr id="274" name="Freeform: Shape 273">
              <a:extLst>
                <a:ext uri="{FF2B5EF4-FFF2-40B4-BE49-F238E27FC236}">
                  <a16:creationId xmlns:a16="http://schemas.microsoft.com/office/drawing/2014/main" id="{FA8F9822-258C-F0DA-9D00-63CDF21FABD6}"/>
                </a:ext>
              </a:extLst>
            </p:cNvPr>
            <p:cNvSpPr/>
            <p:nvPr/>
          </p:nvSpPr>
          <p:spPr>
            <a:xfrm>
              <a:off x="10465274" y="2364581"/>
              <a:ext cx="83115" cy="69746"/>
            </a:xfrm>
            <a:custGeom>
              <a:avLst/>
              <a:gdLst>
                <a:gd name="connsiteX0" fmla="*/ 72866 w 125539"/>
                <a:gd name="connsiteY0" fmla="*/ 0 h 105346"/>
                <a:gd name="connsiteX1" fmla="*/ 0 w 125539"/>
                <a:gd name="connsiteY1" fmla="*/ 29718 h 105346"/>
                <a:gd name="connsiteX2" fmla="*/ 31051 w 125539"/>
                <a:gd name="connsiteY2" fmla="*/ 105347 h 105346"/>
                <a:gd name="connsiteX3" fmla="*/ 125540 w 125539"/>
                <a:gd name="connsiteY3" fmla="*/ 83725 h 105346"/>
                <a:gd name="connsiteX4" fmla="*/ 72866 w 125539"/>
                <a:gd name="connsiteY4" fmla="*/ 0 h 10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39" h="105346">
                  <a:moveTo>
                    <a:pt x="72866" y="0"/>
                  </a:moveTo>
                  <a:lnTo>
                    <a:pt x="0" y="29718"/>
                  </a:lnTo>
                  <a:lnTo>
                    <a:pt x="31051" y="105347"/>
                  </a:lnTo>
                  <a:lnTo>
                    <a:pt x="125540" y="83725"/>
                  </a:lnTo>
                  <a:lnTo>
                    <a:pt x="72866" y="0"/>
                  </a:lnTo>
                  <a:close/>
                </a:path>
              </a:pathLst>
            </a:custGeom>
            <a:solidFill>
              <a:srgbClr val="FF7070"/>
            </a:solidFill>
            <a:ln w="9525" cap="flat">
              <a:noFill/>
              <a:prstDash val="solid"/>
              <a:miter/>
            </a:ln>
          </p:spPr>
          <p:txBody>
            <a:bodyPr rtlCol="0" anchor="ctr"/>
            <a:lstStyle/>
            <a:p>
              <a:endParaRPr lang="en-IL"/>
            </a:p>
          </p:txBody>
        </p:sp>
        <p:sp>
          <p:nvSpPr>
            <p:cNvPr id="275" name="Freeform: Shape 274">
              <a:extLst>
                <a:ext uri="{FF2B5EF4-FFF2-40B4-BE49-F238E27FC236}">
                  <a16:creationId xmlns:a16="http://schemas.microsoft.com/office/drawing/2014/main" id="{BFF3BB99-DD34-46A2-BA9D-4393F7DB9112}"/>
                </a:ext>
              </a:extLst>
            </p:cNvPr>
            <p:cNvSpPr/>
            <p:nvPr/>
          </p:nvSpPr>
          <p:spPr>
            <a:xfrm>
              <a:off x="10453701" y="2402970"/>
              <a:ext cx="161855" cy="207281"/>
            </a:xfrm>
            <a:custGeom>
              <a:avLst/>
              <a:gdLst>
                <a:gd name="connsiteX0" fmla="*/ 6621 w 244470"/>
                <a:gd name="connsiteY0" fmla="*/ 137754 h 313083"/>
                <a:gd name="connsiteX1" fmla="*/ 39006 w 244470"/>
                <a:gd name="connsiteY1" fmla="*/ 37837 h 313083"/>
                <a:gd name="connsiteX2" fmla="*/ 132161 w 244470"/>
                <a:gd name="connsiteY2" fmla="*/ 23 h 313083"/>
                <a:gd name="connsiteX3" fmla="*/ 187501 w 244470"/>
                <a:gd name="connsiteY3" fmla="*/ 97178 h 313083"/>
                <a:gd name="connsiteX4" fmla="*/ 215886 w 244470"/>
                <a:gd name="connsiteY4" fmla="*/ 137659 h 313083"/>
                <a:gd name="connsiteX5" fmla="*/ 233412 w 244470"/>
                <a:gd name="connsiteY5" fmla="*/ 245673 h 313083"/>
                <a:gd name="connsiteX6" fmla="*/ 88917 w 244470"/>
                <a:gd name="connsiteY6" fmla="*/ 311776 h 313083"/>
                <a:gd name="connsiteX7" fmla="*/ 6526 w 244470"/>
                <a:gd name="connsiteY7" fmla="*/ 137659 h 3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470" h="313083">
                  <a:moveTo>
                    <a:pt x="6621" y="137754"/>
                  </a:moveTo>
                  <a:cubicBezTo>
                    <a:pt x="6621" y="137754"/>
                    <a:pt x="-21763" y="67555"/>
                    <a:pt x="39006" y="37837"/>
                  </a:cubicBezTo>
                  <a:cubicBezTo>
                    <a:pt x="99776" y="8119"/>
                    <a:pt x="132161" y="23"/>
                    <a:pt x="132161" y="23"/>
                  </a:cubicBezTo>
                  <a:cubicBezTo>
                    <a:pt x="132161" y="23"/>
                    <a:pt x="207789" y="-4073"/>
                    <a:pt x="187501" y="97178"/>
                  </a:cubicBezTo>
                  <a:cubicBezTo>
                    <a:pt x="187501" y="97178"/>
                    <a:pt x="191597" y="102607"/>
                    <a:pt x="215886" y="137659"/>
                  </a:cubicBezTo>
                  <a:cubicBezTo>
                    <a:pt x="240174" y="172806"/>
                    <a:pt x="256367" y="163281"/>
                    <a:pt x="233412" y="245673"/>
                  </a:cubicBezTo>
                  <a:cubicBezTo>
                    <a:pt x="210456" y="328064"/>
                    <a:pt x="88917" y="311776"/>
                    <a:pt x="88917" y="311776"/>
                  </a:cubicBezTo>
                  <a:lnTo>
                    <a:pt x="6526" y="137659"/>
                  </a:lnTo>
                  <a:close/>
                </a:path>
              </a:pathLst>
            </a:custGeom>
            <a:solidFill>
              <a:srgbClr val="FF7070"/>
            </a:solidFill>
            <a:ln w="9525" cap="flat">
              <a:noFill/>
              <a:prstDash val="solid"/>
              <a:miter/>
            </a:ln>
          </p:spPr>
          <p:txBody>
            <a:bodyPr rtlCol="0" anchor="ctr"/>
            <a:lstStyle/>
            <a:p>
              <a:endParaRPr lang="en-IL"/>
            </a:p>
          </p:txBody>
        </p:sp>
        <p:sp>
          <p:nvSpPr>
            <p:cNvPr id="276" name="Freeform: Shape 275">
              <a:extLst>
                <a:ext uri="{FF2B5EF4-FFF2-40B4-BE49-F238E27FC236}">
                  <a16:creationId xmlns:a16="http://schemas.microsoft.com/office/drawing/2014/main" id="{1683A20C-3DC9-2A24-9C8A-A6B215AC7573}"/>
                </a:ext>
              </a:extLst>
            </p:cNvPr>
            <p:cNvSpPr/>
            <p:nvPr/>
          </p:nvSpPr>
          <p:spPr>
            <a:xfrm>
              <a:off x="10128357" y="2375611"/>
              <a:ext cx="211577" cy="225829"/>
            </a:xfrm>
            <a:custGeom>
              <a:avLst/>
              <a:gdLst>
                <a:gd name="connsiteX0" fmla="*/ 16065 w 319572"/>
                <a:gd name="connsiteY0" fmla="*/ 341099 h 341098"/>
                <a:gd name="connsiteX1" fmla="*/ 67404 w 319572"/>
                <a:gd name="connsiteY1" fmla="*/ 144408 h 341098"/>
                <a:gd name="connsiteX2" fmla="*/ 20160 w 319572"/>
                <a:gd name="connsiteY2" fmla="*/ 38680 h 341098"/>
                <a:gd name="connsiteX3" fmla="*/ 86359 w 319572"/>
                <a:gd name="connsiteY3" fmla="*/ 44109 h 341098"/>
                <a:gd name="connsiteX4" fmla="*/ 137699 w 319572"/>
                <a:gd name="connsiteY4" fmla="*/ 866 h 341098"/>
                <a:gd name="connsiteX5" fmla="*/ 148462 w 319572"/>
                <a:gd name="connsiteY5" fmla="*/ 104784 h 341098"/>
                <a:gd name="connsiteX6" fmla="*/ 315816 w 319572"/>
                <a:gd name="connsiteY6" fmla="*/ 232990 h 341098"/>
                <a:gd name="connsiteX7" fmla="*/ 16160 w 319572"/>
                <a:gd name="connsiteY7" fmla="*/ 341004 h 34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572" h="341098">
                  <a:moveTo>
                    <a:pt x="16065" y="341099"/>
                  </a:moveTo>
                  <a:cubicBezTo>
                    <a:pt x="16065" y="341099"/>
                    <a:pt x="-10986" y="216321"/>
                    <a:pt x="67404" y="144408"/>
                  </a:cubicBezTo>
                  <a:cubicBezTo>
                    <a:pt x="67404" y="144408"/>
                    <a:pt x="-44610" y="94020"/>
                    <a:pt x="20160" y="38680"/>
                  </a:cubicBezTo>
                  <a:cubicBezTo>
                    <a:pt x="20160" y="38680"/>
                    <a:pt x="44449" y="18392"/>
                    <a:pt x="86359" y="44109"/>
                  </a:cubicBezTo>
                  <a:cubicBezTo>
                    <a:pt x="86359" y="44109"/>
                    <a:pt x="102552" y="-7230"/>
                    <a:pt x="137699" y="866"/>
                  </a:cubicBezTo>
                  <a:cubicBezTo>
                    <a:pt x="137699" y="866"/>
                    <a:pt x="205231" y="13058"/>
                    <a:pt x="148462" y="104784"/>
                  </a:cubicBezTo>
                  <a:cubicBezTo>
                    <a:pt x="148462" y="104784"/>
                    <a:pt x="272668" y="125072"/>
                    <a:pt x="315816" y="232990"/>
                  </a:cubicBezTo>
                  <a:cubicBezTo>
                    <a:pt x="358965" y="341004"/>
                    <a:pt x="16160" y="341004"/>
                    <a:pt x="16160" y="341004"/>
                  </a:cubicBezTo>
                </a:path>
              </a:pathLst>
            </a:custGeom>
            <a:solidFill>
              <a:srgbClr val="FFC850"/>
            </a:solidFill>
            <a:ln w="9525" cap="flat">
              <a:noFill/>
              <a:prstDash val="solid"/>
              <a:miter/>
            </a:ln>
          </p:spPr>
          <p:txBody>
            <a:bodyPr rtlCol="0" anchor="ctr"/>
            <a:lstStyle/>
            <a:p>
              <a:endParaRPr lang="en-IL"/>
            </a:p>
          </p:txBody>
        </p:sp>
        <p:sp>
          <p:nvSpPr>
            <p:cNvPr id="277" name="Freeform: Shape 276">
              <a:extLst>
                <a:ext uri="{FF2B5EF4-FFF2-40B4-BE49-F238E27FC236}">
                  <a16:creationId xmlns:a16="http://schemas.microsoft.com/office/drawing/2014/main" id="{B066AF0F-9A2B-61B2-B490-FF7F2BF508D9}"/>
                </a:ext>
              </a:extLst>
            </p:cNvPr>
            <p:cNvSpPr/>
            <p:nvPr/>
          </p:nvSpPr>
          <p:spPr>
            <a:xfrm>
              <a:off x="10083800" y="2473569"/>
              <a:ext cx="635176" cy="226184"/>
            </a:xfrm>
            <a:custGeom>
              <a:avLst/>
              <a:gdLst>
                <a:gd name="connsiteX0" fmla="*/ 5069 w 959387"/>
                <a:gd name="connsiteY0" fmla="*/ 341635 h 341634"/>
                <a:gd name="connsiteX1" fmla="*/ 491130 w 959387"/>
                <a:gd name="connsiteY1" fmla="*/ 341635 h 341634"/>
                <a:gd name="connsiteX2" fmla="*/ 585618 w 959387"/>
                <a:gd name="connsiteY2" fmla="*/ 293057 h 341634"/>
                <a:gd name="connsiteX3" fmla="*/ 958236 w 959387"/>
                <a:gd name="connsiteY3" fmla="*/ 279532 h 341634"/>
                <a:gd name="connsiteX4" fmla="*/ 885370 w 959387"/>
                <a:gd name="connsiteY4" fmla="*/ 198569 h 341634"/>
                <a:gd name="connsiteX5" fmla="*/ 796311 w 959387"/>
                <a:gd name="connsiteY5" fmla="*/ 112177 h 341634"/>
                <a:gd name="connsiteX6" fmla="*/ 677534 w 959387"/>
                <a:gd name="connsiteY6" fmla="*/ 168851 h 341634"/>
                <a:gd name="connsiteX7" fmla="*/ 622194 w 959387"/>
                <a:gd name="connsiteY7" fmla="*/ 58171 h 341634"/>
                <a:gd name="connsiteX8" fmla="*/ 395404 w 959387"/>
                <a:gd name="connsiteY8" fmla="*/ 56170 h 341634"/>
                <a:gd name="connsiteX9" fmla="*/ 211762 w 959387"/>
                <a:gd name="connsiteY9" fmla="*/ 98652 h 341634"/>
                <a:gd name="connsiteX10" fmla="*/ 74030 w 959387"/>
                <a:gd name="connsiteY10" fmla="*/ 182377 h 341634"/>
                <a:gd name="connsiteX11" fmla="*/ 5164 w 959387"/>
                <a:gd name="connsiteY11" fmla="*/ 341635 h 34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9387" h="341634">
                  <a:moveTo>
                    <a:pt x="5069" y="341635"/>
                  </a:moveTo>
                  <a:lnTo>
                    <a:pt x="491130" y="341635"/>
                  </a:lnTo>
                  <a:cubicBezTo>
                    <a:pt x="491130" y="341635"/>
                    <a:pt x="531611" y="298486"/>
                    <a:pt x="585618" y="293057"/>
                  </a:cubicBezTo>
                  <a:cubicBezTo>
                    <a:pt x="639625" y="287628"/>
                    <a:pt x="698965" y="217429"/>
                    <a:pt x="958236" y="279532"/>
                  </a:cubicBezTo>
                  <a:cubicBezTo>
                    <a:pt x="958236" y="279532"/>
                    <a:pt x="974428" y="201236"/>
                    <a:pt x="885370" y="198569"/>
                  </a:cubicBezTo>
                  <a:cubicBezTo>
                    <a:pt x="885370" y="198569"/>
                    <a:pt x="850318" y="114844"/>
                    <a:pt x="796311" y="112177"/>
                  </a:cubicBezTo>
                  <a:cubicBezTo>
                    <a:pt x="742304" y="109510"/>
                    <a:pt x="697727" y="128370"/>
                    <a:pt x="677534" y="168851"/>
                  </a:cubicBezTo>
                  <a:cubicBezTo>
                    <a:pt x="677534" y="168851"/>
                    <a:pt x="587047" y="135133"/>
                    <a:pt x="622194" y="58171"/>
                  </a:cubicBezTo>
                  <a:cubicBezTo>
                    <a:pt x="622194" y="58171"/>
                    <a:pt x="534469" y="-71369"/>
                    <a:pt x="395404" y="56170"/>
                  </a:cubicBezTo>
                  <a:cubicBezTo>
                    <a:pt x="395404" y="56170"/>
                    <a:pt x="255005" y="20356"/>
                    <a:pt x="211762" y="98652"/>
                  </a:cubicBezTo>
                  <a:cubicBezTo>
                    <a:pt x="211762" y="98652"/>
                    <a:pt x="98414" y="90556"/>
                    <a:pt x="74030" y="182377"/>
                  </a:cubicBezTo>
                  <a:cubicBezTo>
                    <a:pt x="74030" y="182377"/>
                    <a:pt x="-23125" y="220191"/>
                    <a:pt x="5164" y="341635"/>
                  </a:cubicBezTo>
                </a:path>
              </a:pathLst>
            </a:custGeom>
            <a:solidFill>
              <a:srgbClr val="70AD47"/>
            </a:solidFill>
            <a:ln w="9525" cap="flat">
              <a:noFill/>
              <a:prstDash val="solid"/>
              <a:miter/>
            </a:ln>
          </p:spPr>
          <p:txBody>
            <a:bodyPr rtlCol="0" anchor="ctr"/>
            <a:lstStyle/>
            <a:p>
              <a:endParaRPr lang="en-IL"/>
            </a:p>
          </p:txBody>
        </p:sp>
      </p:grpSp>
      <p:pic>
        <p:nvPicPr>
          <p:cNvPr id="264" name="Graphic 263">
            <a:extLst>
              <a:ext uri="{FF2B5EF4-FFF2-40B4-BE49-F238E27FC236}">
                <a16:creationId xmlns:a16="http://schemas.microsoft.com/office/drawing/2014/main" id="{78A82CF1-3672-EC1B-8867-601E43D33394}"/>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l="-9477" t="-15043" r="-3894" b="13529"/>
          <a:stretch/>
        </p:blipFill>
        <p:spPr>
          <a:xfrm>
            <a:off x="1730169" y="1599705"/>
            <a:ext cx="844055" cy="826905"/>
          </a:xfrm>
          <a:prstGeom prst="ellipse">
            <a:avLst/>
          </a:prstGeom>
        </p:spPr>
      </p:pic>
      <p:sp>
        <p:nvSpPr>
          <p:cNvPr id="265" name="כותרת 3">
            <a:extLst>
              <a:ext uri="{FF2B5EF4-FFF2-40B4-BE49-F238E27FC236}">
                <a16:creationId xmlns:a16="http://schemas.microsoft.com/office/drawing/2014/main" id="{EB11B0E9-1D6A-D5AF-138A-6721E98676FD}"/>
              </a:ext>
            </a:extLst>
          </p:cNvPr>
          <p:cNvSpPr txBox="1">
            <a:spLocks/>
          </p:cNvSpPr>
          <p:nvPr/>
        </p:nvSpPr>
        <p:spPr>
          <a:xfrm>
            <a:off x="722891" y="2819791"/>
            <a:ext cx="2873118"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he-IL" sz="2400">
                <a:solidFill>
                  <a:srgbClr val="002060"/>
                </a:solidFill>
                <a:latin typeface="Fb ReformaNarrow Medium" panose="02020503050405020304" pitchFamily="18" charset="-79"/>
                <a:cs typeface="Fb ReformaNarrow Medium" panose="02020503050405020304" pitchFamily="18" charset="-79"/>
              </a:rPr>
              <a:t>פסולת מושלכת לא מטופלת</a:t>
            </a:r>
            <a:endParaRPr lang="en-US" sz="2400">
              <a:solidFill>
                <a:srgbClr val="002060"/>
              </a:solidFill>
              <a:latin typeface="Fb ReformaNarrow Medium" panose="02020503050405020304" pitchFamily="18" charset="-79"/>
              <a:cs typeface="Fb ReformaNarrow Medium" panose="02020503050405020304" pitchFamily="18" charset="-79"/>
            </a:endParaRPr>
          </a:p>
          <a:p>
            <a:pPr algn="ctr">
              <a:lnSpc>
                <a:spcPct val="70000"/>
              </a:lnSpc>
            </a:pPr>
            <a:r>
              <a:rPr lang="he-IL" sz="2400">
                <a:solidFill>
                  <a:srgbClr val="002060"/>
                </a:solidFill>
                <a:latin typeface="Fb ReformaNarrow" panose="02020503050405020304" pitchFamily="18" charset="-79"/>
                <a:cs typeface="Fb ReformaNarrow" panose="02020503050405020304" pitchFamily="18" charset="-79"/>
              </a:rPr>
              <a:t>כ-1.5 מיליון טון לשנה – </a:t>
            </a:r>
            <a:br>
              <a:rPr lang="en-US" sz="2400">
                <a:solidFill>
                  <a:srgbClr val="002060"/>
                </a:solidFill>
                <a:latin typeface="Fb ReformaNarrow" panose="02020503050405020304" pitchFamily="18" charset="-79"/>
                <a:cs typeface="Fb ReformaNarrow" panose="02020503050405020304" pitchFamily="18" charset="-79"/>
              </a:rPr>
            </a:br>
            <a:endParaRPr lang="he-IL" sz="2400">
              <a:solidFill>
                <a:srgbClr val="002060"/>
              </a:solidFill>
              <a:latin typeface="Fb ReformaNarrow" panose="02020503050405020304" pitchFamily="18" charset="-79"/>
              <a:cs typeface="Fb ReformaNarrow" panose="02020503050405020304" pitchFamily="18" charset="-79"/>
            </a:endParaRPr>
          </a:p>
        </p:txBody>
      </p:sp>
      <p:sp>
        <p:nvSpPr>
          <p:cNvPr id="266" name="כותרת 3">
            <a:extLst>
              <a:ext uri="{FF2B5EF4-FFF2-40B4-BE49-F238E27FC236}">
                <a16:creationId xmlns:a16="http://schemas.microsoft.com/office/drawing/2014/main" id="{F2A8F046-2F54-01AC-4206-06DD90196540}"/>
              </a:ext>
            </a:extLst>
          </p:cNvPr>
          <p:cNvSpPr txBox="1">
            <a:spLocks/>
          </p:cNvSpPr>
          <p:nvPr/>
        </p:nvSpPr>
        <p:spPr>
          <a:xfrm>
            <a:off x="464052" y="3327750"/>
            <a:ext cx="2873118"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he-IL" sz="2400">
                <a:solidFill>
                  <a:srgbClr val="002060"/>
                </a:solidFill>
                <a:latin typeface="Fb ReformaNarrow Medium" panose="02020503050405020304" pitchFamily="18" charset="-79"/>
                <a:cs typeface="Fb ReformaNarrow Medium" panose="02020503050405020304" pitchFamily="18" charset="-79"/>
              </a:rPr>
              <a:t>פוטנציאל במחזור:</a:t>
            </a:r>
            <a:endParaRPr lang="en-US" sz="2400">
              <a:solidFill>
                <a:srgbClr val="002060"/>
              </a:solidFill>
              <a:latin typeface="Fb ReformaNarrow Medium" panose="02020503050405020304" pitchFamily="18" charset="-79"/>
              <a:cs typeface="Fb ReformaNarrow Medium" panose="02020503050405020304" pitchFamily="18" charset="-79"/>
            </a:endParaRPr>
          </a:p>
          <a:p>
            <a:pPr algn="ctr">
              <a:lnSpc>
                <a:spcPct val="70000"/>
              </a:lnSpc>
            </a:pPr>
            <a:r>
              <a:rPr lang="he-IL" sz="2400">
                <a:solidFill>
                  <a:srgbClr val="002060"/>
                </a:solidFill>
                <a:latin typeface="Fb ReformaNarrow" panose="02020503050405020304" pitchFamily="18" charset="-79"/>
                <a:cs typeface="Fb ReformaNarrow" panose="02020503050405020304" pitchFamily="18" charset="-79"/>
              </a:rPr>
              <a:t>כ-200 מועסקים</a:t>
            </a:r>
          </a:p>
        </p:txBody>
      </p:sp>
      <p:grpSp>
        <p:nvGrpSpPr>
          <p:cNvPr id="267" name="Group 266">
            <a:extLst>
              <a:ext uri="{FF2B5EF4-FFF2-40B4-BE49-F238E27FC236}">
                <a16:creationId xmlns:a16="http://schemas.microsoft.com/office/drawing/2014/main" id="{15D8ED3F-C1D4-3DB2-E20F-89E85D6454A6}"/>
              </a:ext>
            </a:extLst>
          </p:cNvPr>
          <p:cNvGrpSpPr/>
          <p:nvPr/>
        </p:nvGrpSpPr>
        <p:grpSpPr>
          <a:xfrm>
            <a:off x="2778826" y="3319320"/>
            <a:ext cx="469046" cy="469046"/>
            <a:chOff x="10883905" y="3243117"/>
            <a:chExt cx="469046" cy="469046"/>
          </a:xfrm>
        </p:grpSpPr>
        <p:sp>
          <p:nvSpPr>
            <p:cNvPr id="268" name="Oval 267">
              <a:extLst>
                <a:ext uri="{FF2B5EF4-FFF2-40B4-BE49-F238E27FC236}">
                  <a16:creationId xmlns:a16="http://schemas.microsoft.com/office/drawing/2014/main" id="{869DE634-68DD-A5DA-0031-BA56EB706C94}"/>
                </a:ext>
              </a:extLst>
            </p:cNvPr>
            <p:cNvSpPr/>
            <p:nvPr/>
          </p:nvSpPr>
          <p:spPr>
            <a:xfrm>
              <a:off x="10883905" y="3243117"/>
              <a:ext cx="469046" cy="469046"/>
            </a:xfrm>
            <a:prstGeom prst="ellipse">
              <a:avLst/>
            </a:prstGeom>
            <a:solidFill>
              <a:schemeClr val="bg1"/>
            </a:solidFill>
            <a:ln>
              <a:noFill/>
            </a:ln>
            <a:effectLst>
              <a:outerShdw blurRad="431800" dist="1016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269" name="Graphic 94">
              <a:extLst>
                <a:ext uri="{FF2B5EF4-FFF2-40B4-BE49-F238E27FC236}">
                  <a16:creationId xmlns:a16="http://schemas.microsoft.com/office/drawing/2014/main" id="{6B6C9746-A0A4-CC5C-D0E7-326D34AAEB4A}"/>
                </a:ext>
              </a:extLst>
            </p:cNvPr>
            <p:cNvGrpSpPr/>
            <p:nvPr/>
          </p:nvGrpSpPr>
          <p:grpSpPr>
            <a:xfrm flipH="1">
              <a:off x="10972020" y="3322920"/>
              <a:ext cx="320651" cy="294328"/>
              <a:chOff x="2982989" y="3574686"/>
              <a:chExt cx="320651" cy="294328"/>
            </a:xfrm>
            <a:solidFill>
              <a:srgbClr val="002060"/>
            </a:solidFill>
          </p:grpSpPr>
          <p:sp>
            <p:nvSpPr>
              <p:cNvPr id="271" name="Freeform: Shape 270">
                <a:extLst>
                  <a:ext uri="{FF2B5EF4-FFF2-40B4-BE49-F238E27FC236}">
                    <a16:creationId xmlns:a16="http://schemas.microsoft.com/office/drawing/2014/main" id="{D1E9D3FC-C4AA-F03B-CEA4-C0DB2CC839D3}"/>
                  </a:ext>
                </a:extLst>
              </p:cNvPr>
              <p:cNvSpPr/>
              <p:nvPr/>
            </p:nvSpPr>
            <p:spPr>
              <a:xfrm>
                <a:off x="2984162" y="3575867"/>
                <a:ext cx="318296" cy="291956"/>
              </a:xfrm>
              <a:custGeom>
                <a:avLst/>
                <a:gdLst>
                  <a:gd name="connsiteX0" fmla="*/ 275526 w 318296"/>
                  <a:gd name="connsiteY0" fmla="*/ 42762 h 291956"/>
                  <a:gd name="connsiteX1" fmla="*/ 172317 w 318296"/>
                  <a:gd name="connsiteY1" fmla="*/ 0 h 291956"/>
                  <a:gd name="connsiteX2" fmla="*/ 67797 w 318296"/>
                  <a:gd name="connsiteY2" fmla="*/ 44073 h 291956"/>
                  <a:gd name="connsiteX3" fmla="*/ 67926 w 318296"/>
                  <a:gd name="connsiteY3" fmla="*/ 55210 h 291956"/>
                  <a:gd name="connsiteX4" fmla="*/ 79056 w 318296"/>
                  <a:gd name="connsiteY4" fmla="*/ 55081 h 291956"/>
                  <a:gd name="connsiteX5" fmla="*/ 172317 w 318296"/>
                  <a:gd name="connsiteY5" fmla="*/ 15784 h 291956"/>
                  <a:gd name="connsiteX6" fmla="*/ 302577 w 318296"/>
                  <a:gd name="connsiteY6" fmla="*/ 145978 h 291956"/>
                  <a:gd name="connsiteX7" fmla="*/ 172317 w 318296"/>
                  <a:gd name="connsiteY7" fmla="*/ 276238 h 291956"/>
                  <a:gd name="connsiteX8" fmla="*/ 42057 w 318296"/>
                  <a:gd name="connsiteY8" fmla="*/ 145978 h 291956"/>
                  <a:gd name="connsiteX9" fmla="*/ 42057 w 318296"/>
                  <a:gd name="connsiteY9" fmla="*/ 144343 h 291956"/>
                  <a:gd name="connsiteX10" fmla="*/ 55024 w 318296"/>
                  <a:gd name="connsiteY10" fmla="*/ 157310 h 291956"/>
                  <a:gd name="connsiteX11" fmla="*/ 60593 w 318296"/>
                  <a:gd name="connsiteY11" fmla="*/ 159601 h 291956"/>
                  <a:gd name="connsiteX12" fmla="*/ 66162 w 318296"/>
                  <a:gd name="connsiteY12" fmla="*/ 157310 h 291956"/>
                  <a:gd name="connsiteX13" fmla="*/ 66162 w 318296"/>
                  <a:gd name="connsiteY13" fmla="*/ 146173 h 291956"/>
                  <a:gd name="connsiteX14" fmla="*/ 39832 w 318296"/>
                  <a:gd name="connsiteY14" fmla="*/ 119778 h 291956"/>
                  <a:gd name="connsiteX15" fmla="*/ 28694 w 318296"/>
                  <a:gd name="connsiteY15" fmla="*/ 119778 h 291956"/>
                  <a:gd name="connsiteX16" fmla="*/ 2307 w 318296"/>
                  <a:gd name="connsiteY16" fmla="*/ 146173 h 291956"/>
                  <a:gd name="connsiteX17" fmla="*/ 2307 w 318296"/>
                  <a:gd name="connsiteY17" fmla="*/ 157310 h 291956"/>
                  <a:gd name="connsiteX18" fmla="*/ 13444 w 318296"/>
                  <a:gd name="connsiteY18" fmla="*/ 157310 h 291956"/>
                  <a:gd name="connsiteX19" fmla="*/ 26411 w 318296"/>
                  <a:gd name="connsiteY19" fmla="*/ 144343 h 291956"/>
                  <a:gd name="connsiteX20" fmla="*/ 26411 w 318296"/>
                  <a:gd name="connsiteY20" fmla="*/ 145978 h 291956"/>
                  <a:gd name="connsiteX21" fmla="*/ 69173 w 318296"/>
                  <a:gd name="connsiteY21" fmla="*/ 249187 h 291956"/>
                  <a:gd name="connsiteX22" fmla="*/ 172382 w 318296"/>
                  <a:gd name="connsiteY22" fmla="*/ 291957 h 291956"/>
                  <a:gd name="connsiteX23" fmla="*/ 275599 w 318296"/>
                  <a:gd name="connsiteY23" fmla="*/ 249187 h 291956"/>
                  <a:gd name="connsiteX24" fmla="*/ 318296 w 318296"/>
                  <a:gd name="connsiteY24" fmla="*/ 145978 h 291956"/>
                  <a:gd name="connsiteX25" fmla="*/ 275526 w 318296"/>
                  <a:gd name="connsiteY25" fmla="*/ 42762 h 29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8296" h="291956">
                    <a:moveTo>
                      <a:pt x="275526" y="42762"/>
                    </a:moveTo>
                    <a:cubicBezTo>
                      <a:pt x="247957" y="15193"/>
                      <a:pt x="211283" y="0"/>
                      <a:pt x="172317" y="0"/>
                    </a:cubicBezTo>
                    <a:cubicBezTo>
                      <a:pt x="133352" y="0"/>
                      <a:pt x="95495" y="15654"/>
                      <a:pt x="67797" y="44073"/>
                    </a:cubicBezTo>
                    <a:cubicBezTo>
                      <a:pt x="64786" y="47149"/>
                      <a:pt x="64851" y="52126"/>
                      <a:pt x="67926" y="55210"/>
                    </a:cubicBezTo>
                    <a:cubicBezTo>
                      <a:pt x="71002" y="58221"/>
                      <a:pt x="75980" y="58157"/>
                      <a:pt x="79056" y="55081"/>
                    </a:cubicBezTo>
                    <a:cubicBezTo>
                      <a:pt x="103816" y="29738"/>
                      <a:pt x="136889" y="15784"/>
                      <a:pt x="172317" y="15784"/>
                    </a:cubicBezTo>
                    <a:cubicBezTo>
                      <a:pt x="244161" y="15719"/>
                      <a:pt x="302577" y="74135"/>
                      <a:pt x="302577" y="145978"/>
                    </a:cubicBezTo>
                    <a:cubicBezTo>
                      <a:pt x="302577" y="217822"/>
                      <a:pt x="244161" y="276238"/>
                      <a:pt x="172317" y="276238"/>
                    </a:cubicBezTo>
                    <a:cubicBezTo>
                      <a:pt x="100473" y="276238"/>
                      <a:pt x="42057" y="217822"/>
                      <a:pt x="42057" y="145978"/>
                    </a:cubicBezTo>
                    <a:lnTo>
                      <a:pt x="42057" y="144343"/>
                    </a:lnTo>
                    <a:lnTo>
                      <a:pt x="55024" y="157310"/>
                    </a:lnTo>
                    <a:cubicBezTo>
                      <a:pt x="56530" y="158816"/>
                      <a:pt x="58561" y="159601"/>
                      <a:pt x="60593" y="159601"/>
                    </a:cubicBezTo>
                    <a:cubicBezTo>
                      <a:pt x="62625" y="159601"/>
                      <a:pt x="64584" y="158816"/>
                      <a:pt x="66162" y="157310"/>
                    </a:cubicBezTo>
                    <a:cubicBezTo>
                      <a:pt x="69238" y="154235"/>
                      <a:pt x="69238" y="149257"/>
                      <a:pt x="66162" y="146173"/>
                    </a:cubicBezTo>
                    <a:lnTo>
                      <a:pt x="39832" y="119778"/>
                    </a:lnTo>
                    <a:cubicBezTo>
                      <a:pt x="36756" y="116702"/>
                      <a:pt x="31778" y="116702"/>
                      <a:pt x="28694" y="119778"/>
                    </a:cubicBezTo>
                    <a:lnTo>
                      <a:pt x="2307" y="146173"/>
                    </a:lnTo>
                    <a:cubicBezTo>
                      <a:pt x="-769" y="149249"/>
                      <a:pt x="-769" y="154226"/>
                      <a:pt x="2307" y="157310"/>
                    </a:cubicBezTo>
                    <a:cubicBezTo>
                      <a:pt x="5383" y="160386"/>
                      <a:pt x="10361" y="160386"/>
                      <a:pt x="13444" y="157310"/>
                    </a:cubicBezTo>
                    <a:lnTo>
                      <a:pt x="26411" y="144343"/>
                    </a:lnTo>
                    <a:lnTo>
                      <a:pt x="26411" y="145978"/>
                    </a:lnTo>
                    <a:cubicBezTo>
                      <a:pt x="26411" y="184944"/>
                      <a:pt x="41604" y="221619"/>
                      <a:pt x="69173" y="249187"/>
                    </a:cubicBezTo>
                    <a:cubicBezTo>
                      <a:pt x="96742" y="276756"/>
                      <a:pt x="133417" y="291957"/>
                      <a:pt x="172382" y="291957"/>
                    </a:cubicBezTo>
                    <a:cubicBezTo>
                      <a:pt x="211347" y="291957"/>
                      <a:pt x="248022" y="276764"/>
                      <a:pt x="275599" y="249187"/>
                    </a:cubicBezTo>
                    <a:cubicBezTo>
                      <a:pt x="303168" y="221619"/>
                      <a:pt x="318296" y="184944"/>
                      <a:pt x="318296" y="145978"/>
                    </a:cubicBezTo>
                    <a:cubicBezTo>
                      <a:pt x="318296" y="107013"/>
                      <a:pt x="303103" y="70338"/>
                      <a:pt x="275526" y="42762"/>
                    </a:cubicBezTo>
                    <a:close/>
                  </a:path>
                </a:pathLst>
              </a:custGeom>
              <a:solidFill>
                <a:srgbClr val="002060"/>
              </a:solidFill>
              <a:ln w="794" cap="flat">
                <a:solidFill>
                  <a:srgbClr val="002060"/>
                </a:solidFill>
                <a:prstDash val="solid"/>
                <a:miter/>
              </a:ln>
            </p:spPr>
            <p:txBody>
              <a:bodyPr rtlCol="0" anchor="ctr"/>
              <a:lstStyle/>
              <a:p>
                <a:endParaRPr lang="en-IL"/>
              </a:p>
            </p:txBody>
          </p:sp>
          <p:sp>
            <p:nvSpPr>
              <p:cNvPr id="272" name="Freeform: Shape 271">
                <a:extLst>
                  <a:ext uri="{FF2B5EF4-FFF2-40B4-BE49-F238E27FC236}">
                    <a16:creationId xmlns:a16="http://schemas.microsoft.com/office/drawing/2014/main" id="{36EB02C5-655C-4552-6925-FD3435C4521A}"/>
                  </a:ext>
                </a:extLst>
              </p:cNvPr>
              <p:cNvSpPr/>
              <p:nvPr/>
            </p:nvSpPr>
            <p:spPr>
              <a:xfrm>
                <a:off x="2982989" y="3574686"/>
                <a:ext cx="320651" cy="294328"/>
              </a:xfrm>
              <a:custGeom>
                <a:avLst/>
                <a:gdLst>
                  <a:gd name="connsiteX0" fmla="*/ 173556 w 320651"/>
                  <a:gd name="connsiteY0" fmla="*/ 294320 h 294328"/>
                  <a:gd name="connsiteX1" fmla="*/ 69505 w 320651"/>
                  <a:gd name="connsiteY1" fmla="*/ 251203 h 294328"/>
                  <a:gd name="connsiteX2" fmla="*/ 26403 w 320651"/>
                  <a:gd name="connsiteY2" fmla="*/ 148366 h 294328"/>
                  <a:gd name="connsiteX3" fmla="*/ 15452 w 320651"/>
                  <a:gd name="connsiteY3" fmla="*/ 159318 h 294328"/>
                  <a:gd name="connsiteX4" fmla="*/ 9049 w 320651"/>
                  <a:gd name="connsiteY4" fmla="*/ 161973 h 294328"/>
                  <a:gd name="connsiteX5" fmla="*/ 2647 w 320651"/>
                  <a:gd name="connsiteY5" fmla="*/ 159318 h 294328"/>
                  <a:gd name="connsiteX6" fmla="*/ 2647 w 320651"/>
                  <a:gd name="connsiteY6" fmla="*/ 146513 h 294328"/>
                  <a:gd name="connsiteX7" fmla="*/ 29042 w 320651"/>
                  <a:gd name="connsiteY7" fmla="*/ 120118 h 294328"/>
                  <a:gd name="connsiteX8" fmla="*/ 41847 w 320651"/>
                  <a:gd name="connsiteY8" fmla="*/ 120118 h 294328"/>
                  <a:gd name="connsiteX9" fmla="*/ 68177 w 320651"/>
                  <a:gd name="connsiteY9" fmla="*/ 146513 h 294328"/>
                  <a:gd name="connsiteX10" fmla="*/ 68177 w 320651"/>
                  <a:gd name="connsiteY10" fmla="*/ 159318 h 294328"/>
                  <a:gd name="connsiteX11" fmla="*/ 61775 w 320651"/>
                  <a:gd name="connsiteY11" fmla="*/ 161956 h 294328"/>
                  <a:gd name="connsiteX12" fmla="*/ 55372 w 320651"/>
                  <a:gd name="connsiteY12" fmla="*/ 159318 h 294328"/>
                  <a:gd name="connsiteX13" fmla="*/ 44429 w 320651"/>
                  <a:gd name="connsiteY13" fmla="*/ 148374 h 294328"/>
                  <a:gd name="connsiteX14" fmla="*/ 173499 w 320651"/>
                  <a:gd name="connsiteY14" fmla="*/ 276230 h 294328"/>
                  <a:gd name="connsiteX15" fmla="*/ 302577 w 320651"/>
                  <a:gd name="connsiteY15" fmla="*/ 147152 h 294328"/>
                  <a:gd name="connsiteX16" fmla="*/ 264737 w 320651"/>
                  <a:gd name="connsiteY16" fmla="*/ 55923 h 294328"/>
                  <a:gd name="connsiteX17" fmla="*/ 173629 w 320651"/>
                  <a:gd name="connsiteY17" fmla="*/ 18139 h 294328"/>
                  <a:gd name="connsiteX18" fmla="*/ 173507 w 320651"/>
                  <a:gd name="connsiteY18" fmla="*/ 18139 h 294328"/>
                  <a:gd name="connsiteX19" fmla="*/ 81096 w 320651"/>
                  <a:gd name="connsiteY19" fmla="*/ 57080 h 294328"/>
                  <a:gd name="connsiteX20" fmla="*/ 68291 w 320651"/>
                  <a:gd name="connsiteY20" fmla="*/ 57234 h 294328"/>
                  <a:gd name="connsiteX21" fmla="*/ 68145 w 320651"/>
                  <a:gd name="connsiteY21" fmla="*/ 44429 h 294328"/>
                  <a:gd name="connsiteX22" fmla="*/ 173491 w 320651"/>
                  <a:gd name="connsiteY22" fmla="*/ 0 h 294328"/>
                  <a:gd name="connsiteX23" fmla="*/ 277542 w 320651"/>
                  <a:gd name="connsiteY23" fmla="*/ 43110 h 294328"/>
                  <a:gd name="connsiteX24" fmla="*/ 320651 w 320651"/>
                  <a:gd name="connsiteY24" fmla="*/ 147160 h 294328"/>
                  <a:gd name="connsiteX25" fmla="*/ 277607 w 320651"/>
                  <a:gd name="connsiteY25" fmla="*/ 251211 h 294328"/>
                  <a:gd name="connsiteX26" fmla="*/ 173556 w 320651"/>
                  <a:gd name="connsiteY26" fmla="*/ 294329 h 294328"/>
                  <a:gd name="connsiteX27" fmla="*/ 28759 w 320651"/>
                  <a:gd name="connsiteY27" fmla="*/ 142668 h 294328"/>
                  <a:gd name="connsiteX28" fmla="*/ 28759 w 320651"/>
                  <a:gd name="connsiteY28" fmla="*/ 147160 h 294328"/>
                  <a:gd name="connsiteX29" fmla="*/ 71172 w 320651"/>
                  <a:gd name="connsiteY29" fmla="*/ 249535 h 294328"/>
                  <a:gd name="connsiteX30" fmla="*/ 173548 w 320651"/>
                  <a:gd name="connsiteY30" fmla="*/ 291957 h 294328"/>
                  <a:gd name="connsiteX31" fmla="*/ 275923 w 320651"/>
                  <a:gd name="connsiteY31" fmla="*/ 249535 h 294328"/>
                  <a:gd name="connsiteX32" fmla="*/ 318280 w 320651"/>
                  <a:gd name="connsiteY32" fmla="*/ 147160 h 294328"/>
                  <a:gd name="connsiteX33" fmla="*/ 275858 w 320651"/>
                  <a:gd name="connsiteY33" fmla="*/ 44785 h 294328"/>
                  <a:gd name="connsiteX34" fmla="*/ 173491 w 320651"/>
                  <a:gd name="connsiteY34" fmla="*/ 2363 h 294328"/>
                  <a:gd name="connsiteX35" fmla="*/ 69812 w 320651"/>
                  <a:gd name="connsiteY35" fmla="*/ 46088 h 294328"/>
                  <a:gd name="connsiteX36" fmla="*/ 69934 w 320651"/>
                  <a:gd name="connsiteY36" fmla="*/ 55558 h 294328"/>
                  <a:gd name="connsiteX37" fmla="*/ 79396 w 320651"/>
                  <a:gd name="connsiteY37" fmla="*/ 55429 h 294328"/>
                  <a:gd name="connsiteX38" fmla="*/ 173491 w 320651"/>
                  <a:gd name="connsiteY38" fmla="*/ 15792 h 294328"/>
                  <a:gd name="connsiteX39" fmla="*/ 173620 w 320651"/>
                  <a:gd name="connsiteY39" fmla="*/ 15792 h 294328"/>
                  <a:gd name="connsiteX40" fmla="*/ 266404 w 320651"/>
                  <a:gd name="connsiteY40" fmla="*/ 54271 h 294328"/>
                  <a:gd name="connsiteX41" fmla="*/ 304941 w 320651"/>
                  <a:gd name="connsiteY41" fmla="*/ 147168 h 294328"/>
                  <a:gd name="connsiteX42" fmla="*/ 173499 w 320651"/>
                  <a:gd name="connsiteY42" fmla="*/ 278610 h 294328"/>
                  <a:gd name="connsiteX43" fmla="*/ 42049 w 320651"/>
                  <a:gd name="connsiteY43" fmla="*/ 147160 h 294328"/>
                  <a:gd name="connsiteX44" fmla="*/ 42049 w 320651"/>
                  <a:gd name="connsiteY44" fmla="*/ 142668 h 294328"/>
                  <a:gd name="connsiteX45" fmla="*/ 57040 w 320651"/>
                  <a:gd name="connsiteY45" fmla="*/ 157658 h 294328"/>
                  <a:gd name="connsiteX46" fmla="*/ 61767 w 320651"/>
                  <a:gd name="connsiteY46" fmla="*/ 159601 h 294328"/>
                  <a:gd name="connsiteX47" fmla="*/ 66518 w 320651"/>
                  <a:gd name="connsiteY47" fmla="*/ 157634 h 294328"/>
                  <a:gd name="connsiteX48" fmla="*/ 66502 w 320651"/>
                  <a:gd name="connsiteY48" fmla="*/ 148188 h 294328"/>
                  <a:gd name="connsiteX49" fmla="*/ 40171 w 320651"/>
                  <a:gd name="connsiteY49" fmla="*/ 121793 h 294328"/>
                  <a:gd name="connsiteX50" fmla="*/ 30709 w 320651"/>
                  <a:gd name="connsiteY50" fmla="*/ 121793 h 294328"/>
                  <a:gd name="connsiteX51" fmla="*/ 4314 w 320651"/>
                  <a:gd name="connsiteY51" fmla="*/ 148196 h 294328"/>
                  <a:gd name="connsiteX52" fmla="*/ 4314 w 320651"/>
                  <a:gd name="connsiteY52" fmla="*/ 157658 h 294328"/>
                  <a:gd name="connsiteX53" fmla="*/ 9041 w 320651"/>
                  <a:gd name="connsiteY53" fmla="*/ 159625 h 294328"/>
                  <a:gd name="connsiteX54" fmla="*/ 13776 w 320651"/>
                  <a:gd name="connsiteY54" fmla="*/ 157658 h 294328"/>
                  <a:gd name="connsiteX55" fmla="*/ 28767 w 320651"/>
                  <a:gd name="connsiteY55" fmla="*/ 142668 h 2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0651" h="294328">
                    <a:moveTo>
                      <a:pt x="173556" y="294320"/>
                    </a:moveTo>
                    <a:cubicBezTo>
                      <a:pt x="134258" y="294320"/>
                      <a:pt x="97308" y="279006"/>
                      <a:pt x="69505" y="251203"/>
                    </a:cubicBezTo>
                    <a:cubicBezTo>
                      <a:pt x="41993" y="223691"/>
                      <a:pt x="26711" y="187210"/>
                      <a:pt x="26403" y="148366"/>
                    </a:cubicBezTo>
                    <a:lnTo>
                      <a:pt x="15452" y="159318"/>
                    </a:lnTo>
                    <a:cubicBezTo>
                      <a:pt x="13736" y="161034"/>
                      <a:pt x="11461" y="161973"/>
                      <a:pt x="9049" y="161973"/>
                    </a:cubicBezTo>
                    <a:cubicBezTo>
                      <a:pt x="6637" y="161973"/>
                      <a:pt x="4355" y="161026"/>
                      <a:pt x="2647" y="159318"/>
                    </a:cubicBezTo>
                    <a:cubicBezTo>
                      <a:pt x="-882" y="155789"/>
                      <a:pt x="-882" y="150042"/>
                      <a:pt x="2647" y="146513"/>
                    </a:cubicBezTo>
                    <a:lnTo>
                      <a:pt x="29042" y="120118"/>
                    </a:lnTo>
                    <a:cubicBezTo>
                      <a:pt x="32571" y="116589"/>
                      <a:pt x="38318" y="116589"/>
                      <a:pt x="41847" y="120118"/>
                    </a:cubicBezTo>
                    <a:lnTo>
                      <a:pt x="68177" y="146513"/>
                    </a:lnTo>
                    <a:cubicBezTo>
                      <a:pt x="71706" y="150042"/>
                      <a:pt x="71706" y="155789"/>
                      <a:pt x="68177" y="159318"/>
                    </a:cubicBezTo>
                    <a:cubicBezTo>
                      <a:pt x="66397" y="161026"/>
                      <a:pt x="64122" y="161956"/>
                      <a:pt x="61775" y="161956"/>
                    </a:cubicBezTo>
                    <a:cubicBezTo>
                      <a:pt x="59428" y="161956"/>
                      <a:pt x="57048" y="160993"/>
                      <a:pt x="55372" y="159318"/>
                    </a:cubicBezTo>
                    <a:lnTo>
                      <a:pt x="44429" y="148374"/>
                    </a:lnTo>
                    <a:cubicBezTo>
                      <a:pt x="45085" y="218988"/>
                      <a:pt x="102740" y="276230"/>
                      <a:pt x="173499" y="276230"/>
                    </a:cubicBezTo>
                    <a:cubicBezTo>
                      <a:pt x="244258" y="276230"/>
                      <a:pt x="302577" y="218324"/>
                      <a:pt x="302577" y="147152"/>
                    </a:cubicBezTo>
                    <a:cubicBezTo>
                      <a:pt x="302577" y="112719"/>
                      <a:pt x="289141" y="80319"/>
                      <a:pt x="264737" y="55923"/>
                    </a:cubicBezTo>
                    <a:cubicBezTo>
                      <a:pt x="240357" y="31551"/>
                      <a:pt x="208005" y="18139"/>
                      <a:pt x="173629" y="18139"/>
                    </a:cubicBezTo>
                    <a:lnTo>
                      <a:pt x="173507" y="18139"/>
                    </a:lnTo>
                    <a:cubicBezTo>
                      <a:pt x="138435" y="18139"/>
                      <a:pt x="105621" y="31964"/>
                      <a:pt x="81096" y="57080"/>
                    </a:cubicBezTo>
                    <a:cubicBezTo>
                      <a:pt x="77559" y="60617"/>
                      <a:pt x="71820" y="60682"/>
                      <a:pt x="68291" y="57234"/>
                    </a:cubicBezTo>
                    <a:cubicBezTo>
                      <a:pt x="64754" y="53697"/>
                      <a:pt x="64689" y="47958"/>
                      <a:pt x="68145" y="44429"/>
                    </a:cubicBezTo>
                    <a:cubicBezTo>
                      <a:pt x="96046" y="15784"/>
                      <a:pt x="133465" y="0"/>
                      <a:pt x="173491" y="0"/>
                    </a:cubicBezTo>
                    <a:cubicBezTo>
                      <a:pt x="213517" y="0"/>
                      <a:pt x="249738" y="15314"/>
                      <a:pt x="277542" y="43110"/>
                    </a:cubicBezTo>
                    <a:cubicBezTo>
                      <a:pt x="305345" y="70913"/>
                      <a:pt x="320651" y="107863"/>
                      <a:pt x="320651" y="147160"/>
                    </a:cubicBezTo>
                    <a:cubicBezTo>
                      <a:pt x="320651" y="186457"/>
                      <a:pt x="305361" y="223448"/>
                      <a:pt x="277607" y="251211"/>
                    </a:cubicBezTo>
                    <a:cubicBezTo>
                      <a:pt x="249803" y="279014"/>
                      <a:pt x="212853" y="294329"/>
                      <a:pt x="173556" y="294329"/>
                    </a:cubicBezTo>
                    <a:close/>
                    <a:moveTo>
                      <a:pt x="28759" y="142668"/>
                    </a:moveTo>
                    <a:lnTo>
                      <a:pt x="28759" y="147160"/>
                    </a:lnTo>
                    <a:cubicBezTo>
                      <a:pt x="28759" y="185826"/>
                      <a:pt x="43822" y="222185"/>
                      <a:pt x="71172" y="249535"/>
                    </a:cubicBezTo>
                    <a:cubicBezTo>
                      <a:pt x="98531" y="276894"/>
                      <a:pt x="134890" y="291957"/>
                      <a:pt x="173548" y="291957"/>
                    </a:cubicBezTo>
                    <a:cubicBezTo>
                      <a:pt x="212205" y="291957"/>
                      <a:pt x="248573" y="276894"/>
                      <a:pt x="275923" y="249535"/>
                    </a:cubicBezTo>
                    <a:cubicBezTo>
                      <a:pt x="303233" y="222226"/>
                      <a:pt x="318280" y="185867"/>
                      <a:pt x="318280" y="147160"/>
                    </a:cubicBezTo>
                    <a:cubicBezTo>
                      <a:pt x="318280" y="108454"/>
                      <a:pt x="303217" y="72135"/>
                      <a:pt x="275858" y="44785"/>
                    </a:cubicBezTo>
                    <a:cubicBezTo>
                      <a:pt x="248508" y="17427"/>
                      <a:pt x="212157" y="2363"/>
                      <a:pt x="173491" y="2363"/>
                    </a:cubicBezTo>
                    <a:cubicBezTo>
                      <a:pt x="134825" y="2363"/>
                      <a:pt x="97292" y="17896"/>
                      <a:pt x="69812" y="46088"/>
                    </a:cubicBezTo>
                    <a:cubicBezTo>
                      <a:pt x="67263" y="48695"/>
                      <a:pt x="67319" y="52944"/>
                      <a:pt x="69934" y="55558"/>
                    </a:cubicBezTo>
                    <a:cubicBezTo>
                      <a:pt x="72532" y="58100"/>
                      <a:pt x="76773" y="58043"/>
                      <a:pt x="79396" y="55429"/>
                    </a:cubicBezTo>
                    <a:cubicBezTo>
                      <a:pt x="104358" y="29868"/>
                      <a:pt x="137779" y="15792"/>
                      <a:pt x="173491" y="15792"/>
                    </a:cubicBezTo>
                    <a:lnTo>
                      <a:pt x="173620" y="15792"/>
                    </a:lnTo>
                    <a:cubicBezTo>
                      <a:pt x="208636" y="15792"/>
                      <a:pt x="241579" y="29455"/>
                      <a:pt x="266404" y="54271"/>
                    </a:cubicBezTo>
                    <a:cubicBezTo>
                      <a:pt x="291253" y="79112"/>
                      <a:pt x="304941" y="112104"/>
                      <a:pt x="304941" y="147168"/>
                    </a:cubicBezTo>
                    <a:cubicBezTo>
                      <a:pt x="304941" y="219644"/>
                      <a:pt x="245974" y="278610"/>
                      <a:pt x="173499" y="278610"/>
                    </a:cubicBezTo>
                    <a:cubicBezTo>
                      <a:pt x="101024" y="278610"/>
                      <a:pt x="42049" y="219644"/>
                      <a:pt x="42049" y="147160"/>
                    </a:cubicBezTo>
                    <a:lnTo>
                      <a:pt x="42049" y="142668"/>
                    </a:lnTo>
                    <a:lnTo>
                      <a:pt x="57040" y="157658"/>
                    </a:lnTo>
                    <a:cubicBezTo>
                      <a:pt x="58278" y="158897"/>
                      <a:pt x="60002" y="159601"/>
                      <a:pt x="61767" y="159601"/>
                    </a:cubicBezTo>
                    <a:cubicBezTo>
                      <a:pt x="63531" y="159601"/>
                      <a:pt x="65174" y="158921"/>
                      <a:pt x="66518" y="157634"/>
                    </a:cubicBezTo>
                    <a:cubicBezTo>
                      <a:pt x="69108" y="155044"/>
                      <a:pt x="69108" y="150803"/>
                      <a:pt x="66502" y="148188"/>
                    </a:cubicBezTo>
                    <a:lnTo>
                      <a:pt x="40171" y="121793"/>
                    </a:lnTo>
                    <a:cubicBezTo>
                      <a:pt x="37565" y="119187"/>
                      <a:pt x="33324" y="119187"/>
                      <a:pt x="30709" y="121793"/>
                    </a:cubicBezTo>
                    <a:lnTo>
                      <a:pt x="4314" y="148196"/>
                    </a:lnTo>
                    <a:cubicBezTo>
                      <a:pt x="1708" y="150803"/>
                      <a:pt x="1708" y="155052"/>
                      <a:pt x="4314" y="157658"/>
                    </a:cubicBezTo>
                    <a:cubicBezTo>
                      <a:pt x="5577" y="158921"/>
                      <a:pt x="7260" y="159625"/>
                      <a:pt x="9041" y="159625"/>
                    </a:cubicBezTo>
                    <a:cubicBezTo>
                      <a:pt x="10822" y="159625"/>
                      <a:pt x="12506" y="158929"/>
                      <a:pt x="13776" y="157658"/>
                    </a:cubicBezTo>
                    <a:lnTo>
                      <a:pt x="28767" y="142668"/>
                    </a:lnTo>
                    <a:close/>
                  </a:path>
                </a:pathLst>
              </a:custGeom>
              <a:solidFill>
                <a:srgbClr val="002060"/>
              </a:solidFill>
              <a:ln w="794" cap="flat">
                <a:solidFill>
                  <a:srgbClr val="002060"/>
                </a:solidFill>
                <a:prstDash val="solid"/>
                <a:miter/>
              </a:ln>
            </p:spPr>
            <p:txBody>
              <a:bodyPr rtlCol="0" anchor="ctr"/>
              <a:lstStyle/>
              <a:p>
                <a:endParaRPr lang="en-IL"/>
              </a:p>
            </p:txBody>
          </p:sp>
        </p:grpSp>
        <p:pic>
          <p:nvPicPr>
            <p:cNvPr id="270" name="Graphic 269">
              <a:extLst>
                <a:ext uri="{FF2B5EF4-FFF2-40B4-BE49-F238E27FC236}">
                  <a16:creationId xmlns:a16="http://schemas.microsoft.com/office/drawing/2014/main" id="{29B848C5-A96F-99DB-F5B4-B3307A218B8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050750" y="3394460"/>
              <a:ext cx="145393" cy="142222"/>
            </a:xfrm>
            <a:prstGeom prst="rect">
              <a:avLst/>
            </a:prstGeom>
          </p:spPr>
        </p:pic>
      </p:grpSp>
    </p:spTree>
    <p:extLst>
      <p:ext uri="{BB962C8B-B14F-4D97-AF65-F5344CB8AC3E}">
        <p14:creationId xmlns:p14="http://schemas.microsoft.com/office/powerpoint/2010/main" val="222342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214">
            <a:extLst>
              <a:ext uri="{FF2B5EF4-FFF2-40B4-BE49-F238E27FC236}">
                <a16:creationId xmlns:a16="http://schemas.microsoft.com/office/drawing/2014/main" id="{A2E3AB1A-B2E0-E0B4-B60E-9AD39767D2D1}"/>
              </a:ext>
            </a:extLst>
          </p:cNvPr>
          <p:cNvSpPr/>
          <p:nvPr/>
        </p:nvSpPr>
        <p:spPr>
          <a:xfrm>
            <a:off x="0" y="0"/>
            <a:ext cx="12192000" cy="6858000"/>
          </a:xfrm>
          <a:prstGeom prst="rect">
            <a:avLst/>
          </a:prstGeom>
          <a:solidFill>
            <a:srgbClr val="A5D0BB">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214" name="Graphic 213">
            <a:extLst>
              <a:ext uri="{FF2B5EF4-FFF2-40B4-BE49-F238E27FC236}">
                <a16:creationId xmlns:a16="http://schemas.microsoft.com/office/drawing/2014/main" id="{7C0F5D5D-3B53-986E-B9D5-492BAA17BF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9381" y="3585150"/>
            <a:ext cx="4507928" cy="2310515"/>
          </a:xfrm>
          <a:prstGeom prst="rect">
            <a:avLst/>
          </a:prstGeom>
        </p:spPr>
      </p:pic>
      <p:pic>
        <p:nvPicPr>
          <p:cNvPr id="207" name="Graphic 206">
            <a:extLst>
              <a:ext uri="{FF2B5EF4-FFF2-40B4-BE49-F238E27FC236}">
                <a16:creationId xmlns:a16="http://schemas.microsoft.com/office/drawing/2014/main" id="{0A7AF1EE-565E-FD8A-706C-E9EB32D61C8B}"/>
              </a:ext>
            </a:extLst>
          </p:cNvPr>
          <p:cNvPicPr>
            <a:picLocks noChangeAspect="1"/>
          </p:cNvPicPr>
          <p:nvPr/>
        </p:nvPicPr>
        <p:blipFill>
          <a:blip r:embed="rId5">
            <a:alphaModFix amt="30000"/>
            <a:extLst>
              <a:ext uri="{96DAC541-7B7A-43D3-8B79-37D633B846F1}">
                <asvg:svgBlip xmlns:asvg="http://schemas.microsoft.com/office/drawing/2016/SVG/main" r:embed="rId6"/>
              </a:ext>
            </a:extLst>
          </a:blip>
          <a:stretch>
            <a:fillRect/>
          </a:stretch>
        </p:blipFill>
        <p:spPr>
          <a:xfrm>
            <a:off x="3577300" y="4742776"/>
            <a:ext cx="2168564" cy="1235848"/>
          </a:xfrm>
          <a:prstGeom prst="rect">
            <a:avLst/>
          </a:prstGeom>
        </p:spPr>
      </p:pic>
      <p:pic>
        <p:nvPicPr>
          <p:cNvPr id="107" name="Picture 106" descr="A close-up of a windmill&#10;&#10;Description automatically generated with medium confidence">
            <a:extLst>
              <a:ext uri="{FF2B5EF4-FFF2-40B4-BE49-F238E27FC236}">
                <a16:creationId xmlns:a16="http://schemas.microsoft.com/office/drawing/2014/main" id="{390EE040-3F65-7FEC-0560-30E2C087E5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796696" y="3769297"/>
            <a:ext cx="664035" cy="1162062"/>
          </a:xfrm>
          <a:prstGeom prst="rect">
            <a:avLst/>
          </a:prstGeom>
        </p:spPr>
      </p:pic>
      <p:pic>
        <p:nvPicPr>
          <p:cNvPr id="6" name="Graphic 5">
            <a:extLst>
              <a:ext uri="{FF2B5EF4-FFF2-40B4-BE49-F238E27FC236}">
                <a16:creationId xmlns:a16="http://schemas.microsoft.com/office/drawing/2014/main" id="{D94896A4-27D4-530F-89DE-D3FE34E46F1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1" b="39572"/>
          <a:stretch/>
        </p:blipFill>
        <p:spPr>
          <a:xfrm>
            <a:off x="0" y="4552029"/>
            <a:ext cx="12192000" cy="2305971"/>
          </a:xfrm>
          <a:prstGeom prst="rect">
            <a:avLst/>
          </a:prstGeom>
        </p:spPr>
      </p:pic>
      <p:sp>
        <p:nvSpPr>
          <p:cNvPr id="10" name="Rectangle: Rounded Corners 9">
            <a:extLst>
              <a:ext uri="{FF2B5EF4-FFF2-40B4-BE49-F238E27FC236}">
                <a16:creationId xmlns:a16="http://schemas.microsoft.com/office/drawing/2014/main" id="{09B7E3C5-60C2-2E76-DF45-5F0016B44AC6}"/>
              </a:ext>
            </a:extLst>
          </p:cNvPr>
          <p:cNvSpPr/>
          <p:nvPr/>
        </p:nvSpPr>
        <p:spPr>
          <a:xfrm>
            <a:off x="6867259" y="2137240"/>
            <a:ext cx="2229049" cy="1291760"/>
          </a:xfrm>
          <a:prstGeom prst="roundRect">
            <a:avLst>
              <a:gd name="adj" fmla="val 11067"/>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28" name="Oval 227">
            <a:extLst>
              <a:ext uri="{FF2B5EF4-FFF2-40B4-BE49-F238E27FC236}">
                <a16:creationId xmlns:a16="http://schemas.microsoft.com/office/drawing/2014/main" id="{3BFDD2EF-6B26-D877-7B53-E1E3A57AED46}"/>
              </a:ext>
            </a:extLst>
          </p:cNvPr>
          <p:cNvSpPr/>
          <p:nvPr/>
        </p:nvSpPr>
        <p:spPr>
          <a:xfrm>
            <a:off x="7604425" y="1800428"/>
            <a:ext cx="907687" cy="907687"/>
          </a:xfrm>
          <a:prstGeom prst="ellipse">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Rectangle: Rounded Corners 13">
            <a:extLst>
              <a:ext uri="{FF2B5EF4-FFF2-40B4-BE49-F238E27FC236}">
                <a16:creationId xmlns:a16="http://schemas.microsoft.com/office/drawing/2014/main" id="{5F4098F3-A02A-269D-B9EB-EC0F6803357B}"/>
              </a:ext>
            </a:extLst>
          </p:cNvPr>
          <p:cNvSpPr/>
          <p:nvPr/>
        </p:nvSpPr>
        <p:spPr>
          <a:xfrm>
            <a:off x="8131612" y="4068940"/>
            <a:ext cx="2229049" cy="1291760"/>
          </a:xfrm>
          <a:prstGeom prst="roundRect">
            <a:avLst>
              <a:gd name="adj" fmla="val 11067"/>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31" name="Oval 230">
            <a:extLst>
              <a:ext uri="{FF2B5EF4-FFF2-40B4-BE49-F238E27FC236}">
                <a16:creationId xmlns:a16="http://schemas.microsoft.com/office/drawing/2014/main" id="{ED548C9E-740C-1471-28DF-6D3DCA720A41}"/>
              </a:ext>
            </a:extLst>
          </p:cNvPr>
          <p:cNvSpPr/>
          <p:nvPr/>
        </p:nvSpPr>
        <p:spPr>
          <a:xfrm>
            <a:off x="8828533" y="3788258"/>
            <a:ext cx="907687" cy="907687"/>
          </a:xfrm>
          <a:prstGeom prst="ellipse">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6" name="Rectangle: Rounded Corners 15">
            <a:extLst>
              <a:ext uri="{FF2B5EF4-FFF2-40B4-BE49-F238E27FC236}">
                <a16:creationId xmlns:a16="http://schemas.microsoft.com/office/drawing/2014/main" id="{61F758A8-39A4-16F3-C691-AC90B3878E77}"/>
              </a:ext>
            </a:extLst>
          </p:cNvPr>
          <p:cNvSpPr/>
          <p:nvPr/>
        </p:nvSpPr>
        <p:spPr>
          <a:xfrm>
            <a:off x="5752734" y="4068940"/>
            <a:ext cx="2229049" cy="1291760"/>
          </a:xfrm>
          <a:prstGeom prst="roundRect">
            <a:avLst>
              <a:gd name="adj" fmla="val 11067"/>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30" name="Oval 229">
            <a:extLst>
              <a:ext uri="{FF2B5EF4-FFF2-40B4-BE49-F238E27FC236}">
                <a16:creationId xmlns:a16="http://schemas.microsoft.com/office/drawing/2014/main" id="{44FCC850-8C1E-658B-6415-EE53DFAE19E8}"/>
              </a:ext>
            </a:extLst>
          </p:cNvPr>
          <p:cNvSpPr/>
          <p:nvPr/>
        </p:nvSpPr>
        <p:spPr>
          <a:xfrm>
            <a:off x="6460888" y="3788258"/>
            <a:ext cx="907687" cy="907687"/>
          </a:xfrm>
          <a:prstGeom prst="ellipse">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Rectangle: Rounded Corners 6">
            <a:extLst>
              <a:ext uri="{FF2B5EF4-FFF2-40B4-BE49-F238E27FC236}">
                <a16:creationId xmlns:a16="http://schemas.microsoft.com/office/drawing/2014/main" id="{2AAA1BAB-4436-DBD7-83D3-8D1A5AFECEE8}"/>
              </a:ext>
            </a:extLst>
          </p:cNvPr>
          <p:cNvSpPr/>
          <p:nvPr/>
        </p:nvSpPr>
        <p:spPr>
          <a:xfrm>
            <a:off x="9226636" y="2137240"/>
            <a:ext cx="2229049" cy="1291760"/>
          </a:xfrm>
          <a:prstGeom prst="roundRect">
            <a:avLst>
              <a:gd name="adj" fmla="val 11067"/>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29" name="Oval 228">
            <a:extLst>
              <a:ext uri="{FF2B5EF4-FFF2-40B4-BE49-F238E27FC236}">
                <a16:creationId xmlns:a16="http://schemas.microsoft.com/office/drawing/2014/main" id="{7C0EE2AC-D3A0-D9B2-1A2E-3AC4D5E7ED3A}"/>
              </a:ext>
            </a:extLst>
          </p:cNvPr>
          <p:cNvSpPr/>
          <p:nvPr/>
        </p:nvSpPr>
        <p:spPr>
          <a:xfrm>
            <a:off x="9941140" y="1800428"/>
            <a:ext cx="907687" cy="907687"/>
          </a:xfrm>
          <a:prstGeom prst="ellipse">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Rectangle: Rounded Corners 11">
            <a:extLst>
              <a:ext uri="{FF2B5EF4-FFF2-40B4-BE49-F238E27FC236}">
                <a16:creationId xmlns:a16="http://schemas.microsoft.com/office/drawing/2014/main" id="{034C1C3D-B788-6397-1946-242A90850CE9}"/>
              </a:ext>
            </a:extLst>
          </p:cNvPr>
          <p:cNvSpPr/>
          <p:nvPr/>
        </p:nvSpPr>
        <p:spPr>
          <a:xfrm>
            <a:off x="4507882" y="2137240"/>
            <a:ext cx="2229049" cy="1291760"/>
          </a:xfrm>
          <a:prstGeom prst="roundRect">
            <a:avLst>
              <a:gd name="adj" fmla="val 11067"/>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27" name="Oval 226">
            <a:extLst>
              <a:ext uri="{FF2B5EF4-FFF2-40B4-BE49-F238E27FC236}">
                <a16:creationId xmlns:a16="http://schemas.microsoft.com/office/drawing/2014/main" id="{30B02528-7CE4-BC68-531C-D2952FBC6DF5}"/>
              </a:ext>
            </a:extLst>
          </p:cNvPr>
          <p:cNvSpPr/>
          <p:nvPr/>
        </p:nvSpPr>
        <p:spPr>
          <a:xfrm>
            <a:off x="5223099" y="1800428"/>
            <a:ext cx="907687" cy="907687"/>
          </a:xfrm>
          <a:prstGeom prst="ellipse">
            <a:avLst/>
          </a:prstGeom>
          <a:solidFill>
            <a:schemeClr val="bg1"/>
          </a:solidFill>
          <a:ln>
            <a:noFill/>
          </a:ln>
          <a:effectLst>
            <a:outerShdw blurRad="4318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כותרת 3">
            <a:extLst>
              <a:ext uri="{FF2B5EF4-FFF2-40B4-BE49-F238E27FC236}">
                <a16:creationId xmlns:a16="http://schemas.microsoft.com/office/drawing/2014/main" id="{8CBF8253-C1E2-A352-3FD9-1450EF6DBCC8}"/>
              </a:ext>
            </a:extLst>
          </p:cNvPr>
          <p:cNvSpPr txBox="1">
            <a:spLocks/>
          </p:cNvSpPr>
          <p:nvPr/>
        </p:nvSpPr>
        <p:spPr>
          <a:xfrm>
            <a:off x="580103" y="432620"/>
            <a:ext cx="11134936" cy="707923"/>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pPr>
            <a:r>
              <a:rPr lang="he-IL" sz="4000" b="1">
                <a:solidFill>
                  <a:srgbClr val="002060"/>
                </a:solidFill>
                <a:latin typeface="Fb ReformaNarrow" panose="02020503050405020304" pitchFamily="18" charset="-79"/>
                <a:cs typeface="Fb ReformaNarrow" panose="02020503050405020304" pitchFamily="18" charset="-79"/>
              </a:rPr>
              <a:t>צעדים לקידום כלכלה מעגלית</a:t>
            </a:r>
            <a:endParaRPr lang="he-IL" sz="2800" b="1">
              <a:solidFill>
                <a:srgbClr val="002060"/>
              </a:solidFill>
              <a:latin typeface="Fb ReformaNarrow" panose="02020503050405020304" pitchFamily="18" charset="-79"/>
              <a:cs typeface="Fb ReformaNarrow" panose="02020503050405020304" pitchFamily="18" charset="-79"/>
            </a:endParaRPr>
          </a:p>
        </p:txBody>
      </p:sp>
      <p:sp>
        <p:nvSpPr>
          <p:cNvPr id="9" name="כותרת 3">
            <a:extLst>
              <a:ext uri="{FF2B5EF4-FFF2-40B4-BE49-F238E27FC236}">
                <a16:creationId xmlns:a16="http://schemas.microsoft.com/office/drawing/2014/main" id="{F5E6976F-D7D5-9212-C0B3-7D25F4FE5382}"/>
              </a:ext>
            </a:extLst>
          </p:cNvPr>
          <p:cNvSpPr txBox="1">
            <a:spLocks/>
          </p:cNvSpPr>
          <p:nvPr/>
        </p:nvSpPr>
        <p:spPr>
          <a:xfrm>
            <a:off x="9711642" y="2771289"/>
            <a:ext cx="1366685"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he-IL" sz="2400">
                <a:solidFill>
                  <a:srgbClr val="002060"/>
                </a:solidFill>
                <a:latin typeface="Fb ReformaNarrow" panose="02020503050405020304" pitchFamily="18" charset="-79"/>
                <a:cs typeface="Fb ReformaNarrow" panose="02020503050405020304" pitchFamily="18" charset="-79"/>
              </a:rPr>
              <a:t>תשתיות</a:t>
            </a:r>
          </a:p>
        </p:txBody>
      </p:sp>
      <p:sp>
        <p:nvSpPr>
          <p:cNvPr id="11" name="כותרת 3">
            <a:extLst>
              <a:ext uri="{FF2B5EF4-FFF2-40B4-BE49-F238E27FC236}">
                <a16:creationId xmlns:a16="http://schemas.microsoft.com/office/drawing/2014/main" id="{9FAACE96-0B39-3B62-0116-A369583F0614}"/>
              </a:ext>
            </a:extLst>
          </p:cNvPr>
          <p:cNvSpPr txBox="1">
            <a:spLocks/>
          </p:cNvSpPr>
          <p:nvPr/>
        </p:nvSpPr>
        <p:spPr>
          <a:xfrm>
            <a:off x="7352265" y="2771289"/>
            <a:ext cx="1366685"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he-IL" sz="2400">
                <a:solidFill>
                  <a:srgbClr val="002060"/>
                </a:solidFill>
                <a:latin typeface="Fb ReformaNarrow" panose="02020503050405020304" pitchFamily="18" charset="-79"/>
                <a:cs typeface="Fb ReformaNarrow" panose="02020503050405020304" pitchFamily="18" charset="-79"/>
              </a:rPr>
              <a:t>רגולציה</a:t>
            </a:r>
          </a:p>
        </p:txBody>
      </p:sp>
      <p:sp>
        <p:nvSpPr>
          <p:cNvPr id="13" name="כותרת 3">
            <a:extLst>
              <a:ext uri="{FF2B5EF4-FFF2-40B4-BE49-F238E27FC236}">
                <a16:creationId xmlns:a16="http://schemas.microsoft.com/office/drawing/2014/main" id="{6616C8B3-1F68-E98D-512C-D91E7F8D54F3}"/>
              </a:ext>
            </a:extLst>
          </p:cNvPr>
          <p:cNvSpPr txBox="1">
            <a:spLocks/>
          </p:cNvSpPr>
          <p:nvPr/>
        </p:nvSpPr>
        <p:spPr>
          <a:xfrm>
            <a:off x="4992888" y="2771289"/>
            <a:ext cx="1366685"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he-IL" sz="2400">
                <a:solidFill>
                  <a:srgbClr val="002060"/>
                </a:solidFill>
                <a:latin typeface="Fb ReformaNarrow" panose="02020503050405020304" pitchFamily="18" charset="-79"/>
                <a:cs typeface="Fb ReformaNarrow" panose="02020503050405020304" pitchFamily="18" charset="-79"/>
              </a:rPr>
              <a:t>תקינה</a:t>
            </a:r>
          </a:p>
        </p:txBody>
      </p:sp>
      <p:sp>
        <p:nvSpPr>
          <p:cNvPr id="15" name="כותרת 3">
            <a:extLst>
              <a:ext uri="{FF2B5EF4-FFF2-40B4-BE49-F238E27FC236}">
                <a16:creationId xmlns:a16="http://schemas.microsoft.com/office/drawing/2014/main" id="{1022628B-F2A9-86CA-A623-DD5136D5E273}"/>
              </a:ext>
            </a:extLst>
          </p:cNvPr>
          <p:cNvSpPr txBox="1">
            <a:spLocks/>
          </p:cNvSpPr>
          <p:nvPr/>
        </p:nvSpPr>
        <p:spPr>
          <a:xfrm>
            <a:off x="8603918" y="4798926"/>
            <a:ext cx="1366685"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he-IL" sz="2400">
                <a:solidFill>
                  <a:srgbClr val="002060"/>
                </a:solidFill>
                <a:latin typeface="Fb ReformaNarrow" panose="02020503050405020304" pitchFamily="18" charset="-79"/>
                <a:cs typeface="Fb ReformaNarrow" panose="02020503050405020304" pitchFamily="18" charset="-79"/>
              </a:rPr>
              <a:t>מידע, חינוך</a:t>
            </a:r>
          </a:p>
          <a:p>
            <a:pPr algn="ctr">
              <a:lnSpc>
                <a:spcPct val="70000"/>
              </a:lnSpc>
            </a:pPr>
            <a:r>
              <a:rPr lang="he-IL" sz="2400">
                <a:solidFill>
                  <a:srgbClr val="002060"/>
                </a:solidFill>
                <a:latin typeface="Fb ReformaNarrow" panose="02020503050405020304" pitchFamily="18" charset="-79"/>
                <a:cs typeface="Fb ReformaNarrow" panose="02020503050405020304" pitchFamily="18" charset="-79"/>
              </a:rPr>
              <a:t>ומודעות</a:t>
            </a:r>
          </a:p>
        </p:txBody>
      </p:sp>
      <p:sp>
        <p:nvSpPr>
          <p:cNvPr id="17" name="כותרת 3">
            <a:extLst>
              <a:ext uri="{FF2B5EF4-FFF2-40B4-BE49-F238E27FC236}">
                <a16:creationId xmlns:a16="http://schemas.microsoft.com/office/drawing/2014/main" id="{A7C9BE71-4267-5A2B-B391-324F6CA7BF27}"/>
              </a:ext>
            </a:extLst>
          </p:cNvPr>
          <p:cNvSpPr txBox="1">
            <a:spLocks/>
          </p:cNvSpPr>
          <p:nvPr/>
        </p:nvSpPr>
        <p:spPr>
          <a:xfrm>
            <a:off x="6237740" y="4792576"/>
            <a:ext cx="1366685" cy="45474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he-IL" sz="2400">
                <a:solidFill>
                  <a:srgbClr val="002060"/>
                </a:solidFill>
                <a:latin typeface="Fb ReformaNarrow" panose="02020503050405020304" pitchFamily="18" charset="-79"/>
                <a:cs typeface="Fb ReformaNarrow" panose="02020503050405020304" pitchFamily="18" charset="-79"/>
              </a:rPr>
              <a:t>תמריצים</a:t>
            </a:r>
          </a:p>
        </p:txBody>
      </p:sp>
      <p:pic>
        <p:nvPicPr>
          <p:cNvPr id="210" name="Graphic 209">
            <a:extLst>
              <a:ext uri="{FF2B5EF4-FFF2-40B4-BE49-F238E27FC236}">
                <a16:creationId xmlns:a16="http://schemas.microsoft.com/office/drawing/2014/main" id="{3B2FEA88-CD8C-E7D1-69CF-D1FCDC9AD1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50838" y="2023427"/>
            <a:ext cx="460752" cy="460752"/>
          </a:xfrm>
          <a:prstGeom prst="rect">
            <a:avLst/>
          </a:prstGeom>
        </p:spPr>
      </p:pic>
      <p:grpSp>
        <p:nvGrpSpPr>
          <p:cNvPr id="211" name="Group 210">
            <a:extLst>
              <a:ext uri="{FF2B5EF4-FFF2-40B4-BE49-F238E27FC236}">
                <a16:creationId xmlns:a16="http://schemas.microsoft.com/office/drawing/2014/main" id="{BF0F5A68-16A0-A6ED-8135-89BE0C6B676C}"/>
              </a:ext>
            </a:extLst>
          </p:cNvPr>
          <p:cNvGrpSpPr/>
          <p:nvPr/>
        </p:nvGrpSpPr>
        <p:grpSpPr>
          <a:xfrm>
            <a:off x="5374962" y="1949271"/>
            <a:ext cx="606478" cy="606478"/>
            <a:chOff x="3639009" y="2238394"/>
            <a:chExt cx="606478" cy="606478"/>
          </a:xfrm>
        </p:grpSpPr>
        <p:pic>
          <p:nvPicPr>
            <p:cNvPr id="198" name="Graphic 197">
              <a:extLst>
                <a:ext uri="{FF2B5EF4-FFF2-40B4-BE49-F238E27FC236}">
                  <a16:creationId xmlns:a16="http://schemas.microsoft.com/office/drawing/2014/main" id="{9C1D7C68-F1DF-6904-2B8B-F0442D9CC25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01383" y="2380607"/>
              <a:ext cx="329093" cy="259810"/>
            </a:xfrm>
            <a:prstGeom prst="rect">
              <a:avLst/>
            </a:prstGeom>
          </p:spPr>
        </p:pic>
        <p:pic>
          <p:nvPicPr>
            <p:cNvPr id="20" name="Graphic 19">
              <a:extLst>
                <a:ext uri="{FF2B5EF4-FFF2-40B4-BE49-F238E27FC236}">
                  <a16:creationId xmlns:a16="http://schemas.microsoft.com/office/drawing/2014/main" id="{49A42611-C781-4BA4-D012-5FF2F0AD153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39009" y="2238394"/>
              <a:ext cx="606478" cy="606478"/>
            </a:xfrm>
            <a:prstGeom prst="rect">
              <a:avLst/>
            </a:prstGeom>
          </p:spPr>
        </p:pic>
      </p:grpSp>
      <p:pic>
        <p:nvPicPr>
          <p:cNvPr id="216" name="Graphic 215">
            <a:extLst>
              <a:ext uri="{FF2B5EF4-FFF2-40B4-BE49-F238E27FC236}">
                <a16:creationId xmlns:a16="http://schemas.microsoft.com/office/drawing/2014/main" id="{A6710298-C480-FC65-F0E0-834AEAF3757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77615" y="2323001"/>
            <a:ext cx="334740" cy="180975"/>
          </a:xfrm>
          <a:prstGeom prst="rect">
            <a:avLst/>
          </a:prstGeom>
        </p:spPr>
      </p:pic>
      <p:grpSp>
        <p:nvGrpSpPr>
          <p:cNvPr id="232" name="Group 231">
            <a:extLst>
              <a:ext uri="{FF2B5EF4-FFF2-40B4-BE49-F238E27FC236}">
                <a16:creationId xmlns:a16="http://schemas.microsoft.com/office/drawing/2014/main" id="{F9546C6C-2622-F85F-A143-DDA99E507AC6}"/>
              </a:ext>
            </a:extLst>
          </p:cNvPr>
          <p:cNvGrpSpPr/>
          <p:nvPr/>
        </p:nvGrpSpPr>
        <p:grpSpPr>
          <a:xfrm>
            <a:off x="6651707" y="3979506"/>
            <a:ext cx="562680" cy="525845"/>
            <a:chOff x="4630004" y="4204774"/>
            <a:chExt cx="562680" cy="525845"/>
          </a:xfrm>
        </p:grpSpPr>
        <p:grpSp>
          <p:nvGrpSpPr>
            <p:cNvPr id="226" name="Group 225">
              <a:extLst>
                <a:ext uri="{FF2B5EF4-FFF2-40B4-BE49-F238E27FC236}">
                  <a16:creationId xmlns:a16="http://schemas.microsoft.com/office/drawing/2014/main" id="{763AE4B0-F0CF-7CFC-9E4C-60E17D861620}"/>
                </a:ext>
              </a:extLst>
            </p:cNvPr>
            <p:cNvGrpSpPr/>
            <p:nvPr/>
          </p:nvGrpSpPr>
          <p:grpSpPr>
            <a:xfrm>
              <a:off x="4692543" y="4210997"/>
              <a:ext cx="336656" cy="518716"/>
              <a:chOff x="5448289" y="3791279"/>
              <a:chExt cx="371284" cy="572071"/>
            </a:xfrm>
          </p:grpSpPr>
          <p:sp>
            <p:nvSpPr>
              <p:cNvPr id="223" name="Freeform: Shape 222">
                <a:extLst>
                  <a:ext uri="{FF2B5EF4-FFF2-40B4-BE49-F238E27FC236}">
                    <a16:creationId xmlns:a16="http://schemas.microsoft.com/office/drawing/2014/main" id="{5BA76CBF-942D-3778-BEA8-A4D8349AFEE7}"/>
                  </a:ext>
                </a:extLst>
              </p:cNvPr>
              <p:cNvSpPr/>
              <p:nvPr/>
            </p:nvSpPr>
            <p:spPr>
              <a:xfrm>
                <a:off x="5448289" y="3986829"/>
                <a:ext cx="187642" cy="172971"/>
              </a:xfrm>
              <a:custGeom>
                <a:avLst/>
                <a:gdLst>
                  <a:gd name="connsiteX0" fmla="*/ 90488 w 187642"/>
                  <a:gd name="connsiteY0" fmla="*/ 1521 h 172971"/>
                  <a:gd name="connsiteX1" fmla="*/ 52673 w 187642"/>
                  <a:gd name="connsiteY1" fmla="*/ 52861 h 172971"/>
                  <a:gd name="connsiteX2" fmla="*/ 0 w 187642"/>
                  <a:gd name="connsiteY2" fmla="*/ 63624 h 172971"/>
                  <a:gd name="connsiteX3" fmla="*/ 37814 w 187642"/>
                  <a:gd name="connsiteY3" fmla="*/ 110868 h 172971"/>
                  <a:gd name="connsiteX4" fmla="*/ 36481 w 187642"/>
                  <a:gd name="connsiteY4" fmla="*/ 172971 h 172971"/>
                  <a:gd name="connsiteX5" fmla="*/ 90488 w 187642"/>
                  <a:gd name="connsiteY5" fmla="*/ 151350 h 172971"/>
                  <a:gd name="connsiteX6" fmla="*/ 147161 w 187642"/>
                  <a:gd name="connsiteY6" fmla="*/ 172971 h 172971"/>
                  <a:gd name="connsiteX7" fmla="*/ 156591 w 187642"/>
                  <a:gd name="connsiteY7" fmla="*/ 166209 h 172971"/>
                  <a:gd name="connsiteX8" fmla="*/ 149828 w 187642"/>
                  <a:gd name="connsiteY8" fmla="*/ 110868 h 172971"/>
                  <a:gd name="connsiteX9" fmla="*/ 187643 w 187642"/>
                  <a:gd name="connsiteY9" fmla="*/ 67720 h 172971"/>
                  <a:gd name="connsiteX10" fmla="*/ 182213 w 187642"/>
                  <a:gd name="connsiteY10" fmla="*/ 56957 h 172971"/>
                  <a:gd name="connsiteX11" fmla="*/ 129540 w 187642"/>
                  <a:gd name="connsiteY11" fmla="*/ 50194 h 172971"/>
                  <a:gd name="connsiteX12" fmla="*/ 90392 w 187642"/>
                  <a:gd name="connsiteY12" fmla="*/ 1617 h 17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42" h="172971">
                    <a:moveTo>
                      <a:pt x="90488" y="1521"/>
                    </a:moveTo>
                    <a:lnTo>
                      <a:pt x="52673" y="52861"/>
                    </a:lnTo>
                    <a:lnTo>
                      <a:pt x="0" y="63624"/>
                    </a:lnTo>
                    <a:lnTo>
                      <a:pt x="37814" y="110868"/>
                    </a:lnTo>
                    <a:lnTo>
                      <a:pt x="36481" y="172971"/>
                    </a:lnTo>
                    <a:lnTo>
                      <a:pt x="90488" y="151350"/>
                    </a:lnTo>
                    <a:lnTo>
                      <a:pt x="147161" y="172971"/>
                    </a:lnTo>
                    <a:lnTo>
                      <a:pt x="156591" y="166209"/>
                    </a:lnTo>
                    <a:lnTo>
                      <a:pt x="149828" y="110868"/>
                    </a:lnTo>
                    <a:lnTo>
                      <a:pt x="187643" y="67720"/>
                    </a:lnTo>
                    <a:lnTo>
                      <a:pt x="182213" y="56957"/>
                    </a:lnTo>
                    <a:lnTo>
                      <a:pt x="129540" y="50194"/>
                    </a:lnTo>
                    <a:cubicBezTo>
                      <a:pt x="129540" y="50194"/>
                      <a:pt x="92297" y="-10575"/>
                      <a:pt x="90392" y="1617"/>
                    </a:cubicBezTo>
                  </a:path>
                </a:pathLst>
              </a:custGeom>
              <a:solidFill>
                <a:srgbClr val="FFC850"/>
              </a:solidFill>
              <a:ln w="9525" cap="flat">
                <a:noFill/>
                <a:prstDash val="solid"/>
                <a:miter/>
              </a:ln>
            </p:spPr>
            <p:txBody>
              <a:bodyPr rtlCol="0" anchor="ctr"/>
              <a:lstStyle/>
              <a:p>
                <a:endParaRPr lang="en-IL"/>
              </a:p>
            </p:txBody>
          </p:sp>
          <p:sp>
            <p:nvSpPr>
              <p:cNvPr id="224" name="Freeform: Shape 223">
                <a:extLst>
                  <a:ext uri="{FF2B5EF4-FFF2-40B4-BE49-F238E27FC236}">
                    <a16:creationId xmlns:a16="http://schemas.microsoft.com/office/drawing/2014/main" id="{AF587671-DB87-7EC1-AAA0-955A985DC7AD}"/>
                  </a:ext>
                </a:extLst>
              </p:cNvPr>
              <p:cNvSpPr/>
              <p:nvPr/>
            </p:nvSpPr>
            <p:spPr>
              <a:xfrm>
                <a:off x="5548206" y="3791279"/>
                <a:ext cx="271272" cy="121539"/>
              </a:xfrm>
              <a:custGeom>
                <a:avLst/>
                <a:gdLst>
                  <a:gd name="connsiteX0" fmla="*/ 214598 w 271272"/>
                  <a:gd name="connsiteY0" fmla="*/ 108014 h 121539"/>
                  <a:gd name="connsiteX1" fmla="*/ 271272 w 271272"/>
                  <a:gd name="connsiteY1" fmla="*/ 91821 h 121539"/>
                  <a:gd name="connsiteX2" fmla="*/ 141732 w 271272"/>
                  <a:gd name="connsiteY2" fmla="*/ 0 h 121539"/>
                  <a:gd name="connsiteX3" fmla="*/ 52673 w 271272"/>
                  <a:gd name="connsiteY3" fmla="*/ 28385 h 121539"/>
                  <a:gd name="connsiteX4" fmla="*/ 25622 w 271272"/>
                  <a:gd name="connsiteY4" fmla="*/ 0 h 121539"/>
                  <a:gd name="connsiteX5" fmla="*/ 0 w 271272"/>
                  <a:gd name="connsiteY5" fmla="*/ 121539 h 121539"/>
                  <a:gd name="connsiteX6" fmla="*/ 128207 w 271272"/>
                  <a:gd name="connsiteY6" fmla="*/ 117443 h 121539"/>
                  <a:gd name="connsiteX7" fmla="*/ 103918 w 271272"/>
                  <a:gd name="connsiteY7" fmla="*/ 83725 h 121539"/>
                  <a:gd name="connsiteX8" fmla="*/ 152495 w 271272"/>
                  <a:gd name="connsiteY8" fmla="*/ 66199 h 121539"/>
                  <a:gd name="connsiteX9" fmla="*/ 214598 w 271272"/>
                  <a:gd name="connsiteY9" fmla="*/ 108014 h 1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72" h="121539">
                    <a:moveTo>
                      <a:pt x="214598" y="108014"/>
                    </a:moveTo>
                    <a:cubicBezTo>
                      <a:pt x="214598" y="108014"/>
                      <a:pt x="233458" y="99917"/>
                      <a:pt x="271272" y="91821"/>
                    </a:cubicBezTo>
                    <a:cubicBezTo>
                      <a:pt x="271367" y="91821"/>
                      <a:pt x="238887" y="5429"/>
                      <a:pt x="141732" y="0"/>
                    </a:cubicBezTo>
                    <a:cubicBezTo>
                      <a:pt x="141732" y="0"/>
                      <a:pt x="78295" y="2667"/>
                      <a:pt x="52673" y="28385"/>
                    </a:cubicBezTo>
                    <a:lnTo>
                      <a:pt x="25622" y="0"/>
                    </a:lnTo>
                    <a:lnTo>
                      <a:pt x="0" y="121539"/>
                    </a:lnTo>
                    <a:lnTo>
                      <a:pt x="128207" y="117443"/>
                    </a:lnTo>
                    <a:lnTo>
                      <a:pt x="103918" y="83725"/>
                    </a:lnTo>
                    <a:cubicBezTo>
                      <a:pt x="103918" y="83725"/>
                      <a:pt x="125540" y="62103"/>
                      <a:pt x="152495" y="66199"/>
                    </a:cubicBezTo>
                    <a:cubicBezTo>
                      <a:pt x="179451" y="70199"/>
                      <a:pt x="188976" y="78391"/>
                      <a:pt x="214598" y="108014"/>
                    </a:cubicBezTo>
                  </a:path>
                </a:pathLst>
              </a:custGeom>
              <a:solidFill>
                <a:srgbClr val="70AD47"/>
              </a:solidFill>
              <a:ln w="9525" cap="flat">
                <a:noFill/>
                <a:prstDash val="solid"/>
                <a:miter/>
              </a:ln>
            </p:spPr>
            <p:txBody>
              <a:bodyPr rtlCol="0" anchor="ctr"/>
              <a:lstStyle/>
              <a:p>
                <a:endParaRPr lang="en-IL"/>
              </a:p>
            </p:txBody>
          </p:sp>
          <p:sp>
            <p:nvSpPr>
              <p:cNvPr id="225" name="Freeform: Shape 224">
                <a:extLst>
                  <a:ext uri="{FF2B5EF4-FFF2-40B4-BE49-F238E27FC236}">
                    <a16:creationId xmlns:a16="http://schemas.microsoft.com/office/drawing/2014/main" id="{438BED82-B0E4-F4F7-E286-87C25D19F026}"/>
                  </a:ext>
                </a:extLst>
              </p:cNvPr>
              <p:cNvSpPr/>
              <p:nvPr/>
            </p:nvSpPr>
            <p:spPr>
              <a:xfrm>
                <a:off x="5548206" y="4241811"/>
                <a:ext cx="271367" cy="121539"/>
              </a:xfrm>
              <a:custGeom>
                <a:avLst/>
                <a:gdLst>
                  <a:gd name="connsiteX0" fmla="*/ 56674 w 271367"/>
                  <a:gd name="connsiteY0" fmla="*/ 13526 h 121539"/>
                  <a:gd name="connsiteX1" fmla="*/ 0 w 271367"/>
                  <a:gd name="connsiteY1" fmla="*/ 29718 h 121539"/>
                  <a:gd name="connsiteX2" fmla="*/ 129635 w 271367"/>
                  <a:gd name="connsiteY2" fmla="*/ 121539 h 121539"/>
                  <a:gd name="connsiteX3" fmla="*/ 218694 w 271367"/>
                  <a:gd name="connsiteY3" fmla="*/ 93155 h 121539"/>
                  <a:gd name="connsiteX4" fmla="*/ 245745 w 271367"/>
                  <a:gd name="connsiteY4" fmla="*/ 121539 h 121539"/>
                  <a:gd name="connsiteX5" fmla="*/ 271367 w 271367"/>
                  <a:gd name="connsiteY5" fmla="*/ 0 h 121539"/>
                  <a:gd name="connsiteX6" fmla="*/ 143161 w 271367"/>
                  <a:gd name="connsiteY6" fmla="*/ 4096 h 121539"/>
                  <a:gd name="connsiteX7" fmla="*/ 167450 w 271367"/>
                  <a:gd name="connsiteY7" fmla="*/ 37814 h 121539"/>
                  <a:gd name="connsiteX8" fmla="*/ 118872 w 271367"/>
                  <a:gd name="connsiteY8" fmla="*/ 55340 h 121539"/>
                  <a:gd name="connsiteX9" fmla="*/ 56769 w 271367"/>
                  <a:gd name="connsiteY9" fmla="*/ 13526 h 1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367" h="121539">
                    <a:moveTo>
                      <a:pt x="56674" y="13526"/>
                    </a:moveTo>
                    <a:cubicBezTo>
                      <a:pt x="56674" y="13526"/>
                      <a:pt x="37814" y="21622"/>
                      <a:pt x="0" y="29718"/>
                    </a:cubicBezTo>
                    <a:cubicBezTo>
                      <a:pt x="0" y="29718"/>
                      <a:pt x="32385" y="116110"/>
                      <a:pt x="129635" y="121539"/>
                    </a:cubicBezTo>
                    <a:cubicBezTo>
                      <a:pt x="129635" y="121539"/>
                      <a:pt x="193072" y="118872"/>
                      <a:pt x="218694" y="93155"/>
                    </a:cubicBezTo>
                    <a:lnTo>
                      <a:pt x="245745" y="121539"/>
                    </a:lnTo>
                    <a:lnTo>
                      <a:pt x="271367" y="0"/>
                    </a:lnTo>
                    <a:lnTo>
                      <a:pt x="143161" y="4096"/>
                    </a:lnTo>
                    <a:lnTo>
                      <a:pt x="167450" y="37814"/>
                    </a:lnTo>
                    <a:cubicBezTo>
                      <a:pt x="167450" y="37814"/>
                      <a:pt x="145828" y="59436"/>
                      <a:pt x="118872" y="55340"/>
                    </a:cubicBezTo>
                    <a:cubicBezTo>
                      <a:pt x="91916" y="51245"/>
                      <a:pt x="82391" y="43148"/>
                      <a:pt x="56769" y="13526"/>
                    </a:cubicBezTo>
                  </a:path>
                </a:pathLst>
              </a:custGeom>
              <a:solidFill>
                <a:srgbClr val="5B9BD5"/>
              </a:solidFill>
              <a:ln w="9525" cap="flat">
                <a:noFill/>
                <a:prstDash val="solid"/>
                <a:miter/>
              </a:ln>
            </p:spPr>
            <p:txBody>
              <a:bodyPr rtlCol="0" anchor="ctr"/>
              <a:lstStyle/>
              <a:p>
                <a:endParaRPr lang="en-IL"/>
              </a:p>
            </p:txBody>
          </p:sp>
        </p:grpSp>
        <p:grpSp>
          <p:nvGrpSpPr>
            <p:cNvPr id="22" name="Group 21">
              <a:extLst>
                <a:ext uri="{FF2B5EF4-FFF2-40B4-BE49-F238E27FC236}">
                  <a16:creationId xmlns:a16="http://schemas.microsoft.com/office/drawing/2014/main" id="{FAFE0D6E-46D3-AB3A-E618-0ACA0992194F}"/>
                </a:ext>
              </a:extLst>
            </p:cNvPr>
            <p:cNvGrpSpPr/>
            <p:nvPr/>
          </p:nvGrpSpPr>
          <p:grpSpPr>
            <a:xfrm>
              <a:off x="4630004" y="4204774"/>
              <a:ext cx="562680" cy="525845"/>
              <a:chOff x="4112203" y="3732624"/>
              <a:chExt cx="762000" cy="712117"/>
            </a:xfrm>
          </p:grpSpPr>
          <p:sp>
            <p:nvSpPr>
              <p:cNvPr id="23" name="Freeform: Shape 22">
                <a:extLst>
                  <a:ext uri="{FF2B5EF4-FFF2-40B4-BE49-F238E27FC236}">
                    <a16:creationId xmlns:a16="http://schemas.microsoft.com/office/drawing/2014/main" id="{84F0997A-CF9D-D4D2-316B-663E88E98031}"/>
                  </a:ext>
                </a:extLst>
              </p:cNvPr>
              <p:cNvSpPr/>
              <p:nvPr/>
            </p:nvSpPr>
            <p:spPr>
              <a:xfrm>
                <a:off x="4112203" y="3732624"/>
                <a:ext cx="762000" cy="712117"/>
              </a:xfrm>
              <a:custGeom>
                <a:avLst/>
                <a:gdLst>
                  <a:gd name="connsiteX0" fmla="*/ 211169 w 762000"/>
                  <a:gd name="connsiteY0" fmla="*/ 249665 h 712117"/>
                  <a:gd name="connsiteX1" fmla="*/ 236601 w 762000"/>
                  <a:gd name="connsiteY1" fmla="*/ 301290 h 712117"/>
                  <a:gd name="connsiteX2" fmla="*/ 246221 w 762000"/>
                  <a:gd name="connsiteY2" fmla="*/ 308243 h 712117"/>
                  <a:gd name="connsiteX3" fmla="*/ 303181 w 762000"/>
                  <a:gd name="connsiteY3" fmla="*/ 316530 h 712117"/>
                  <a:gd name="connsiteX4" fmla="*/ 310229 w 762000"/>
                  <a:gd name="connsiteY4" fmla="*/ 338342 h 712117"/>
                  <a:gd name="connsiteX5" fmla="*/ 268986 w 762000"/>
                  <a:gd name="connsiteY5" fmla="*/ 378538 h 712117"/>
                  <a:gd name="connsiteX6" fmla="*/ 265271 w 762000"/>
                  <a:gd name="connsiteY6" fmla="*/ 389873 h 712117"/>
                  <a:gd name="connsiteX7" fmla="*/ 274987 w 762000"/>
                  <a:gd name="connsiteY7" fmla="*/ 446642 h 712117"/>
                  <a:gd name="connsiteX8" fmla="*/ 256413 w 762000"/>
                  <a:gd name="connsiteY8" fmla="*/ 460167 h 712117"/>
                  <a:gd name="connsiteX9" fmla="*/ 205454 w 762000"/>
                  <a:gd name="connsiteY9" fmla="*/ 433402 h 712117"/>
                  <a:gd name="connsiteX10" fmla="*/ 193548 w 762000"/>
                  <a:gd name="connsiteY10" fmla="*/ 433402 h 712117"/>
                  <a:gd name="connsiteX11" fmla="*/ 142589 w 762000"/>
                  <a:gd name="connsiteY11" fmla="*/ 460167 h 712117"/>
                  <a:gd name="connsiteX12" fmla="*/ 124016 w 762000"/>
                  <a:gd name="connsiteY12" fmla="*/ 446642 h 712117"/>
                  <a:gd name="connsiteX13" fmla="*/ 133731 w 762000"/>
                  <a:gd name="connsiteY13" fmla="*/ 389873 h 712117"/>
                  <a:gd name="connsiteX14" fmla="*/ 130016 w 762000"/>
                  <a:gd name="connsiteY14" fmla="*/ 378538 h 712117"/>
                  <a:gd name="connsiteX15" fmla="*/ 88773 w 762000"/>
                  <a:gd name="connsiteY15" fmla="*/ 338342 h 712117"/>
                  <a:gd name="connsiteX16" fmla="*/ 95822 w 762000"/>
                  <a:gd name="connsiteY16" fmla="*/ 316530 h 712117"/>
                  <a:gd name="connsiteX17" fmla="*/ 152781 w 762000"/>
                  <a:gd name="connsiteY17" fmla="*/ 308243 h 712117"/>
                  <a:gd name="connsiteX18" fmla="*/ 162401 w 762000"/>
                  <a:gd name="connsiteY18" fmla="*/ 301290 h 712117"/>
                  <a:gd name="connsiteX19" fmla="*/ 187833 w 762000"/>
                  <a:gd name="connsiteY19" fmla="*/ 249665 h 712117"/>
                  <a:gd name="connsiteX20" fmla="*/ 210788 w 762000"/>
                  <a:gd name="connsiteY20" fmla="*/ 249665 h 712117"/>
                  <a:gd name="connsiteX21" fmla="*/ 537401 w 762000"/>
                  <a:gd name="connsiteY21" fmla="*/ 117267 h 712117"/>
                  <a:gd name="connsiteX22" fmla="*/ 535591 w 762000"/>
                  <a:gd name="connsiteY22" fmla="*/ 111457 h 712117"/>
                  <a:gd name="connsiteX23" fmla="*/ 532448 w 762000"/>
                  <a:gd name="connsiteY23" fmla="*/ 102884 h 712117"/>
                  <a:gd name="connsiteX24" fmla="*/ 359093 w 762000"/>
                  <a:gd name="connsiteY24" fmla="*/ 1062 h 712117"/>
                  <a:gd name="connsiteX25" fmla="*/ 308134 w 762000"/>
                  <a:gd name="connsiteY25" fmla="*/ 15064 h 712117"/>
                  <a:gd name="connsiteX26" fmla="*/ 285274 w 762000"/>
                  <a:gd name="connsiteY26" fmla="*/ 27542 h 712117"/>
                  <a:gd name="connsiteX27" fmla="*/ 275177 w 762000"/>
                  <a:gd name="connsiteY27" fmla="*/ 34590 h 712117"/>
                  <a:gd name="connsiteX28" fmla="*/ 268986 w 762000"/>
                  <a:gd name="connsiteY28" fmla="*/ 39353 h 712117"/>
                  <a:gd name="connsiteX29" fmla="*/ 265652 w 762000"/>
                  <a:gd name="connsiteY29" fmla="*/ 35638 h 712117"/>
                  <a:gd name="connsiteX30" fmla="*/ 257937 w 762000"/>
                  <a:gd name="connsiteY30" fmla="*/ 26494 h 712117"/>
                  <a:gd name="connsiteX31" fmla="*/ 240316 w 762000"/>
                  <a:gd name="connsiteY31" fmla="*/ 5634 h 712117"/>
                  <a:gd name="connsiteX32" fmla="*/ 236982 w 762000"/>
                  <a:gd name="connsiteY32" fmla="*/ 1634 h 712117"/>
                  <a:gd name="connsiteX33" fmla="*/ 226981 w 762000"/>
                  <a:gd name="connsiteY33" fmla="*/ 53069 h 712117"/>
                  <a:gd name="connsiteX34" fmla="*/ 211074 w 762000"/>
                  <a:gd name="connsiteY34" fmla="*/ 135174 h 712117"/>
                  <a:gd name="connsiteX35" fmla="*/ 207359 w 762000"/>
                  <a:gd name="connsiteY35" fmla="*/ 154129 h 712117"/>
                  <a:gd name="connsiteX36" fmla="*/ 259747 w 762000"/>
                  <a:gd name="connsiteY36" fmla="*/ 153081 h 712117"/>
                  <a:gd name="connsiteX37" fmla="*/ 343376 w 762000"/>
                  <a:gd name="connsiteY37" fmla="*/ 151367 h 712117"/>
                  <a:gd name="connsiteX38" fmla="*/ 362712 w 762000"/>
                  <a:gd name="connsiteY38" fmla="*/ 150986 h 712117"/>
                  <a:gd name="connsiteX39" fmla="*/ 329375 w 762000"/>
                  <a:gd name="connsiteY39" fmla="*/ 111362 h 712117"/>
                  <a:gd name="connsiteX40" fmla="*/ 329660 w 762000"/>
                  <a:gd name="connsiteY40" fmla="*/ 111743 h 712117"/>
                  <a:gd name="connsiteX41" fmla="*/ 423291 w 762000"/>
                  <a:gd name="connsiteY41" fmla="*/ 94217 h 712117"/>
                  <a:gd name="connsiteX42" fmla="*/ 469201 w 762000"/>
                  <a:gd name="connsiteY42" fmla="*/ 133364 h 712117"/>
                  <a:gd name="connsiteX43" fmla="*/ 586264 w 762000"/>
                  <a:gd name="connsiteY43" fmla="*/ 554750 h 712117"/>
                  <a:gd name="connsiteX44" fmla="*/ 762000 w 762000"/>
                  <a:gd name="connsiteY44" fmla="*/ 356059 h 712117"/>
                  <a:gd name="connsiteX45" fmla="*/ 561785 w 762000"/>
                  <a:gd name="connsiteY45" fmla="*/ 155843 h 712117"/>
                  <a:gd name="connsiteX46" fmla="*/ 361569 w 762000"/>
                  <a:gd name="connsiteY46" fmla="*/ 356059 h 712117"/>
                  <a:gd name="connsiteX47" fmla="*/ 443675 w 762000"/>
                  <a:gd name="connsiteY47" fmla="*/ 517698 h 712117"/>
                  <a:gd name="connsiteX48" fmla="*/ 213931 w 762000"/>
                  <a:gd name="connsiteY48" fmla="*/ 595803 h 712117"/>
                  <a:gd name="connsiteX49" fmla="*/ 218694 w 762000"/>
                  <a:gd name="connsiteY49" fmla="*/ 609233 h 712117"/>
                  <a:gd name="connsiteX50" fmla="*/ 391954 w 762000"/>
                  <a:gd name="connsiteY50" fmla="*/ 711056 h 712117"/>
                  <a:gd name="connsiteX51" fmla="*/ 442913 w 762000"/>
                  <a:gd name="connsiteY51" fmla="*/ 697054 h 712117"/>
                  <a:gd name="connsiteX52" fmla="*/ 465773 w 762000"/>
                  <a:gd name="connsiteY52" fmla="*/ 684576 h 712117"/>
                  <a:gd name="connsiteX53" fmla="*/ 475869 w 762000"/>
                  <a:gd name="connsiteY53" fmla="*/ 677528 h 712117"/>
                  <a:gd name="connsiteX54" fmla="*/ 482060 w 762000"/>
                  <a:gd name="connsiteY54" fmla="*/ 672765 h 712117"/>
                  <a:gd name="connsiteX55" fmla="*/ 485394 w 762000"/>
                  <a:gd name="connsiteY55" fmla="*/ 676480 h 712117"/>
                  <a:gd name="connsiteX56" fmla="*/ 493109 w 762000"/>
                  <a:gd name="connsiteY56" fmla="*/ 685624 h 712117"/>
                  <a:gd name="connsiteX57" fmla="*/ 510635 w 762000"/>
                  <a:gd name="connsiteY57" fmla="*/ 706484 h 712117"/>
                  <a:gd name="connsiteX58" fmla="*/ 514064 w 762000"/>
                  <a:gd name="connsiteY58" fmla="*/ 710484 h 712117"/>
                  <a:gd name="connsiteX59" fmla="*/ 524066 w 762000"/>
                  <a:gd name="connsiteY59" fmla="*/ 659049 h 712117"/>
                  <a:gd name="connsiteX60" fmla="*/ 539972 w 762000"/>
                  <a:gd name="connsiteY60" fmla="*/ 576944 h 712117"/>
                  <a:gd name="connsiteX61" fmla="*/ 543687 w 762000"/>
                  <a:gd name="connsiteY61" fmla="*/ 557989 h 712117"/>
                  <a:gd name="connsiteX62" fmla="*/ 491300 w 762000"/>
                  <a:gd name="connsiteY62" fmla="*/ 559037 h 712117"/>
                  <a:gd name="connsiteX63" fmla="*/ 407670 w 762000"/>
                  <a:gd name="connsiteY63" fmla="*/ 560751 h 712117"/>
                  <a:gd name="connsiteX64" fmla="*/ 388334 w 762000"/>
                  <a:gd name="connsiteY64" fmla="*/ 561132 h 712117"/>
                  <a:gd name="connsiteX65" fmla="*/ 421672 w 762000"/>
                  <a:gd name="connsiteY65" fmla="*/ 600756 h 712117"/>
                  <a:gd name="connsiteX66" fmla="*/ 421291 w 762000"/>
                  <a:gd name="connsiteY66" fmla="*/ 600375 h 712117"/>
                  <a:gd name="connsiteX67" fmla="*/ 327660 w 762000"/>
                  <a:gd name="connsiteY67" fmla="*/ 617901 h 712117"/>
                  <a:gd name="connsiteX68" fmla="*/ 283750 w 762000"/>
                  <a:gd name="connsiteY68" fmla="*/ 582087 h 712117"/>
                  <a:gd name="connsiteX69" fmla="*/ 166592 w 762000"/>
                  <a:gd name="connsiteY69" fmla="*/ 158701 h 712117"/>
                  <a:gd name="connsiteX70" fmla="*/ 0 w 762000"/>
                  <a:gd name="connsiteY70" fmla="*/ 356059 h 712117"/>
                  <a:gd name="connsiteX71" fmla="*/ 200216 w 762000"/>
                  <a:gd name="connsiteY71" fmla="*/ 556274 h 712117"/>
                  <a:gd name="connsiteX72" fmla="*/ 380333 w 762000"/>
                  <a:gd name="connsiteY72" fmla="*/ 443498 h 712117"/>
                  <a:gd name="connsiteX73" fmla="*/ 380333 w 762000"/>
                  <a:gd name="connsiteY73" fmla="*/ 268715 h 712117"/>
                  <a:gd name="connsiteX74" fmla="*/ 316135 w 762000"/>
                  <a:gd name="connsiteY74" fmla="*/ 192896 h 71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62000" h="712117">
                    <a:moveTo>
                      <a:pt x="211169" y="249665"/>
                    </a:moveTo>
                    <a:lnTo>
                      <a:pt x="236601" y="301290"/>
                    </a:lnTo>
                    <a:cubicBezTo>
                      <a:pt x="238506" y="305100"/>
                      <a:pt x="242030" y="307672"/>
                      <a:pt x="246221" y="308243"/>
                    </a:cubicBezTo>
                    <a:lnTo>
                      <a:pt x="303181" y="316530"/>
                    </a:lnTo>
                    <a:cubicBezTo>
                      <a:pt x="313658" y="318054"/>
                      <a:pt x="317849" y="330913"/>
                      <a:pt x="310229" y="338342"/>
                    </a:cubicBezTo>
                    <a:lnTo>
                      <a:pt x="268986" y="378538"/>
                    </a:lnTo>
                    <a:cubicBezTo>
                      <a:pt x="265938" y="381491"/>
                      <a:pt x="264605" y="385682"/>
                      <a:pt x="265271" y="389873"/>
                    </a:cubicBezTo>
                    <a:lnTo>
                      <a:pt x="274987" y="446642"/>
                    </a:lnTo>
                    <a:cubicBezTo>
                      <a:pt x="276797" y="457119"/>
                      <a:pt x="265843" y="465025"/>
                      <a:pt x="256413" y="460167"/>
                    </a:cubicBezTo>
                    <a:lnTo>
                      <a:pt x="205454" y="433402"/>
                    </a:lnTo>
                    <a:cubicBezTo>
                      <a:pt x="201740" y="431402"/>
                      <a:pt x="197263" y="431402"/>
                      <a:pt x="193548" y="433402"/>
                    </a:cubicBezTo>
                    <a:lnTo>
                      <a:pt x="142589" y="460167"/>
                    </a:lnTo>
                    <a:cubicBezTo>
                      <a:pt x="133160" y="465120"/>
                      <a:pt x="122206" y="457119"/>
                      <a:pt x="124016" y="446642"/>
                    </a:cubicBezTo>
                    <a:lnTo>
                      <a:pt x="133731" y="389873"/>
                    </a:lnTo>
                    <a:cubicBezTo>
                      <a:pt x="134493" y="385682"/>
                      <a:pt x="133064" y="381491"/>
                      <a:pt x="130016" y="378538"/>
                    </a:cubicBezTo>
                    <a:lnTo>
                      <a:pt x="88773" y="338342"/>
                    </a:lnTo>
                    <a:cubicBezTo>
                      <a:pt x="81153" y="330913"/>
                      <a:pt x="85344" y="318054"/>
                      <a:pt x="95822" y="316530"/>
                    </a:cubicBezTo>
                    <a:lnTo>
                      <a:pt x="152781" y="308243"/>
                    </a:lnTo>
                    <a:cubicBezTo>
                      <a:pt x="156972" y="307672"/>
                      <a:pt x="160592" y="305005"/>
                      <a:pt x="162401" y="301290"/>
                    </a:cubicBezTo>
                    <a:lnTo>
                      <a:pt x="187833" y="249665"/>
                    </a:lnTo>
                    <a:cubicBezTo>
                      <a:pt x="192500" y="240140"/>
                      <a:pt x="206121" y="240140"/>
                      <a:pt x="210788" y="249665"/>
                    </a:cubicBezTo>
                    <a:close/>
                    <a:moveTo>
                      <a:pt x="537401" y="117267"/>
                    </a:moveTo>
                    <a:cubicBezTo>
                      <a:pt x="536829" y="115362"/>
                      <a:pt x="536258" y="113362"/>
                      <a:pt x="535591" y="111457"/>
                    </a:cubicBezTo>
                    <a:cubicBezTo>
                      <a:pt x="534638" y="108599"/>
                      <a:pt x="533591" y="105742"/>
                      <a:pt x="532448" y="102884"/>
                    </a:cubicBezTo>
                    <a:cubicBezTo>
                      <a:pt x="504635" y="34590"/>
                      <a:pt x="432054" y="-7320"/>
                      <a:pt x="359093" y="1062"/>
                    </a:cubicBezTo>
                    <a:cubicBezTo>
                      <a:pt x="341471" y="3062"/>
                      <a:pt x="324231" y="7825"/>
                      <a:pt x="308134" y="15064"/>
                    </a:cubicBezTo>
                    <a:cubicBezTo>
                      <a:pt x="300228" y="18683"/>
                      <a:pt x="292608" y="22779"/>
                      <a:pt x="285274" y="27542"/>
                    </a:cubicBezTo>
                    <a:cubicBezTo>
                      <a:pt x="281845" y="29732"/>
                      <a:pt x="278416" y="32114"/>
                      <a:pt x="275177" y="34590"/>
                    </a:cubicBezTo>
                    <a:cubicBezTo>
                      <a:pt x="274415" y="35162"/>
                      <a:pt x="270034" y="39448"/>
                      <a:pt x="268986" y="39353"/>
                    </a:cubicBezTo>
                    <a:cubicBezTo>
                      <a:pt x="268129" y="39353"/>
                      <a:pt x="266224" y="36305"/>
                      <a:pt x="265652" y="35638"/>
                    </a:cubicBezTo>
                    <a:cubicBezTo>
                      <a:pt x="263081" y="32590"/>
                      <a:pt x="260509" y="29542"/>
                      <a:pt x="257937" y="26494"/>
                    </a:cubicBezTo>
                    <a:cubicBezTo>
                      <a:pt x="252127" y="19541"/>
                      <a:pt x="246221" y="12587"/>
                      <a:pt x="240316" y="5634"/>
                    </a:cubicBezTo>
                    <a:cubicBezTo>
                      <a:pt x="239173" y="4301"/>
                      <a:pt x="238030" y="2967"/>
                      <a:pt x="236982" y="1634"/>
                    </a:cubicBezTo>
                    <a:cubicBezTo>
                      <a:pt x="233648" y="18779"/>
                      <a:pt x="230315" y="35924"/>
                      <a:pt x="226981" y="53069"/>
                    </a:cubicBezTo>
                    <a:cubicBezTo>
                      <a:pt x="221647" y="80405"/>
                      <a:pt x="216408" y="107837"/>
                      <a:pt x="211074" y="135174"/>
                    </a:cubicBezTo>
                    <a:cubicBezTo>
                      <a:pt x="209836" y="141461"/>
                      <a:pt x="208598" y="147842"/>
                      <a:pt x="207359" y="154129"/>
                    </a:cubicBezTo>
                    <a:cubicBezTo>
                      <a:pt x="224790" y="153748"/>
                      <a:pt x="242316" y="153462"/>
                      <a:pt x="259747" y="153081"/>
                    </a:cubicBezTo>
                    <a:cubicBezTo>
                      <a:pt x="287655" y="152510"/>
                      <a:pt x="315468" y="151938"/>
                      <a:pt x="343376" y="151367"/>
                    </a:cubicBezTo>
                    <a:cubicBezTo>
                      <a:pt x="349853" y="151271"/>
                      <a:pt x="356235" y="151081"/>
                      <a:pt x="362712" y="150986"/>
                    </a:cubicBezTo>
                    <a:cubicBezTo>
                      <a:pt x="351568" y="137746"/>
                      <a:pt x="340424" y="124601"/>
                      <a:pt x="329375" y="111362"/>
                    </a:cubicBezTo>
                    <a:lnTo>
                      <a:pt x="329660" y="111743"/>
                    </a:lnTo>
                    <a:cubicBezTo>
                      <a:pt x="354235" y="89454"/>
                      <a:pt x="390144" y="81453"/>
                      <a:pt x="423291" y="94217"/>
                    </a:cubicBezTo>
                    <a:cubicBezTo>
                      <a:pt x="443389" y="101932"/>
                      <a:pt x="459200" y="116124"/>
                      <a:pt x="469201" y="133364"/>
                    </a:cubicBezTo>
                    <a:moveTo>
                      <a:pt x="586264" y="554750"/>
                    </a:moveTo>
                    <a:cubicBezTo>
                      <a:pt x="685324" y="542654"/>
                      <a:pt x="762000" y="458357"/>
                      <a:pt x="762000" y="356059"/>
                    </a:cubicBezTo>
                    <a:cubicBezTo>
                      <a:pt x="762000" y="245474"/>
                      <a:pt x="672370" y="155843"/>
                      <a:pt x="561785" y="155843"/>
                    </a:cubicBezTo>
                    <a:cubicBezTo>
                      <a:pt x="451199" y="155843"/>
                      <a:pt x="361569" y="245474"/>
                      <a:pt x="361569" y="356059"/>
                    </a:cubicBezTo>
                    <a:cubicBezTo>
                      <a:pt x="361569" y="422448"/>
                      <a:pt x="393859" y="481313"/>
                      <a:pt x="443675" y="517698"/>
                    </a:cubicBezTo>
                    <a:moveTo>
                      <a:pt x="213931" y="595803"/>
                    </a:moveTo>
                    <a:cubicBezTo>
                      <a:pt x="215265" y="600280"/>
                      <a:pt x="216884" y="604757"/>
                      <a:pt x="218694" y="609233"/>
                    </a:cubicBezTo>
                    <a:cubicBezTo>
                      <a:pt x="246412" y="677528"/>
                      <a:pt x="318992" y="719438"/>
                      <a:pt x="391954" y="711056"/>
                    </a:cubicBezTo>
                    <a:cubicBezTo>
                      <a:pt x="409575" y="709055"/>
                      <a:pt x="426815" y="704293"/>
                      <a:pt x="442913" y="697054"/>
                    </a:cubicBezTo>
                    <a:cubicBezTo>
                      <a:pt x="450818" y="693434"/>
                      <a:pt x="458534" y="689339"/>
                      <a:pt x="465773" y="684576"/>
                    </a:cubicBezTo>
                    <a:cubicBezTo>
                      <a:pt x="469201" y="682385"/>
                      <a:pt x="472631" y="680004"/>
                      <a:pt x="475869" y="677528"/>
                    </a:cubicBezTo>
                    <a:cubicBezTo>
                      <a:pt x="476631" y="676956"/>
                      <a:pt x="480917" y="672670"/>
                      <a:pt x="482060" y="672765"/>
                    </a:cubicBezTo>
                    <a:cubicBezTo>
                      <a:pt x="482918" y="672765"/>
                      <a:pt x="484823" y="675813"/>
                      <a:pt x="485394" y="676480"/>
                    </a:cubicBezTo>
                    <a:cubicBezTo>
                      <a:pt x="487966" y="679528"/>
                      <a:pt x="490538" y="682576"/>
                      <a:pt x="493109" y="685624"/>
                    </a:cubicBezTo>
                    <a:cubicBezTo>
                      <a:pt x="498920" y="692577"/>
                      <a:pt x="504825" y="699530"/>
                      <a:pt x="510635" y="706484"/>
                    </a:cubicBezTo>
                    <a:cubicBezTo>
                      <a:pt x="511778" y="707817"/>
                      <a:pt x="512921" y="709151"/>
                      <a:pt x="514064" y="710484"/>
                    </a:cubicBezTo>
                    <a:cubicBezTo>
                      <a:pt x="517398" y="693339"/>
                      <a:pt x="520732" y="676194"/>
                      <a:pt x="524066" y="659049"/>
                    </a:cubicBezTo>
                    <a:cubicBezTo>
                      <a:pt x="529400" y="631712"/>
                      <a:pt x="534638" y="604280"/>
                      <a:pt x="539972" y="576944"/>
                    </a:cubicBezTo>
                    <a:cubicBezTo>
                      <a:pt x="541211" y="570562"/>
                      <a:pt x="542449" y="564275"/>
                      <a:pt x="543687" y="557989"/>
                    </a:cubicBezTo>
                    <a:cubicBezTo>
                      <a:pt x="526256" y="558370"/>
                      <a:pt x="508730" y="558656"/>
                      <a:pt x="491300" y="559037"/>
                    </a:cubicBezTo>
                    <a:cubicBezTo>
                      <a:pt x="463391" y="559608"/>
                      <a:pt x="435578" y="560180"/>
                      <a:pt x="407670" y="560751"/>
                    </a:cubicBezTo>
                    <a:cubicBezTo>
                      <a:pt x="401193" y="560846"/>
                      <a:pt x="394811" y="561037"/>
                      <a:pt x="388334" y="561132"/>
                    </a:cubicBezTo>
                    <a:cubicBezTo>
                      <a:pt x="399479" y="574372"/>
                      <a:pt x="410623" y="587516"/>
                      <a:pt x="421672" y="600756"/>
                    </a:cubicBezTo>
                    <a:lnTo>
                      <a:pt x="421291" y="600375"/>
                    </a:lnTo>
                    <a:cubicBezTo>
                      <a:pt x="396716" y="622664"/>
                      <a:pt x="360807" y="630665"/>
                      <a:pt x="327660" y="617901"/>
                    </a:cubicBezTo>
                    <a:cubicBezTo>
                      <a:pt x="308800" y="610662"/>
                      <a:pt x="293846" y="597803"/>
                      <a:pt x="283750" y="582087"/>
                    </a:cubicBezTo>
                    <a:moveTo>
                      <a:pt x="166592" y="158701"/>
                    </a:moveTo>
                    <a:cubicBezTo>
                      <a:pt x="72009" y="174703"/>
                      <a:pt x="0" y="256904"/>
                      <a:pt x="0" y="356059"/>
                    </a:cubicBezTo>
                    <a:cubicBezTo>
                      <a:pt x="0" y="466644"/>
                      <a:pt x="89630" y="556274"/>
                      <a:pt x="200216" y="556274"/>
                    </a:cubicBezTo>
                    <a:cubicBezTo>
                      <a:pt x="279464" y="556274"/>
                      <a:pt x="347853" y="510269"/>
                      <a:pt x="380333" y="443498"/>
                    </a:cubicBezTo>
                    <a:moveTo>
                      <a:pt x="380333" y="268715"/>
                    </a:moveTo>
                    <a:cubicBezTo>
                      <a:pt x="365570" y="238330"/>
                      <a:pt x="343376" y="212327"/>
                      <a:pt x="316135" y="192896"/>
                    </a:cubicBezTo>
                  </a:path>
                </a:pathLst>
              </a:custGeom>
              <a:noFill/>
              <a:ln w="19050" cap="rnd">
                <a:solidFill>
                  <a:srgbClr val="002060"/>
                </a:solidFill>
                <a:prstDash val="solid"/>
                <a:round/>
              </a:ln>
            </p:spPr>
            <p:txBody>
              <a:bodyPr rtlCol="0" anchor="ctr"/>
              <a:lstStyle/>
              <a:p>
                <a:endParaRPr lang="en-IL"/>
              </a:p>
            </p:txBody>
          </p:sp>
          <p:sp>
            <p:nvSpPr>
              <p:cNvPr id="24" name="Freeform: Shape 23">
                <a:extLst>
                  <a:ext uri="{FF2B5EF4-FFF2-40B4-BE49-F238E27FC236}">
                    <a16:creationId xmlns:a16="http://schemas.microsoft.com/office/drawing/2014/main" id="{F80297FD-380F-4349-4F8A-38211513D800}"/>
                  </a:ext>
                </a:extLst>
              </p:cNvPr>
              <p:cNvSpPr/>
              <p:nvPr/>
            </p:nvSpPr>
            <p:spPr>
              <a:xfrm>
                <a:off x="4588834" y="4019817"/>
                <a:ext cx="184213" cy="146589"/>
              </a:xfrm>
              <a:custGeom>
                <a:avLst/>
                <a:gdLst>
                  <a:gd name="connsiteX0" fmla="*/ 130873 w 184213"/>
                  <a:gd name="connsiteY0" fmla="*/ 42005 h 146589"/>
                  <a:gd name="connsiteX1" fmla="*/ 116872 w 184213"/>
                  <a:gd name="connsiteY1" fmla="*/ 8477 h 146589"/>
                  <a:gd name="connsiteX2" fmla="*/ 76676 w 184213"/>
                  <a:gd name="connsiteY2" fmla="*/ 0 h 146589"/>
                  <a:gd name="connsiteX3" fmla="*/ 40005 w 184213"/>
                  <a:gd name="connsiteY3" fmla="*/ 381 h 146589"/>
                  <a:gd name="connsiteX4" fmla="*/ 17050 w 184213"/>
                  <a:gd name="connsiteY4" fmla="*/ 1429 h 146589"/>
                  <a:gd name="connsiteX5" fmla="*/ 2667 w 184213"/>
                  <a:gd name="connsiteY5" fmla="*/ 5429 h 146589"/>
                  <a:gd name="connsiteX6" fmla="*/ 0 w 184213"/>
                  <a:gd name="connsiteY6" fmla="*/ 17907 h 146589"/>
                  <a:gd name="connsiteX7" fmla="*/ 0 w 184213"/>
                  <a:gd name="connsiteY7" fmla="*/ 141827 h 146589"/>
                  <a:gd name="connsiteX8" fmla="*/ 4667 w 184213"/>
                  <a:gd name="connsiteY8" fmla="*/ 146304 h 146589"/>
                  <a:gd name="connsiteX9" fmla="*/ 21812 w 184213"/>
                  <a:gd name="connsiteY9" fmla="*/ 146304 h 146589"/>
                  <a:gd name="connsiteX10" fmla="*/ 26289 w 184213"/>
                  <a:gd name="connsiteY10" fmla="*/ 141827 h 146589"/>
                  <a:gd name="connsiteX11" fmla="*/ 26289 w 184213"/>
                  <a:gd name="connsiteY11" fmla="*/ 35528 h 146589"/>
                  <a:gd name="connsiteX12" fmla="*/ 20765 w 184213"/>
                  <a:gd name="connsiteY12" fmla="*/ 22669 h 146589"/>
                  <a:gd name="connsiteX13" fmla="*/ 40386 w 184213"/>
                  <a:gd name="connsiteY13" fmla="*/ 21622 h 146589"/>
                  <a:gd name="connsiteX14" fmla="*/ 76200 w 184213"/>
                  <a:gd name="connsiteY14" fmla="*/ 21241 h 146589"/>
                  <a:gd name="connsiteX15" fmla="*/ 97822 w 184213"/>
                  <a:gd name="connsiteY15" fmla="*/ 26098 h 146589"/>
                  <a:gd name="connsiteX16" fmla="*/ 105346 w 184213"/>
                  <a:gd name="connsiteY16" fmla="*/ 45148 h 146589"/>
                  <a:gd name="connsiteX17" fmla="*/ 105346 w 184213"/>
                  <a:gd name="connsiteY17" fmla="*/ 95250 h 146589"/>
                  <a:gd name="connsiteX18" fmla="*/ 110014 w 184213"/>
                  <a:gd name="connsiteY18" fmla="*/ 99536 h 146589"/>
                  <a:gd name="connsiteX19" fmla="*/ 126302 w 184213"/>
                  <a:gd name="connsiteY19" fmla="*/ 99536 h 146589"/>
                  <a:gd name="connsiteX20" fmla="*/ 130969 w 184213"/>
                  <a:gd name="connsiteY20" fmla="*/ 95250 h 146589"/>
                  <a:gd name="connsiteX21" fmla="*/ 130969 w 184213"/>
                  <a:gd name="connsiteY21" fmla="*/ 42005 h 146589"/>
                  <a:gd name="connsiteX22" fmla="*/ 184213 w 184213"/>
                  <a:gd name="connsiteY22" fmla="*/ 5524 h 146589"/>
                  <a:gd name="connsiteX23" fmla="*/ 179832 w 184213"/>
                  <a:gd name="connsiteY23" fmla="*/ 1048 h 146589"/>
                  <a:gd name="connsiteX24" fmla="*/ 162401 w 184213"/>
                  <a:gd name="connsiteY24" fmla="*/ 1048 h 146589"/>
                  <a:gd name="connsiteX25" fmla="*/ 157734 w 184213"/>
                  <a:gd name="connsiteY25" fmla="*/ 5524 h 146589"/>
                  <a:gd name="connsiteX26" fmla="*/ 157734 w 184213"/>
                  <a:gd name="connsiteY26" fmla="*/ 102203 h 146589"/>
                  <a:gd name="connsiteX27" fmla="*/ 150971 w 184213"/>
                  <a:gd name="connsiteY27" fmla="*/ 120587 h 146589"/>
                  <a:gd name="connsiteX28" fmla="*/ 128778 w 184213"/>
                  <a:gd name="connsiteY28" fmla="*/ 125159 h 146589"/>
                  <a:gd name="connsiteX29" fmla="*/ 90773 w 184213"/>
                  <a:gd name="connsiteY29" fmla="*/ 124968 h 146589"/>
                  <a:gd name="connsiteX30" fmla="*/ 72962 w 184213"/>
                  <a:gd name="connsiteY30" fmla="*/ 124206 h 146589"/>
                  <a:gd name="connsiteX31" fmla="*/ 78200 w 184213"/>
                  <a:gd name="connsiteY31" fmla="*/ 111252 h 146589"/>
                  <a:gd name="connsiteX32" fmla="*/ 78200 w 184213"/>
                  <a:gd name="connsiteY32" fmla="*/ 44577 h 146589"/>
                  <a:gd name="connsiteX33" fmla="*/ 73819 w 184213"/>
                  <a:gd name="connsiteY33" fmla="*/ 40291 h 146589"/>
                  <a:gd name="connsiteX34" fmla="*/ 57721 w 184213"/>
                  <a:gd name="connsiteY34" fmla="*/ 40291 h 146589"/>
                  <a:gd name="connsiteX35" fmla="*/ 52769 w 184213"/>
                  <a:gd name="connsiteY35" fmla="*/ 44577 h 146589"/>
                  <a:gd name="connsiteX36" fmla="*/ 52769 w 184213"/>
                  <a:gd name="connsiteY36" fmla="*/ 128873 h 146589"/>
                  <a:gd name="connsiteX37" fmla="*/ 53054 w 184213"/>
                  <a:gd name="connsiteY37" fmla="*/ 138589 h 146589"/>
                  <a:gd name="connsiteX38" fmla="*/ 57245 w 184213"/>
                  <a:gd name="connsiteY38" fmla="*/ 144018 h 146589"/>
                  <a:gd name="connsiteX39" fmla="*/ 77057 w 184213"/>
                  <a:gd name="connsiteY39" fmla="*/ 146209 h 146589"/>
                  <a:gd name="connsiteX40" fmla="*/ 90106 w 184213"/>
                  <a:gd name="connsiteY40" fmla="*/ 146590 h 146589"/>
                  <a:gd name="connsiteX41" fmla="*/ 106870 w 184213"/>
                  <a:gd name="connsiteY41" fmla="*/ 146590 h 146589"/>
                  <a:gd name="connsiteX42" fmla="*/ 126206 w 184213"/>
                  <a:gd name="connsiteY42" fmla="*/ 146399 h 146589"/>
                  <a:gd name="connsiteX43" fmla="*/ 129064 w 184213"/>
                  <a:gd name="connsiteY43" fmla="*/ 146399 h 146589"/>
                  <a:gd name="connsiteX44" fmla="*/ 169926 w 184213"/>
                  <a:gd name="connsiteY44" fmla="*/ 136969 h 146589"/>
                  <a:gd name="connsiteX45" fmla="*/ 184213 w 184213"/>
                  <a:gd name="connsiteY45" fmla="*/ 102965 h 146589"/>
                  <a:gd name="connsiteX46" fmla="*/ 184213 w 184213"/>
                  <a:gd name="connsiteY46" fmla="*/ 5715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4213" h="146589">
                    <a:moveTo>
                      <a:pt x="130873" y="42005"/>
                    </a:moveTo>
                    <a:cubicBezTo>
                      <a:pt x="130873" y="26098"/>
                      <a:pt x="126206" y="14954"/>
                      <a:pt x="116872" y="8477"/>
                    </a:cubicBezTo>
                    <a:cubicBezTo>
                      <a:pt x="108490" y="2858"/>
                      <a:pt x="95059" y="0"/>
                      <a:pt x="76676" y="0"/>
                    </a:cubicBezTo>
                    <a:cubicBezTo>
                      <a:pt x="62103" y="0"/>
                      <a:pt x="49816" y="95"/>
                      <a:pt x="40005" y="381"/>
                    </a:cubicBezTo>
                    <a:cubicBezTo>
                      <a:pt x="30194" y="667"/>
                      <a:pt x="22479" y="953"/>
                      <a:pt x="17050" y="1429"/>
                    </a:cubicBezTo>
                    <a:cubicBezTo>
                      <a:pt x="9239" y="2000"/>
                      <a:pt x="4381" y="3334"/>
                      <a:pt x="2667" y="5429"/>
                    </a:cubicBezTo>
                    <a:cubicBezTo>
                      <a:pt x="857" y="7334"/>
                      <a:pt x="0" y="11525"/>
                      <a:pt x="0" y="17907"/>
                    </a:cubicBezTo>
                    <a:lnTo>
                      <a:pt x="0" y="141827"/>
                    </a:lnTo>
                    <a:cubicBezTo>
                      <a:pt x="0" y="144780"/>
                      <a:pt x="1524" y="146304"/>
                      <a:pt x="4667" y="146304"/>
                    </a:cubicBezTo>
                    <a:lnTo>
                      <a:pt x="21812" y="146304"/>
                    </a:lnTo>
                    <a:cubicBezTo>
                      <a:pt x="24860" y="146304"/>
                      <a:pt x="26289" y="144780"/>
                      <a:pt x="26289" y="141827"/>
                    </a:cubicBezTo>
                    <a:lnTo>
                      <a:pt x="26289" y="35528"/>
                    </a:lnTo>
                    <a:lnTo>
                      <a:pt x="20765" y="22669"/>
                    </a:lnTo>
                    <a:cubicBezTo>
                      <a:pt x="24765" y="22193"/>
                      <a:pt x="31242" y="21812"/>
                      <a:pt x="40386" y="21622"/>
                    </a:cubicBezTo>
                    <a:cubicBezTo>
                      <a:pt x="49530" y="21431"/>
                      <a:pt x="61436" y="21241"/>
                      <a:pt x="76200" y="21241"/>
                    </a:cubicBezTo>
                    <a:cubicBezTo>
                      <a:pt x="86487" y="21241"/>
                      <a:pt x="93726" y="22860"/>
                      <a:pt x="97822" y="26098"/>
                    </a:cubicBezTo>
                    <a:cubicBezTo>
                      <a:pt x="102775" y="29718"/>
                      <a:pt x="105346" y="36100"/>
                      <a:pt x="105346" y="45148"/>
                    </a:cubicBezTo>
                    <a:lnTo>
                      <a:pt x="105346" y="95250"/>
                    </a:lnTo>
                    <a:cubicBezTo>
                      <a:pt x="105346" y="98108"/>
                      <a:pt x="106870" y="99536"/>
                      <a:pt x="110014" y="99536"/>
                    </a:cubicBezTo>
                    <a:lnTo>
                      <a:pt x="126302" y="99536"/>
                    </a:lnTo>
                    <a:cubicBezTo>
                      <a:pt x="129445" y="99536"/>
                      <a:pt x="130969" y="98108"/>
                      <a:pt x="130969" y="95250"/>
                    </a:cubicBezTo>
                    <a:lnTo>
                      <a:pt x="130969" y="42005"/>
                    </a:lnTo>
                    <a:close/>
                    <a:moveTo>
                      <a:pt x="184213" y="5524"/>
                    </a:moveTo>
                    <a:cubicBezTo>
                      <a:pt x="184213" y="2572"/>
                      <a:pt x="182785" y="1048"/>
                      <a:pt x="179832" y="1048"/>
                    </a:cubicBezTo>
                    <a:lnTo>
                      <a:pt x="162401" y="1048"/>
                    </a:lnTo>
                    <a:cubicBezTo>
                      <a:pt x="159258" y="1048"/>
                      <a:pt x="157734" y="2572"/>
                      <a:pt x="157734" y="5524"/>
                    </a:cubicBezTo>
                    <a:lnTo>
                      <a:pt x="157734" y="102203"/>
                    </a:lnTo>
                    <a:cubicBezTo>
                      <a:pt x="157734" y="111442"/>
                      <a:pt x="155448" y="117634"/>
                      <a:pt x="150971" y="120587"/>
                    </a:cubicBezTo>
                    <a:cubicBezTo>
                      <a:pt x="146304" y="123635"/>
                      <a:pt x="138970" y="125159"/>
                      <a:pt x="128778" y="125159"/>
                    </a:cubicBezTo>
                    <a:cubicBezTo>
                      <a:pt x="112681" y="125159"/>
                      <a:pt x="100013" y="125159"/>
                      <a:pt x="90773" y="124968"/>
                    </a:cubicBezTo>
                    <a:cubicBezTo>
                      <a:pt x="81534" y="124778"/>
                      <a:pt x="75628" y="124587"/>
                      <a:pt x="72962" y="124206"/>
                    </a:cubicBezTo>
                    <a:lnTo>
                      <a:pt x="78200" y="111252"/>
                    </a:lnTo>
                    <a:lnTo>
                      <a:pt x="78200" y="44577"/>
                    </a:lnTo>
                    <a:cubicBezTo>
                      <a:pt x="78200" y="41719"/>
                      <a:pt x="76771" y="40291"/>
                      <a:pt x="73819" y="40291"/>
                    </a:cubicBezTo>
                    <a:lnTo>
                      <a:pt x="57721" y="40291"/>
                    </a:lnTo>
                    <a:cubicBezTo>
                      <a:pt x="54388" y="40291"/>
                      <a:pt x="52769" y="41719"/>
                      <a:pt x="52769" y="44577"/>
                    </a:cubicBezTo>
                    <a:lnTo>
                      <a:pt x="52769" y="128873"/>
                    </a:lnTo>
                    <a:cubicBezTo>
                      <a:pt x="52769" y="134779"/>
                      <a:pt x="52769" y="138017"/>
                      <a:pt x="53054" y="138589"/>
                    </a:cubicBezTo>
                    <a:cubicBezTo>
                      <a:pt x="53530" y="141065"/>
                      <a:pt x="54959" y="142875"/>
                      <a:pt x="57245" y="144018"/>
                    </a:cubicBezTo>
                    <a:cubicBezTo>
                      <a:pt x="59817" y="144971"/>
                      <a:pt x="66389" y="145733"/>
                      <a:pt x="77057" y="146209"/>
                    </a:cubicBezTo>
                    <a:cubicBezTo>
                      <a:pt x="80867" y="146399"/>
                      <a:pt x="85153" y="146494"/>
                      <a:pt x="90106" y="146590"/>
                    </a:cubicBezTo>
                    <a:cubicBezTo>
                      <a:pt x="95059" y="146590"/>
                      <a:pt x="100679" y="146590"/>
                      <a:pt x="106870" y="146590"/>
                    </a:cubicBezTo>
                    <a:cubicBezTo>
                      <a:pt x="116015" y="146494"/>
                      <a:pt x="122492" y="146399"/>
                      <a:pt x="126206" y="146399"/>
                    </a:cubicBezTo>
                    <a:cubicBezTo>
                      <a:pt x="129921" y="146399"/>
                      <a:pt x="130873" y="146399"/>
                      <a:pt x="129064" y="146399"/>
                    </a:cubicBezTo>
                    <a:cubicBezTo>
                      <a:pt x="147638" y="146399"/>
                      <a:pt x="161258" y="143256"/>
                      <a:pt x="169926" y="136969"/>
                    </a:cubicBezTo>
                    <a:cubicBezTo>
                      <a:pt x="179451" y="129921"/>
                      <a:pt x="184213" y="118586"/>
                      <a:pt x="184213" y="102965"/>
                    </a:cubicBezTo>
                    <a:lnTo>
                      <a:pt x="184213" y="5715"/>
                    </a:lnTo>
                    <a:close/>
                  </a:path>
                </a:pathLst>
              </a:custGeom>
              <a:solidFill>
                <a:srgbClr val="002060"/>
              </a:solidFill>
              <a:ln w="9525" cap="flat">
                <a:noFill/>
                <a:prstDash val="solid"/>
                <a:miter/>
              </a:ln>
            </p:spPr>
            <p:txBody>
              <a:bodyPr rtlCol="0" anchor="ctr"/>
              <a:lstStyle/>
              <a:p>
                <a:endParaRPr lang="en-IL"/>
              </a:p>
            </p:txBody>
          </p:sp>
        </p:grpSp>
      </p:grpSp>
      <p:grpSp>
        <p:nvGrpSpPr>
          <p:cNvPr id="217" name="Group 216">
            <a:extLst>
              <a:ext uri="{FF2B5EF4-FFF2-40B4-BE49-F238E27FC236}">
                <a16:creationId xmlns:a16="http://schemas.microsoft.com/office/drawing/2014/main" id="{92A408F1-8282-6E19-10AC-F30608D1778A}"/>
              </a:ext>
            </a:extLst>
          </p:cNvPr>
          <p:cNvGrpSpPr/>
          <p:nvPr/>
        </p:nvGrpSpPr>
        <p:grpSpPr>
          <a:xfrm>
            <a:off x="7800247" y="1913712"/>
            <a:ext cx="470720" cy="594698"/>
            <a:chOff x="6064294" y="2198071"/>
            <a:chExt cx="470720" cy="594698"/>
          </a:xfrm>
        </p:grpSpPr>
        <p:pic>
          <p:nvPicPr>
            <p:cNvPr id="196" name="Graphic 195">
              <a:extLst>
                <a:ext uri="{FF2B5EF4-FFF2-40B4-BE49-F238E27FC236}">
                  <a16:creationId xmlns:a16="http://schemas.microsoft.com/office/drawing/2014/main" id="{87D0458B-6900-CE53-BFA2-6F7B263F16C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88282" y="2198071"/>
              <a:ext cx="190500" cy="361950"/>
            </a:xfrm>
            <a:prstGeom prst="rect">
              <a:avLst/>
            </a:prstGeom>
          </p:spPr>
        </p:pic>
        <p:pic>
          <p:nvPicPr>
            <p:cNvPr id="18" name="Graphic 17">
              <a:extLst>
                <a:ext uri="{FF2B5EF4-FFF2-40B4-BE49-F238E27FC236}">
                  <a16:creationId xmlns:a16="http://schemas.microsoft.com/office/drawing/2014/main" id="{EAA6BC37-6385-C178-BDF1-F68FEC7074C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64294" y="2203215"/>
              <a:ext cx="470720" cy="589554"/>
            </a:xfrm>
            <a:prstGeom prst="rect">
              <a:avLst/>
            </a:prstGeom>
          </p:spPr>
        </p:pic>
      </p:grpSp>
      <p:sp>
        <p:nvSpPr>
          <p:cNvPr id="4" name="Rectangle 3">
            <a:extLst>
              <a:ext uri="{FF2B5EF4-FFF2-40B4-BE49-F238E27FC236}">
                <a16:creationId xmlns:a16="http://schemas.microsoft.com/office/drawing/2014/main" id="{23AB6F6E-0C7E-7A64-30A4-154EAC3FAE13}"/>
              </a:ext>
            </a:extLst>
          </p:cNvPr>
          <p:cNvSpPr/>
          <p:nvPr/>
        </p:nvSpPr>
        <p:spPr>
          <a:xfrm>
            <a:off x="10241778" y="2275662"/>
            <a:ext cx="138113" cy="163689"/>
          </a:xfrm>
          <a:prstGeom prst="rect">
            <a:avLst/>
          </a:prstGeom>
          <a:solidFill>
            <a:srgbClr val="FF7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Rectangle 4">
            <a:extLst>
              <a:ext uri="{FF2B5EF4-FFF2-40B4-BE49-F238E27FC236}">
                <a16:creationId xmlns:a16="http://schemas.microsoft.com/office/drawing/2014/main" id="{C8492909-7897-36C7-999C-CC8350292676}"/>
              </a:ext>
            </a:extLst>
          </p:cNvPr>
          <p:cNvSpPr/>
          <p:nvPr/>
        </p:nvSpPr>
        <p:spPr>
          <a:xfrm>
            <a:off x="10501334" y="2025382"/>
            <a:ext cx="93058" cy="163689"/>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3" name="Graphic 2">
            <a:extLst>
              <a:ext uri="{FF2B5EF4-FFF2-40B4-BE49-F238E27FC236}">
                <a16:creationId xmlns:a16="http://schemas.microsoft.com/office/drawing/2014/main" id="{67454935-93C6-3E14-445E-CB1617FEB14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135331" y="1973610"/>
            <a:ext cx="519303" cy="519303"/>
          </a:xfrm>
          <a:prstGeom prst="rect">
            <a:avLst/>
          </a:prstGeom>
        </p:spPr>
      </p:pic>
      <p:grpSp>
        <p:nvGrpSpPr>
          <p:cNvPr id="121" name="Group 120">
            <a:extLst>
              <a:ext uri="{FF2B5EF4-FFF2-40B4-BE49-F238E27FC236}">
                <a16:creationId xmlns:a16="http://schemas.microsoft.com/office/drawing/2014/main" id="{C1033C26-9525-5ADD-8CEF-A5D1BC0F71B7}"/>
              </a:ext>
            </a:extLst>
          </p:cNvPr>
          <p:cNvGrpSpPr/>
          <p:nvPr/>
        </p:nvGrpSpPr>
        <p:grpSpPr>
          <a:xfrm>
            <a:off x="9014616" y="3993417"/>
            <a:ext cx="508025" cy="508025"/>
            <a:chOff x="7011963" y="4199635"/>
            <a:chExt cx="508025" cy="508025"/>
          </a:xfrm>
        </p:grpSpPr>
        <p:sp>
          <p:nvSpPr>
            <p:cNvPr id="116" name="Freeform: Shape 115">
              <a:extLst>
                <a:ext uri="{FF2B5EF4-FFF2-40B4-BE49-F238E27FC236}">
                  <a16:creationId xmlns:a16="http://schemas.microsoft.com/office/drawing/2014/main" id="{72BD09F8-1855-39A4-AAA9-B60B82461D33}"/>
                </a:ext>
              </a:extLst>
            </p:cNvPr>
            <p:cNvSpPr/>
            <p:nvPr/>
          </p:nvSpPr>
          <p:spPr>
            <a:xfrm>
              <a:off x="7185021" y="4421762"/>
              <a:ext cx="26268" cy="120586"/>
            </a:xfrm>
            <a:custGeom>
              <a:avLst/>
              <a:gdLst>
                <a:gd name="connsiteX0" fmla="*/ 0 w 26268"/>
                <a:gd name="connsiteY0" fmla="*/ 0 h 120586"/>
                <a:gd name="connsiteX1" fmla="*/ 26268 w 26268"/>
                <a:gd name="connsiteY1" fmla="*/ 0 h 120586"/>
                <a:gd name="connsiteX2" fmla="*/ 26268 w 26268"/>
                <a:gd name="connsiteY2" fmla="*/ 120587 h 120586"/>
                <a:gd name="connsiteX3" fmla="*/ 0 w 26268"/>
                <a:gd name="connsiteY3" fmla="*/ 120587 h 120586"/>
              </a:gdLst>
              <a:ahLst/>
              <a:cxnLst>
                <a:cxn ang="0">
                  <a:pos x="connsiteX0" y="connsiteY0"/>
                </a:cxn>
                <a:cxn ang="0">
                  <a:pos x="connsiteX1" y="connsiteY1"/>
                </a:cxn>
                <a:cxn ang="0">
                  <a:pos x="connsiteX2" y="connsiteY2"/>
                </a:cxn>
                <a:cxn ang="0">
                  <a:pos x="connsiteX3" y="connsiteY3"/>
                </a:cxn>
              </a:cxnLst>
              <a:rect l="l" t="t" r="r" b="b"/>
              <a:pathLst>
                <a:path w="26268" h="120586">
                  <a:moveTo>
                    <a:pt x="0" y="0"/>
                  </a:moveTo>
                  <a:lnTo>
                    <a:pt x="26268" y="0"/>
                  </a:lnTo>
                  <a:lnTo>
                    <a:pt x="26268" y="120587"/>
                  </a:lnTo>
                  <a:lnTo>
                    <a:pt x="0" y="120587"/>
                  </a:lnTo>
                  <a:close/>
                </a:path>
              </a:pathLst>
            </a:custGeom>
            <a:solidFill>
              <a:srgbClr val="FFC850"/>
            </a:solidFill>
            <a:ln w="1142" cap="flat">
              <a:noFill/>
              <a:prstDash val="solid"/>
              <a:miter/>
            </a:ln>
          </p:spPr>
          <p:txBody>
            <a:bodyPr rtlCol="0" anchor="ctr"/>
            <a:lstStyle/>
            <a:p>
              <a:endParaRPr lang="en-IL"/>
            </a:p>
          </p:txBody>
        </p:sp>
        <p:grpSp>
          <p:nvGrpSpPr>
            <p:cNvPr id="120" name="Group 119">
              <a:extLst>
                <a:ext uri="{FF2B5EF4-FFF2-40B4-BE49-F238E27FC236}">
                  <a16:creationId xmlns:a16="http://schemas.microsoft.com/office/drawing/2014/main" id="{72E6F3D1-B440-C756-A22D-FC8D7849F7BD}"/>
                </a:ext>
              </a:extLst>
            </p:cNvPr>
            <p:cNvGrpSpPr/>
            <p:nvPr/>
          </p:nvGrpSpPr>
          <p:grpSpPr>
            <a:xfrm>
              <a:off x="7266001" y="4454953"/>
              <a:ext cx="240266" cy="242583"/>
              <a:chOff x="7494250" y="4396252"/>
              <a:chExt cx="280642" cy="283349"/>
            </a:xfrm>
          </p:grpSpPr>
          <p:sp>
            <p:nvSpPr>
              <p:cNvPr id="117" name="Freeform: Shape 116">
                <a:extLst>
                  <a:ext uri="{FF2B5EF4-FFF2-40B4-BE49-F238E27FC236}">
                    <a16:creationId xmlns:a16="http://schemas.microsoft.com/office/drawing/2014/main" id="{92E91D87-C3E3-1E7D-6531-8AF1B9009D3D}"/>
                  </a:ext>
                </a:extLst>
              </p:cNvPr>
              <p:cNvSpPr/>
              <p:nvPr/>
            </p:nvSpPr>
            <p:spPr>
              <a:xfrm>
                <a:off x="7634029" y="4397767"/>
                <a:ext cx="140863" cy="208011"/>
              </a:xfrm>
              <a:custGeom>
                <a:avLst/>
                <a:gdLst>
                  <a:gd name="connsiteX0" fmla="*/ 2981 w 140863"/>
                  <a:gd name="connsiteY0" fmla="*/ 273 h 208011"/>
                  <a:gd name="connsiteX1" fmla="*/ 0 w 140863"/>
                  <a:gd name="connsiteY1" fmla="*/ 54002 h 208011"/>
                  <a:gd name="connsiteX2" fmla="*/ 72831 w 140863"/>
                  <a:gd name="connsiteY2" fmla="*/ 179955 h 208011"/>
                  <a:gd name="connsiteX3" fmla="*/ 121779 w 140863"/>
                  <a:gd name="connsiteY3" fmla="*/ 208012 h 208011"/>
                  <a:gd name="connsiteX4" fmla="*/ 103869 w 140863"/>
                  <a:gd name="connsiteY4" fmla="*/ 43247 h 208011"/>
                  <a:gd name="connsiteX5" fmla="*/ 2981 w 140863"/>
                  <a:gd name="connsiteY5" fmla="*/ 262 h 20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863" h="208011">
                    <a:moveTo>
                      <a:pt x="2981" y="273"/>
                    </a:moveTo>
                    <a:lnTo>
                      <a:pt x="0" y="54002"/>
                    </a:lnTo>
                    <a:cubicBezTo>
                      <a:pt x="0" y="54002"/>
                      <a:pt x="121779" y="72508"/>
                      <a:pt x="72831" y="179955"/>
                    </a:cubicBezTo>
                    <a:lnTo>
                      <a:pt x="121779" y="208012"/>
                    </a:lnTo>
                    <a:cubicBezTo>
                      <a:pt x="121779" y="208012"/>
                      <a:pt x="174912" y="120860"/>
                      <a:pt x="103869" y="43247"/>
                    </a:cubicBezTo>
                    <a:cubicBezTo>
                      <a:pt x="103869" y="43247"/>
                      <a:pt x="70435" y="-3912"/>
                      <a:pt x="2981" y="262"/>
                    </a:cubicBezTo>
                    <a:close/>
                  </a:path>
                </a:pathLst>
              </a:custGeom>
              <a:solidFill>
                <a:srgbClr val="70AD47"/>
              </a:solidFill>
              <a:ln w="1142" cap="flat">
                <a:noFill/>
                <a:prstDash val="solid"/>
                <a:miter/>
              </a:ln>
            </p:spPr>
            <p:txBody>
              <a:bodyPr rtlCol="0" anchor="ctr"/>
              <a:lstStyle/>
              <a:p>
                <a:endParaRPr lang="en-IL"/>
              </a:p>
            </p:txBody>
          </p:sp>
          <p:sp>
            <p:nvSpPr>
              <p:cNvPr id="118" name="Freeform: Shape 117">
                <a:extLst>
                  <a:ext uri="{FF2B5EF4-FFF2-40B4-BE49-F238E27FC236}">
                    <a16:creationId xmlns:a16="http://schemas.microsoft.com/office/drawing/2014/main" id="{A00A331A-8542-E476-4013-B2348F66B434}"/>
                  </a:ext>
                </a:extLst>
              </p:cNvPr>
              <p:cNvSpPr/>
              <p:nvPr/>
            </p:nvSpPr>
            <p:spPr>
              <a:xfrm>
                <a:off x="7506276" y="4580703"/>
                <a:ext cx="242961" cy="98898"/>
              </a:xfrm>
              <a:custGeom>
                <a:avLst/>
                <a:gdLst>
                  <a:gd name="connsiteX0" fmla="*/ 50736 w 242961"/>
                  <a:gd name="connsiteY0" fmla="*/ 1192 h 98898"/>
                  <a:gd name="connsiteX1" fmla="*/ 0 w 242961"/>
                  <a:gd name="connsiteY1" fmla="*/ 29249 h 98898"/>
                  <a:gd name="connsiteX2" fmla="*/ 149240 w 242961"/>
                  <a:gd name="connsiteY2" fmla="*/ 95511 h 98898"/>
                  <a:gd name="connsiteX3" fmla="*/ 242962 w 242961"/>
                  <a:gd name="connsiteY3" fmla="*/ 29846 h 98898"/>
                  <a:gd name="connsiteX4" fmla="*/ 198188 w 242961"/>
                  <a:gd name="connsiteY4" fmla="*/ 0 h 98898"/>
                  <a:gd name="connsiteX5" fmla="*/ 50736 w 242961"/>
                  <a:gd name="connsiteY5" fmla="*/ 1192 h 9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61" h="98898">
                    <a:moveTo>
                      <a:pt x="50736" y="1192"/>
                    </a:moveTo>
                    <a:lnTo>
                      <a:pt x="0" y="29249"/>
                    </a:lnTo>
                    <a:cubicBezTo>
                      <a:pt x="0" y="29249"/>
                      <a:pt x="70446" y="116998"/>
                      <a:pt x="149240" y="95511"/>
                    </a:cubicBezTo>
                    <a:cubicBezTo>
                      <a:pt x="228033" y="74024"/>
                      <a:pt x="242962" y="29846"/>
                      <a:pt x="242962" y="29846"/>
                    </a:cubicBezTo>
                    <a:lnTo>
                      <a:pt x="198188" y="0"/>
                    </a:lnTo>
                    <a:cubicBezTo>
                      <a:pt x="198188" y="0"/>
                      <a:pt x="136696" y="88344"/>
                      <a:pt x="50736" y="1192"/>
                    </a:cubicBezTo>
                    <a:close/>
                  </a:path>
                </a:pathLst>
              </a:custGeom>
              <a:solidFill>
                <a:srgbClr val="5B9BD5"/>
              </a:solidFill>
              <a:ln w="1142" cap="flat">
                <a:noFill/>
                <a:prstDash val="solid"/>
                <a:miter/>
              </a:ln>
            </p:spPr>
            <p:txBody>
              <a:bodyPr rtlCol="0" anchor="ctr"/>
              <a:lstStyle/>
              <a:p>
                <a:endParaRPr lang="en-IL"/>
              </a:p>
            </p:txBody>
          </p:sp>
          <p:sp>
            <p:nvSpPr>
              <p:cNvPr id="119" name="Freeform: Shape 118">
                <a:extLst>
                  <a:ext uri="{FF2B5EF4-FFF2-40B4-BE49-F238E27FC236}">
                    <a16:creationId xmlns:a16="http://schemas.microsoft.com/office/drawing/2014/main" id="{91AE870E-E662-69FD-1866-9F6FB5463EF8}"/>
                  </a:ext>
                </a:extLst>
              </p:cNvPr>
              <p:cNvSpPr/>
              <p:nvPr/>
            </p:nvSpPr>
            <p:spPr>
              <a:xfrm>
                <a:off x="7494250" y="4396252"/>
                <a:ext cx="133805" cy="204161"/>
              </a:xfrm>
              <a:custGeom>
                <a:avLst/>
                <a:gdLst>
                  <a:gd name="connsiteX0" fmla="*/ 131420 w 133805"/>
                  <a:gd name="connsiteY0" fmla="*/ 56710 h 204161"/>
                  <a:gd name="connsiteX1" fmla="*/ 133805 w 133805"/>
                  <a:gd name="connsiteY1" fmla="*/ 0 h 204161"/>
                  <a:gd name="connsiteX2" fmla="*/ 23366 w 133805"/>
                  <a:gd name="connsiteY2" fmla="*/ 65069 h 204161"/>
                  <a:gd name="connsiteX3" fmla="*/ 14411 w 133805"/>
                  <a:gd name="connsiteY3" fmla="*/ 204161 h 204161"/>
                  <a:gd name="connsiteX4" fmla="*/ 63359 w 133805"/>
                  <a:gd name="connsiteY4" fmla="*/ 180278 h 204161"/>
                  <a:gd name="connsiteX5" fmla="*/ 76487 w 133805"/>
                  <a:gd name="connsiteY5" fmla="*/ 87152 h 204161"/>
                  <a:gd name="connsiteX6" fmla="*/ 131409 w 133805"/>
                  <a:gd name="connsiteY6" fmla="*/ 56710 h 20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05" h="204161">
                    <a:moveTo>
                      <a:pt x="131420" y="56710"/>
                    </a:moveTo>
                    <a:lnTo>
                      <a:pt x="133805" y="0"/>
                    </a:lnTo>
                    <a:cubicBezTo>
                      <a:pt x="133805" y="0"/>
                      <a:pt x="38294" y="10147"/>
                      <a:pt x="23366" y="65069"/>
                    </a:cubicBezTo>
                    <a:cubicBezTo>
                      <a:pt x="23366" y="65069"/>
                      <a:pt x="-22601" y="131330"/>
                      <a:pt x="14411" y="204161"/>
                    </a:cubicBezTo>
                    <a:lnTo>
                      <a:pt x="63359" y="180278"/>
                    </a:lnTo>
                    <a:cubicBezTo>
                      <a:pt x="63359" y="180278"/>
                      <a:pt x="37090" y="124760"/>
                      <a:pt x="76487" y="87152"/>
                    </a:cubicBezTo>
                    <a:cubicBezTo>
                      <a:pt x="76487" y="87152"/>
                      <a:pt x="89615" y="62672"/>
                      <a:pt x="131409" y="56710"/>
                    </a:cubicBezTo>
                    <a:close/>
                  </a:path>
                </a:pathLst>
              </a:custGeom>
              <a:solidFill>
                <a:srgbClr val="FF7070"/>
              </a:solidFill>
              <a:ln w="1142" cap="flat">
                <a:noFill/>
                <a:prstDash val="solid"/>
                <a:miter/>
              </a:ln>
            </p:spPr>
            <p:txBody>
              <a:bodyPr rtlCol="0" anchor="ctr"/>
              <a:lstStyle/>
              <a:p>
                <a:endParaRPr lang="en-IL"/>
              </a:p>
            </p:txBody>
          </p:sp>
        </p:grpSp>
        <p:pic>
          <p:nvPicPr>
            <p:cNvPr id="111" name="Graphic 110">
              <a:extLst>
                <a:ext uri="{FF2B5EF4-FFF2-40B4-BE49-F238E27FC236}">
                  <a16:creationId xmlns:a16="http://schemas.microsoft.com/office/drawing/2014/main" id="{0625817D-DCED-910A-49F7-7ABEBCA8AE7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011963" y="4199635"/>
              <a:ext cx="508025" cy="508025"/>
            </a:xfrm>
            <a:prstGeom prst="rect">
              <a:avLst/>
            </a:prstGeom>
          </p:spPr>
        </p:pic>
      </p:grpSp>
      <p:sp>
        <p:nvSpPr>
          <p:cNvPr id="108" name="Oval 107">
            <a:extLst>
              <a:ext uri="{FF2B5EF4-FFF2-40B4-BE49-F238E27FC236}">
                <a16:creationId xmlns:a16="http://schemas.microsoft.com/office/drawing/2014/main" id="{059A9974-A80D-EB92-F5D9-6B355459F3CD}"/>
              </a:ext>
            </a:extLst>
          </p:cNvPr>
          <p:cNvSpPr/>
          <p:nvPr/>
        </p:nvSpPr>
        <p:spPr>
          <a:xfrm>
            <a:off x="2024062" y="5088731"/>
            <a:ext cx="280987" cy="107430"/>
          </a:xfrm>
          <a:prstGeom prst="ellipse">
            <a:avLst/>
          </a:prstGeom>
          <a:solidFill>
            <a:srgbClr val="24807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9" name="Oval 108">
            <a:extLst>
              <a:ext uri="{FF2B5EF4-FFF2-40B4-BE49-F238E27FC236}">
                <a16:creationId xmlns:a16="http://schemas.microsoft.com/office/drawing/2014/main" id="{78461F53-C220-AA38-25FA-FF84C4E0D3C4}"/>
              </a:ext>
            </a:extLst>
          </p:cNvPr>
          <p:cNvSpPr/>
          <p:nvPr/>
        </p:nvSpPr>
        <p:spPr>
          <a:xfrm>
            <a:off x="1859757" y="5037008"/>
            <a:ext cx="588361" cy="224949"/>
          </a:xfrm>
          <a:prstGeom prst="ellipse">
            <a:avLst/>
          </a:prstGeom>
          <a:solidFill>
            <a:srgbClr val="248071">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6" name="Picture 105" descr="A close-up of a windmill&#10;&#10;Description automatically generated with medium confidence">
            <a:extLst>
              <a:ext uri="{FF2B5EF4-FFF2-40B4-BE49-F238E27FC236}">
                <a16:creationId xmlns:a16="http://schemas.microsoft.com/office/drawing/2014/main" id="{52309A27-B2B1-B978-0154-261AFE639E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9358" y="2427032"/>
            <a:ext cx="1555686" cy="2722451"/>
          </a:xfrm>
          <a:prstGeom prst="rect">
            <a:avLst/>
          </a:prstGeom>
        </p:spPr>
      </p:pic>
      <p:pic>
        <p:nvPicPr>
          <p:cNvPr id="113" name="Graphic 112">
            <a:extLst>
              <a:ext uri="{FF2B5EF4-FFF2-40B4-BE49-F238E27FC236}">
                <a16:creationId xmlns:a16="http://schemas.microsoft.com/office/drawing/2014/main" id="{CA35DBF3-2FFB-2395-94B9-F2EEFC8EBD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80102" y="5476876"/>
            <a:ext cx="1156129" cy="735718"/>
          </a:xfrm>
          <a:prstGeom prst="rect">
            <a:avLst/>
          </a:prstGeom>
        </p:spPr>
      </p:pic>
      <p:pic>
        <p:nvPicPr>
          <p:cNvPr id="114" name="Graphic 113">
            <a:extLst>
              <a:ext uri="{FF2B5EF4-FFF2-40B4-BE49-F238E27FC236}">
                <a16:creationId xmlns:a16="http://schemas.microsoft.com/office/drawing/2014/main" id="{BF7A9CD4-8487-AB44-49B0-C0A1F03DE52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575872" y="5649268"/>
            <a:ext cx="1156129" cy="735718"/>
          </a:xfrm>
          <a:prstGeom prst="rect">
            <a:avLst/>
          </a:prstGeom>
        </p:spPr>
      </p:pic>
      <p:grpSp>
        <p:nvGrpSpPr>
          <p:cNvPr id="127" name="Group 126">
            <a:extLst>
              <a:ext uri="{FF2B5EF4-FFF2-40B4-BE49-F238E27FC236}">
                <a16:creationId xmlns:a16="http://schemas.microsoft.com/office/drawing/2014/main" id="{7F4FB6E4-DF73-119A-4B87-A5CD2E5BE550}"/>
              </a:ext>
            </a:extLst>
          </p:cNvPr>
          <p:cNvGrpSpPr/>
          <p:nvPr/>
        </p:nvGrpSpPr>
        <p:grpSpPr>
          <a:xfrm>
            <a:off x="923408" y="4821297"/>
            <a:ext cx="319199" cy="122040"/>
            <a:chOff x="854011" y="4997936"/>
            <a:chExt cx="421393" cy="161112"/>
          </a:xfrm>
        </p:grpSpPr>
        <p:sp>
          <p:nvSpPr>
            <p:cNvPr id="125" name="Oval 124">
              <a:extLst>
                <a:ext uri="{FF2B5EF4-FFF2-40B4-BE49-F238E27FC236}">
                  <a16:creationId xmlns:a16="http://schemas.microsoft.com/office/drawing/2014/main" id="{ACC67FE2-1724-BF84-746E-8B65AD7A01EE}"/>
                </a:ext>
              </a:extLst>
            </p:cNvPr>
            <p:cNvSpPr/>
            <p:nvPr/>
          </p:nvSpPr>
          <p:spPr>
            <a:xfrm>
              <a:off x="966875" y="5040021"/>
              <a:ext cx="201247" cy="76943"/>
            </a:xfrm>
            <a:prstGeom prst="ellipse">
              <a:avLst/>
            </a:prstGeom>
            <a:solidFill>
              <a:srgbClr val="24807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6" name="Oval 125">
              <a:extLst>
                <a:ext uri="{FF2B5EF4-FFF2-40B4-BE49-F238E27FC236}">
                  <a16:creationId xmlns:a16="http://schemas.microsoft.com/office/drawing/2014/main" id="{9DFA7F58-0E4B-B3B1-DA02-66417A02E4FC}"/>
                </a:ext>
              </a:extLst>
            </p:cNvPr>
            <p:cNvSpPr/>
            <p:nvPr/>
          </p:nvSpPr>
          <p:spPr>
            <a:xfrm>
              <a:off x="854011" y="4997936"/>
              <a:ext cx="421393" cy="161112"/>
            </a:xfrm>
            <a:prstGeom prst="ellipse">
              <a:avLst/>
            </a:prstGeom>
            <a:solidFill>
              <a:srgbClr val="248071">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pic>
        <p:nvPicPr>
          <p:cNvPr id="123" name="Graphic 122">
            <a:extLst>
              <a:ext uri="{FF2B5EF4-FFF2-40B4-BE49-F238E27FC236}">
                <a16:creationId xmlns:a16="http://schemas.microsoft.com/office/drawing/2014/main" id="{60A05E17-64D8-94E8-3DFD-F5B8C6F8ACE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72000" y="4064923"/>
            <a:ext cx="622016" cy="829355"/>
          </a:xfrm>
          <a:prstGeom prst="rect">
            <a:avLst/>
          </a:prstGeom>
        </p:spPr>
      </p:pic>
      <p:grpSp>
        <p:nvGrpSpPr>
          <p:cNvPr id="212" name="Group 211">
            <a:extLst>
              <a:ext uri="{FF2B5EF4-FFF2-40B4-BE49-F238E27FC236}">
                <a16:creationId xmlns:a16="http://schemas.microsoft.com/office/drawing/2014/main" id="{47CDD2DF-2E91-2579-6305-8E3514FAB018}"/>
              </a:ext>
            </a:extLst>
          </p:cNvPr>
          <p:cNvGrpSpPr/>
          <p:nvPr/>
        </p:nvGrpSpPr>
        <p:grpSpPr>
          <a:xfrm>
            <a:off x="2591413" y="4994142"/>
            <a:ext cx="985888" cy="688403"/>
            <a:chOff x="2591413" y="4994142"/>
            <a:chExt cx="985888" cy="688403"/>
          </a:xfrm>
        </p:grpSpPr>
        <p:pic>
          <p:nvPicPr>
            <p:cNvPr id="115" name="Graphic 114">
              <a:extLst>
                <a:ext uri="{FF2B5EF4-FFF2-40B4-BE49-F238E27FC236}">
                  <a16:creationId xmlns:a16="http://schemas.microsoft.com/office/drawing/2014/main" id="{C9CE75A8-D07B-5DB4-2C0A-3C74506B43D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591413" y="4994142"/>
              <a:ext cx="985888" cy="627383"/>
            </a:xfrm>
            <a:prstGeom prst="rect">
              <a:avLst/>
            </a:prstGeom>
          </p:spPr>
        </p:pic>
        <p:grpSp>
          <p:nvGrpSpPr>
            <p:cNvPr id="192" name="Group 191">
              <a:extLst>
                <a:ext uri="{FF2B5EF4-FFF2-40B4-BE49-F238E27FC236}">
                  <a16:creationId xmlns:a16="http://schemas.microsoft.com/office/drawing/2014/main" id="{BF985BEE-AEAC-A2E3-958F-328398594598}"/>
                </a:ext>
              </a:extLst>
            </p:cNvPr>
            <p:cNvGrpSpPr/>
            <p:nvPr/>
          </p:nvGrpSpPr>
          <p:grpSpPr>
            <a:xfrm>
              <a:off x="2924757" y="5560505"/>
              <a:ext cx="319199" cy="122040"/>
              <a:chOff x="854011" y="4997936"/>
              <a:chExt cx="421393" cy="161112"/>
            </a:xfrm>
          </p:grpSpPr>
          <p:sp>
            <p:nvSpPr>
              <p:cNvPr id="193" name="Oval 192">
                <a:extLst>
                  <a:ext uri="{FF2B5EF4-FFF2-40B4-BE49-F238E27FC236}">
                    <a16:creationId xmlns:a16="http://schemas.microsoft.com/office/drawing/2014/main" id="{43CA7859-5D9A-FFB8-F9E0-1329607E1314}"/>
                  </a:ext>
                </a:extLst>
              </p:cNvPr>
              <p:cNvSpPr/>
              <p:nvPr/>
            </p:nvSpPr>
            <p:spPr>
              <a:xfrm>
                <a:off x="966875" y="5040021"/>
                <a:ext cx="201247" cy="76943"/>
              </a:xfrm>
              <a:prstGeom prst="ellipse">
                <a:avLst/>
              </a:prstGeom>
              <a:solidFill>
                <a:srgbClr val="24807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94" name="Oval 193">
                <a:extLst>
                  <a:ext uri="{FF2B5EF4-FFF2-40B4-BE49-F238E27FC236}">
                    <a16:creationId xmlns:a16="http://schemas.microsoft.com/office/drawing/2014/main" id="{72983E39-F5A6-434B-0D2A-C3F25EB0EC24}"/>
                  </a:ext>
                </a:extLst>
              </p:cNvPr>
              <p:cNvSpPr/>
              <p:nvPr/>
            </p:nvSpPr>
            <p:spPr>
              <a:xfrm>
                <a:off x="854011" y="4997936"/>
                <a:ext cx="421393" cy="161112"/>
              </a:xfrm>
              <a:prstGeom prst="ellipse">
                <a:avLst/>
              </a:prstGeom>
              <a:solidFill>
                <a:srgbClr val="248071">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grpSp>
      <p:grpSp>
        <p:nvGrpSpPr>
          <p:cNvPr id="195" name="Group 194">
            <a:extLst>
              <a:ext uri="{FF2B5EF4-FFF2-40B4-BE49-F238E27FC236}">
                <a16:creationId xmlns:a16="http://schemas.microsoft.com/office/drawing/2014/main" id="{207B19A2-70AF-95FE-BBA5-CE8BEDEFD555}"/>
              </a:ext>
            </a:extLst>
          </p:cNvPr>
          <p:cNvGrpSpPr/>
          <p:nvPr/>
        </p:nvGrpSpPr>
        <p:grpSpPr>
          <a:xfrm>
            <a:off x="1008901" y="6151574"/>
            <a:ext cx="319199" cy="122040"/>
            <a:chOff x="854011" y="4997936"/>
            <a:chExt cx="421393" cy="161112"/>
          </a:xfrm>
        </p:grpSpPr>
        <p:sp>
          <p:nvSpPr>
            <p:cNvPr id="197" name="Oval 196">
              <a:extLst>
                <a:ext uri="{FF2B5EF4-FFF2-40B4-BE49-F238E27FC236}">
                  <a16:creationId xmlns:a16="http://schemas.microsoft.com/office/drawing/2014/main" id="{C6351184-E975-2EFC-7ED2-1D7C3DD9A464}"/>
                </a:ext>
              </a:extLst>
            </p:cNvPr>
            <p:cNvSpPr/>
            <p:nvPr/>
          </p:nvSpPr>
          <p:spPr>
            <a:xfrm>
              <a:off x="966875" y="5040021"/>
              <a:ext cx="201247" cy="76943"/>
            </a:xfrm>
            <a:prstGeom prst="ellipse">
              <a:avLst/>
            </a:prstGeom>
            <a:solidFill>
              <a:srgbClr val="24807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99" name="Oval 198">
              <a:extLst>
                <a:ext uri="{FF2B5EF4-FFF2-40B4-BE49-F238E27FC236}">
                  <a16:creationId xmlns:a16="http://schemas.microsoft.com/office/drawing/2014/main" id="{D1724806-3271-FF99-7698-68740CF91E85}"/>
                </a:ext>
              </a:extLst>
            </p:cNvPr>
            <p:cNvSpPr/>
            <p:nvPr/>
          </p:nvSpPr>
          <p:spPr>
            <a:xfrm>
              <a:off x="854011" y="4997936"/>
              <a:ext cx="421393" cy="161112"/>
            </a:xfrm>
            <a:prstGeom prst="ellipse">
              <a:avLst/>
            </a:prstGeom>
            <a:solidFill>
              <a:srgbClr val="248071">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grpSp>
        <p:nvGrpSpPr>
          <p:cNvPr id="200" name="Group 199">
            <a:extLst>
              <a:ext uri="{FF2B5EF4-FFF2-40B4-BE49-F238E27FC236}">
                <a16:creationId xmlns:a16="http://schemas.microsoft.com/office/drawing/2014/main" id="{E9E6C871-8DF2-9D04-602B-11E02BB732CA}"/>
              </a:ext>
            </a:extLst>
          </p:cNvPr>
          <p:cNvGrpSpPr/>
          <p:nvPr/>
        </p:nvGrpSpPr>
        <p:grpSpPr>
          <a:xfrm>
            <a:off x="2005010" y="6323953"/>
            <a:ext cx="319199" cy="122040"/>
            <a:chOff x="854011" y="4997936"/>
            <a:chExt cx="421393" cy="161112"/>
          </a:xfrm>
        </p:grpSpPr>
        <p:sp>
          <p:nvSpPr>
            <p:cNvPr id="201" name="Oval 200">
              <a:extLst>
                <a:ext uri="{FF2B5EF4-FFF2-40B4-BE49-F238E27FC236}">
                  <a16:creationId xmlns:a16="http://schemas.microsoft.com/office/drawing/2014/main" id="{DDA12B83-62EF-EB4C-AAFB-4BF497A397AA}"/>
                </a:ext>
              </a:extLst>
            </p:cNvPr>
            <p:cNvSpPr/>
            <p:nvPr/>
          </p:nvSpPr>
          <p:spPr>
            <a:xfrm>
              <a:off x="966875" y="5040021"/>
              <a:ext cx="201247" cy="76943"/>
            </a:xfrm>
            <a:prstGeom prst="ellipse">
              <a:avLst/>
            </a:prstGeom>
            <a:solidFill>
              <a:srgbClr val="24807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02" name="Oval 201">
              <a:extLst>
                <a:ext uri="{FF2B5EF4-FFF2-40B4-BE49-F238E27FC236}">
                  <a16:creationId xmlns:a16="http://schemas.microsoft.com/office/drawing/2014/main" id="{B89DF9C6-67E1-C88C-CE8B-170F152EDA6D}"/>
                </a:ext>
              </a:extLst>
            </p:cNvPr>
            <p:cNvSpPr/>
            <p:nvPr/>
          </p:nvSpPr>
          <p:spPr>
            <a:xfrm>
              <a:off x="854011" y="4997936"/>
              <a:ext cx="421393" cy="161112"/>
            </a:xfrm>
            <a:prstGeom prst="ellipse">
              <a:avLst/>
            </a:prstGeom>
            <a:solidFill>
              <a:srgbClr val="248071">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grpSp>
        <p:nvGrpSpPr>
          <p:cNvPr id="220" name="Group 219">
            <a:extLst>
              <a:ext uri="{FF2B5EF4-FFF2-40B4-BE49-F238E27FC236}">
                <a16:creationId xmlns:a16="http://schemas.microsoft.com/office/drawing/2014/main" id="{F542A351-8778-FE5C-92EB-FC475C7AE98F}"/>
              </a:ext>
            </a:extLst>
          </p:cNvPr>
          <p:cNvGrpSpPr/>
          <p:nvPr/>
        </p:nvGrpSpPr>
        <p:grpSpPr>
          <a:xfrm>
            <a:off x="11253809" y="4448223"/>
            <a:ext cx="733123" cy="510867"/>
            <a:chOff x="10803577" y="5244315"/>
            <a:chExt cx="911462" cy="635140"/>
          </a:xfrm>
        </p:grpSpPr>
        <p:pic>
          <p:nvPicPr>
            <p:cNvPr id="112" name="Graphic 111">
              <a:extLst>
                <a:ext uri="{FF2B5EF4-FFF2-40B4-BE49-F238E27FC236}">
                  <a16:creationId xmlns:a16="http://schemas.microsoft.com/office/drawing/2014/main" id="{C9AEB46A-C95E-8AEE-F590-D7C2BFDE1E2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803577" y="5244315"/>
              <a:ext cx="911462" cy="580021"/>
            </a:xfrm>
            <a:prstGeom prst="rect">
              <a:avLst/>
            </a:prstGeom>
          </p:spPr>
        </p:pic>
        <p:grpSp>
          <p:nvGrpSpPr>
            <p:cNvPr id="203" name="Group 202">
              <a:extLst>
                <a:ext uri="{FF2B5EF4-FFF2-40B4-BE49-F238E27FC236}">
                  <a16:creationId xmlns:a16="http://schemas.microsoft.com/office/drawing/2014/main" id="{09FB6406-9A72-E87C-2CC2-AB0472DE29F2}"/>
                </a:ext>
              </a:extLst>
            </p:cNvPr>
            <p:cNvGrpSpPr/>
            <p:nvPr/>
          </p:nvGrpSpPr>
          <p:grpSpPr>
            <a:xfrm>
              <a:off x="11108427" y="5757415"/>
              <a:ext cx="319199" cy="122040"/>
              <a:chOff x="854011" y="4997936"/>
              <a:chExt cx="421393" cy="161112"/>
            </a:xfrm>
          </p:grpSpPr>
          <p:sp>
            <p:nvSpPr>
              <p:cNvPr id="204" name="Oval 203">
                <a:extLst>
                  <a:ext uri="{FF2B5EF4-FFF2-40B4-BE49-F238E27FC236}">
                    <a16:creationId xmlns:a16="http://schemas.microsoft.com/office/drawing/2014/main" id="{528EFEF0-21F8-7F8E-BE78-06ADE4D4CE05}"/>
                  </a:ext>
                </a:extLst>
              </p:cNvPr>
              <p:cNvSpPr/>
              <p:nvPr/>
            </p:nvSpPr>
            <p:spPr>
              <a:xfrm>
                <a:off x="966875" y="5040021"/>
                <a:ext cx="201247" cy="76943"/>
              </a:xfrm>
              <a:prstGeom prst="ellipse">
                <a:avLst/>
              </a:prstGeom>
              <a:solidFill>
                <a:srgbClr val="24807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05" name="Oval 204">
                <a:extLst>
                  <a:ext uri="{FF2B5EF4-FFF2-40B4-BE49-F238E27FC236}">
                    <a16:creationId xmlns:a16="http://schemas.microsoft.com/office/drawing/2014/main" id="{B8431CE5-DF4C-6EEF-83FA-1DDFD497D0F9}"/>
                  </a:ext>
                </a:extLst>
              </p:cNvPr>
              <p:cNvSpPr/>
              <p:nvPr/>
            </p:nvSpPr>
            <p:spPr>
              <a:xfrm>
                <a:off x="854011" y="4997936"/>
                <a:ext cx="421393" cy="161112"/>
              </a:xfrm>
              <a:prstGeom prst="ellipse">
                <a:avLst/>
              </a:prstGeom>
              <a:solidFill>
                <a:srgbClr val="248071">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grpSp>
      <p:pic>
        <p:nvPicPr>
          <p:cNvPr id="219" name="Graphic 218">
            <a:extLst>
              <a:ext uri="{FF2B5EF4-FFF2-40B4-BE49-F238E27FC236}">
                <a16:creationId xmlns:a16="http://schemas.microsoft.com/office/drawing/2014/main" id="{5570F268-7211-5344-3A60-7E910B63519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flipH="1">
            <a:off x="8785135" y="5055203"/>
            <a:ext cx="3017764" cy="1522224"/>
          </a:xfrm>
          <a:prstGeom prst="rect">
            <a:avLst/>
          </a:prstGeom>
        </p:spPr>
      </p:pic>
    </p:spTree>
    <p:extLst>
      <p:ext uri="{BB962C8B-B14F-4D97-AF65-F5344CB8AC3E}">
        <p14:creationId xmlns:p14="http://schemas.microsoft.com/office/powerpoint/2010/main" val="260353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D20CEBB0EA84EB6CCBA024DC2B69C" ma:contentTypeVersion="14" ma:contentTypeDescription="Create a new document." ma:contentTypeScope="" ma:versionID="3c9a417e1c754aa99de2b4ce16517a68">
  <xsd:schema xmlns:xsd="http://www.w3.org/2001/XMLSchema" xmlns:xs="http://www.w3.org/2001/XMLSchema" xmlns:p="http://schemas.microsoft.com/office/2006/metadata/properties" xmlns:ns2="8db4074f-6c11-4bea-a061-cdbfbe00a5ad" xmlns:ns3="25faabbf-9821-4018-a1ce-63607aef1b83" targetNamespace="http://schemas.microsoft.com/office/2006/metadata/properties" ma:root="true" ma:fieldsID="bd8d098c9d9fe1a3bcfeee8b34c4b9fd" ns2:_="" ns3:_="">
    <xsd:import namespace="8db4074f-6c11-4bea-a061-cdbfbe00a5ad"/>
    <xsd:import namespace="25faabbf-9821-4018-a1ce-63607aef1b8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4074f-6c11-4bea-a061-cdbfbe00a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375d8dd-8d10-45da-9fca-09bdb4000097"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faabbf-9821-4018-a1ce-63607aef1b8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f4d4340-edda-4064-ac74-c1aeb9336af7}" ma:internalName="TaxCatchAll" ma:showField="CatchAllData" ma:web="25faabbf-9821-4018-a1ce-63607aef1b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0CAFB9-6C1D-4B51-8372-866423453B5E}">
  <ds:schemaRefs>
    <ds:schemaRef ds:uri="25faabbf-9821-4018-a1ce-63607aef1b83"/>
    <ds:schemaRef ds:uri="8db4074f-6c11-4bea-a061-cdbfbe00a5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64A1DF3-D1CB-43D8-A561-541D31A1BE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TotalTime>
  <Words>1385</Words>
  <Application>Microsoft Office PowerPoint</Application>
  <PresentationFormat>מסך רחב</PresentationFormat>
  <Paragraphs>152</Paragraphs>
  <Slides>5</Slides>
  <Notes>5</Notes>
  <HiddenSlides>0</HiddenSlides>
  <MMClips>1</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5</vt:i4>
      </vt:variant>
    </vt:vector>
  </HeadingPairs>
  <TitlesOfParts>
    <vt:vector size="14" baseType="lpstr">
      <vt:lpstr>Fb ReformaNarrow Light</vt:lpstr>
      <vt:lpstr>Ploni Maccabi ML v2 AAA Light</vt:lpstr>
      <vt:lpstr>Fb Reforma Medium</vt:lpstr>
      <vt:lpstr>Calibri</vt:lpstr>
      <vt:lpstr>Fb ReformaNarrow Medium</vt:lpstr>
      <vt:lpstr>Fb ReformaNarrow</vt:lpstr>
      <vt:lpstr>Calibri Light</vt:lpstr>
      <vt:lpstr>Arial</vt:lpstr>
      <vt:lpstr>Office Theme</vt:lpstr>
      <vt:lpstr>מצגת של PowerPoint‏</vt:lpstr>
      <vt:lpstr>מצגת של PowerPoint‏</vt:lpstr>
      <vt:lpstr>מצגת של PowerPoint‏</vt:lpstr>
      <vt:lpstr>מצגת של PowerPoint‏</vt:lpstr>
      <vt:lpstr>מצגת של PowerPoint‏</vt:lpstr>
    </vt:vector>
  </TitlesOfParts>
  <Company>Sviva.gov.il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כלכלה מעגלית כמחוללת תעסוקה</dc:title>
  <dc:creator>צפריר גדרון  Tsafrir Gidron</dc:creator>
  <cp:lastModifiedBy>Erez Sommer</cp:lastModifiedBy>
  <cp:revision>6</cp:revision>
  <cp:lastPrinted>2023-05-23T11:26:19Z</cp:lastPrinted>
  <dcterms:created xsi:type="dcterms:W3CDTF">2023-04-27T11:01:25Z</dcterms:created>
  <dcterms:modified xsi:type="dcterms:W3CDTF">2023-05-30T17:07:39Z</dcterms:modified>
</cp:coreProperties>
</file>